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90" r:id="rId5"/>
    <p:sldId id="291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建立重量估算系統的資料表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完成重量估算的資料庫功能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建立資料表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3" y="2016630"/>
            <a:ext cx="80200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66123"/>
            <a:ext cx="6621587" cy="998038"/>
            <a:chOff x="689762" y="1968067"/>
            <a:chExt cx="3458623" cy="110735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82711" y="1968067"/>
              <a:ext cx="2472725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估算系統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60" y="1764159"/>
            <a:ext cx="8354940" cy="409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88" y="6000750"/>
            <a:ext cx="65627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88007" y="2726108"/>
            <a:ext cx="3555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</a:t>
            </a:r>
            <a:r>
              <a:rPr lang="zh-TW" altLang="en-US" dirty="0" smtClean="0"/>
              <a:t>輸入的內容會被記錄在資料庫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如下表</a:t>
            </a:r>
            <a:r>
              <a:rPr lang="en-US" altLang="zh-TW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B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</a:t>
            </a:r>
            <a:r>
              <a:rPr lang="zh-TW" altLang="en-US" dirty="0" smtClean="0"/>
              <a:t>會連接到輸入基本資料的資料表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此頁面一打開，會將兩張表的內先填到表格內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當內容改變時，資料表會跟著改動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2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381406" y="2821590"/>
            <a:ext cx="6471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披覆</a:t>
            </a:r>
            <a:r>
              <a:rPr lang="zh-TW" altLang="en-US" sz="2400" dirty="0" smtClean="0"/>
              <a:t>材料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結構材料的結果勾選功能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溫室型式</a:t>
            </a:r>
            <a:r>
              <a:rPr lang="zh-TW" altLang="en-US" sz="2400" dirty="0" smtClean="0"/>
              <a:t>設計的資料表與資料庫功能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溫室型式設計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披覆與結構材料結果勾選功能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151</Words>
  <Application>Microsoft Office PowerPoint</Application>
  <PresentationFormat>自訂</PresentationFormat>
  <Paragraphs>30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245</cp:revision>
  <dcterms:created xsi:type="dcterms:W3CDTF">2020-11-05T09:34:12Z</dcterms:created>
  <dcterms:modified xsi:type="dcterms:W3CDTF">2021-08-16T05:34:41Z</dcterms:modified>
</cp:coreProperties>
</file>