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9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建立溫室型式設計的資料表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半完成溫室型式設計資料庫功能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建立資料表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58" y="2033543"/>
            <a:ext cx="9601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764161"/>
            <a:ext cx="5651760" cy="50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64022" y="3488642"/>
            <a:ext cx="516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當使用者進入此頁面，會依據使用者上次所選擇的選項在一次顯示出來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/>
              <a:t>若更改了</a:t>
            </a:r>
            <a:r>
              <a:rPr lang="zh-TW" altLang="en-US" dirty="0" smtClean="0"/>
              <a:t>選項，資料庫會同步更新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5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78998" y="2823068"/>
            <a:ext cx="8069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披覆</a:t>
            </a:r>
            <a:r>
              <a:rPr lang="zh-TW" altLang="en-US" sz="2400" dirty="0" smtClean="0"/>
              <a:t>材料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結構材料的結果勾選功能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溫室型式</a:t>
            </a:r>
            <a:r>
              <a:rPr lang="zh-TW" altLang="en-US" sz="2400" dirty="0" smtClean="0"/>
              <a:t>設計的資料表與資料庫</a:t>
            </a:r>
            <a:r>
              <a:rPr lang="zh-TW" altLang="en-US" sz="2400" dirty="0" smtClean="0"/>
              <a:t>功能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剩下面積的部分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披覆與結構材料結果勾選功能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130</Words>
  <Application>Microsoft Office PowerPoint</Application>
  <PresentationFormat>自訂</PresentationFormat>
  <Paragraphs>28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247</cp:revision>
  <dcterms:created xsi:type="dcterms:W3CDTF">2020-11-05T09:34:12Z</dcterms:created>
  <dcterms:modified xsi:type="dcterms:W3CDTF">2021-08-17T03:20:15Z</dcterms:modified>
</cp:coreProperties>
</file>