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91" r:id="rId5"/>
    <p:sldId id="290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完成</a:t>
            </a:r>
            <a:r>
              <a:rPr lang="zh-TW" altLang="en-US" sz="2000" spc="400" dirty="0" smtClean="0">
                <a:cs typeface="+mn-ea"/>
                <a:sym typeface="+mn-lt"/>
              </a:rPr>
              <a:t>溫室型式設計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披覆材料勾選功能 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完成披覆材料勾選新增資料庫功能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修復披覆材料勾</a:t>
            </a:r>
            <a:r>
              <a:rPr lang="zh-TW" altLang="en-US" sz="2000" spc="400" dirty="0" smtClean="0">
                <a:cs typeface="+mn-ea"/>
                <a:sym typeface="+mn-lt"/>
              </a:rPr>
              <a:t>選小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77828" y="771895"/>
            <a:ext cx="7563027" cy="992266"/>
            <a:chOff x="568875" y="1974471"/>
            <a:chExt cx="3950361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568875" y="1974471"/>
              <a:ext cx="3950361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設計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披覆材料勾選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28" y="1956987"/>
            <a:ext cx="7434840" cy="454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94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77828" y="771895"/>
            <a:ext cx="7563027" cy="992266"/>
            <a:chOff x="568875" y="1974471"/>
            <a:chExt cx="3950361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568875" y="1974471"/>
              <a:ext cx="3950361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設計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披覆材料勾選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2" y="2025354"/>
            <a:ext cx="4571555" cy="443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12" y="2842456"/>
            <a:ext cx="62674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4918103" y="3817480"/>
            <a:ext cx="611026" cy="62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964822" y="4657458"/>
            <a:ext cx="346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勾選之後，會同步新增到資料庫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3691783" y="3069899"/>
            <a:ext cx="746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將資料庫刪除功能</a:t>
            </a:r>
            <a:r>
              <a:rPr lang="zh-TW" altLang="en-US" sz="2400" dirty="0" smtClean="0"/>
              <a:t>完成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讓網頁可以預先讀出資料庫內的資料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111</Words>
  <Application>Microsoft Office PowerPoint</Application>
  <PresentationFormat>自訂</PresentationFormat>
  <Paragraphs>27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253</cp:revision>
  <dcterms:created xsi:type="dcterms:W3CDTF">2020-11-05T09:34:12Z</dcterms:created>
  <dcterms:modified xsi:type="dcterms:W3CDTF">2021-08-19T08:52:10Z</dcterms:modified>
</cp:coreProperties>
</file>