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溫控設計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680754"/>
            <a:ext cx="8707437" cy="417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4004" y="2333002"/>
            <a:ext cx="3324314" cy="116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5099" y="2486826"/>
            <a:ext cx="306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當右邊已顯示地區時在選擇左邊的作物，表格裡的數值錯誤，此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已修正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68</Words>
  <Application>Microsoft Office PowerPoint</Application>
  <PresentationFormat>自訂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293</cp:revision>
  <dcterms:created xsi:type="dcterms:W3CDTF">2020-11-05T09:34:12Z</dcterms:created>
  <dcterms:modified xsi:type="dcterms:W3CDTF">2021-09-07T07:14:51Z</dcterms:modified>
</cp:coreProperties>
</file>