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檢查溫室設計結果是否有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跟總監討論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</a:t>
            </a:r>
            <a:r>
              <a:rPr lang="zh-TW" altLang="en-US" sz="2000" spc="400" dirty="0" smtClean="0">
                <a:cs typeface="+mn-ea"/>
                <a:sym typeface="+mn-lt"/>
              </a:rPr>
              <a:t>強制登入的功能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跟總監討論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226271" y="2973936"/>
            <a:ext cx="5739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需要放光溫控設計的溫差表格與圖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要可以選擇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r>
              <a:rPr lang="zh-TW" altLang="en-US" sz="2400" dirty="0" smtClean="0"/>
              <a:t>      近一兩</a:t>
            </a:r>
            <a:r>
              <a:rPr lang="zh-TW" altLang="en-US" sz="2400" dirty="0"/>
              <a:t>天我會</a:t>
            </a:r>
            <a:r>
              <a:rPr lang="zh-TW" altLang="en-US" sz="2400" dirty="0" smtClean="0"/>
              <a:t>整理 並在與總監討論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54074" y="2059537"/>
            <a:ext cx="3070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討論溫室設計結果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強制登入功能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792456" y="2256090"/>
            <a:ext cx="6793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所有需要輸入資料的頁面皆須登入後才能瀏覽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若是知識庫類型的頁面則不用登入也能觀看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若沒有登入則會自動導向到登入頁面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772018" y="2657743"/>
            <a:ext cx="474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整理資料跟總監討論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溫室型式設計要能夠儲存</a:t>
            </a:r>
            <a:r>
              <a:rPr lang="zh-TW" altLang="en-US" sz="2400" dirty="0" smtClean="0"/>
              <a:t>選項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135</Words>
  <Application>Microsoft Office PowerPoint</Application>
  <PresentationFormat>自訂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309</cp:revision>
  <dcterms:created xsi:type="dcterms:W3CDTF">2020-11-05T09:34:12Z</dcterms:created>
  <dcterms:modified xsi:type="dcterms:W3CDTF">2021-09-13T07:17:16Z</dcterms:modified>
</cp:coreProperties>
</file>