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6" r:id="rId5"/>
    <p:sldId id="284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21.09.13(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21.09.14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2021.09.14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整理與總監討論的資料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  強制登入功能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579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4916</TotalTime>
  <Words>44</Words>
  <Application>Microsoft Office PowerPoint</Application>
  <PresentationFormat>自訂</PresentationFormat>
  <Paragraphs>15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310</cp:revision>
  <dcterms:created xsi:type="dcterms:W3CDTF">2020-11-05T09:34:12Z</dcterms:created>
  <dcterms:modified xsi:type="dcterms:W3CDTF">2021-09-13T07:34:00Z</dcterms:modified>
</cp:coreProperties>
</file>