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1" r:id="rId6"/>
    <p:sldId id="282" r:id="rId7"/>
    <p:sldId id="283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21.07.26~2021.07.27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658262" y="5263965"/>
            <a:ext cx="3053599" cy="1006737"/>
            <a:chOff x="6986053" y="4806069"/>
            <a:chExt cx="1666532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99736" y="4823768"/>
              <a:ext cx="1652849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2021.07.26(19:00~23:00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~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2021.07.27(08:30~17:30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05687" y="1588222"/>
            <a:ext cx="165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400" dirty="0" smtClean="0">
                <a:cs typeface="+mn-ea"/>
                <a:sym typeface="+mn-lt"/>
              </a:rPr>
              <a:t>7/26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28136" y="2156604"/>
            <a:ext cx="392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修改環控分析的光溫環境分析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修改溫控設計的表格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修改溫室型式設計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新增資料庫內容</a:t>
            </a:r>
            <a:endParaRPr lang="zh-TW" altLang="en-US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05687" y="4570086"/>
            <a:ext cx="108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400" dirty="0" smtClean="0">
                <a:cs typeface="+mn-ea"/>
                <a:sym typeface="+mn-lt"/>
              </a:rPr>
              <a:t>7/27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光溫環境分析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7" y="1685666"/>
            <a:ext cx="5829356" cy="3138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09" y="1685666"/>
            <a:ext cx="5843429" cy="441735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02257" y="4824550"/>
            <a:ext cx="49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將這兩張圖修改的跟光溫控分析的圖一樣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溫控設計的表格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48" y="1685666"/>
            <a:ext cx="6518031" cy="479628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320506" y="5417389"/>
            <a:ext cx="836762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2913" y="5175849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將表格的數值修正完畢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0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溫室型式設計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26" y="1906078"/>
            <a:ext cx="7458075" cy="43053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1906438" y="3674853"/>
            <a:ext cx="888520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9011" y="4331701"/>
            <a:ext cx="30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將強固溫室的內容修改完畢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rot="10800000">
            <a:off x="5953699" y="2147977"/>
            <a:ext cx="552090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73328" y="2115075"/>
            <a:ext cx="23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總監要求更改的名字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4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溫控設計的表格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2" y="1685666"/>
            <a:ext cx="6791325" cy="2857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20" y="1774256"/>
            <a:ext cx="5484580" cy="4721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8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109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164</cp:revision>
  <dcterms:created xsi:type="dcterms:W3CDTF">2020-11-05T09:34:12Z</dcterms:created>
  <dcterms:modified xsi:type="dcterms:W3CDTF">2021-07-26T12:57:00Z</dcterms:modified>
</cp:coreProperties>
</file>