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7" r:id="rId7"/>
    <p:sldId id="28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40" y="621102"/>
            <a:ext cx="3221427" cy="616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98" y="621102"/>
            <a:ext cx="3557110" cy="616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029196" y="4278702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56672" y="2829464"/>
            <a:ext cx="2820837" cy="8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修改按鈕的</a:t>
            </a:r>
            <a:r>
              <a:rPr lang="en-US" altLang="zh-TW" dirty="0" smtClean="0"/>
              <a:t>RWD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3775486" y="4175185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69744" y="2829464"/>
            <a:ext cx="2820837" cy="8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修改地理分析</a:t>
            </a:r>
            <a:r>
              <a:rPr lang="en-US" altLang="zh-TW" dirty="0" smtClean="0"/>
              <a:t>RWD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7" y="661262"/>
            <a:ext cx="3495944" cy="60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711100"/>
            <a:ext cx="2419925" cy="49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677" y="1711100"/>
            <a:ext cx="2502331" cy="49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013275" y="1452307"/>
            <a:ext cx="1871933" cy="25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上半部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675960" y="1452306"/>
            <a:ext cx="1871933" cy="25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</a:t>
            </a:r>
            <a:r>
              <a:rPr lang="zh-TW" altLang="en-US" dirty="0" smtClean="0"/>
              <a:t>半部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08" y="1366283"/>
            <a:ext cx="2573098" cy="538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1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1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5115464" y="3545457"/>
            <a:ext cx="1656272" cy="51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90" y="1197006"/>
            <a:ext cx="2555479" cy="547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443246" y="4459857"/>
            <a:ext cx="2467155" cy="1984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832785" y="5771072"/>
            <a:ext cx="491705" cy="327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744529" y="5615795"/>
            <a:ext cx="2855344" cy="59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表格目前會超出螢幕外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仍在調整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4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10" y="690113"/>
            <a:ext cx="2798293" cy="59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029196" y="3329795"/>
            <a:ext cx="2639683" cy="96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5" y="690113"/>
            <a:ext cx="3588883" cy="59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68</Words>
  <Application>Microsoft Office PowerPoint</Application>
  <PresentationFormat>自訂</PresentationFormat>
  <Paragraphs>31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422</cp:revision>
  <dcterms:created xsi:type="dcterms:W3CDTF">2020-11-05T09:34:12Z</dcterms:created>
  <dcterms:modified xsi:type="dcterms:W3CDTF">2021-11-02T02:05:34Z</dcterms:modified>
</cp:coreProperties>
</file>