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3334109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2" y="898093"/>
            <a:ext cx="2978442" cy="584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0" y="1920665"/>
            <a:ext cx="2068380" cy="44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90" y="1922142"/>
            <a:ext cx="2117693" cy="445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65" y="1920665"/>
            <a:ext cx="2187281" cy="475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38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426</cp:revision>
  <dcterms:created xsi:type="dcterms:W3CDTF">2020-11-05T09:34:12Z</dcterms:created>
  <dcterms:modified xsi:type="dcterms:W3CDTF">2021-11-02T03:24:47Z</dcterms:modified>
</cp:coreProperties>
</file>