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6" r:id="rId5"/>
    <p:sldId id="284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21.09.15(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2021.09.15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新增溫室設計結果項目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269959" y="559000"/>
            <a:ext cx="6190233" cy="976561"/>
            <a:chOff x="793749" y="1991896"/>
            <a:chExt cx="3725344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890887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溫室設計結果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90" y="1637210"/>
            <a:ext cx="11705249" cy="492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269959" y="5341121"/>
            <a:ext cx="7122685" cy="273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2586295" y="5212934"/>
            <a:ext cx="632389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7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5082</TotalTime>
  <Words>43</Words>
  <Application>Microsoft Office PowerPoint</Application>
  <PresentationFormat>自訂</PresentationFormat>
  <Paragraphs>15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318</cp:revision>
  <dcterms:created xsi:type="dcterms:W3CDTF">2020-11-05T09:34:12Z</dcterms:created>
  <dcterms:modified xsi:type="dcterms:W3CDTF">2021-09-15T08:58:24Z</dcterms:modified>
</cp:coreProperties>
</file>