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修改名稱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562044" y="558999"/>
            <a:ext cx="8445261" cy="976561"/>
            <a:chOff x="203524" y="1991896"/>
            <a:chExt cx="491430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203524" y="1991896"/>
              <a:ext cx="491430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修改連棟指數的公式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97399"/>
            <a:ext cx="119348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49570" y="4433976"/>
            <a:ext cx="1086928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23668" y="4675516"/>
            <a:ext cx="201283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43246" y="4433977"/>
            <a:ext cx="623977" cy="4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37659" y="4465605"/>
            <a:ext cx="607533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33645" y="3045125"/>
            <a:ext cx="2076153" cy="888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修改名稱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42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395</cp:revision>
  <dcterms:created xsi:type="dcterms:W3CDTF">2020-11-05T09:34:12Z</dcterms:created>
  <dcterms:modified xsi:type="dcterms:W3CDTF">2021-10-21T09:09:03Z</dcterms:modified>
</cp:coreProperties>
</file>