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9" r:id="rId5"/>
    <p:sldId id="257" r:id="rId6"/>
    <p:sldId id="260" r:id="rId7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762FE-1D54-43D7-A05B-C1B0CEA570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E3CAE2-4F10-4C9B-8C37-BEFC9893A9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A4559-2E26-4317-9FA4-4A6D3A0E6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6F63-B683-4CFD-AA82-8CD82596D5CF}" type="datetimeFigureOut">
              <a:rPr lang="en-FI" smtClean="0"/>
              <a:t>09/29/2019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B1192-39A1-45D7-985C-136D2FE1A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EACF6-295B-45EE-B0E0-DDEA912C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31B6-283A-4E8A-8471-F7761433089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634557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F4B00-B6CD-4EC8-81FC-0D40271D6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7A1522-B804-45E4-A05B-FE8F0C668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8BD7A-C762-4A98-AF86-9E351B105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6F63-B683-4CFD-AA82-8CD82596D5CF}" type="datetimeFigureOut">
              <a:rPr lang="en-FI" smtClean="0"/>
              <a:t>09/29/2019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8C128-62DD-442E-AE72-390363493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F3E84-9D53-4A31-8385-E7564FD15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31B6-283A-4E8A-8471-F7761433089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062884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CDC21C-85E4-471B-9EBF-0F4152A7C6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A19D3F-AF2A-424C-AEC5-6F53D9E3A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E0163-26A2-4BD5-9929-650D16C3F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6F63-B683-4CFD-AA82-8CD82596D5CF}" type="datetimeFigureOut">
              <a:rPr lang="en-FI" smtClean="0"/>
              <a:t>09/29/2019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465BC-E862-4E08-8F52-3766215C7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B6672-E3D3-4BD9-BEF7-16FC306AF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31B6-283A-4E8A-8471-F7761433089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022744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64EB3-C88E-4946-9013-C47524D8B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49956-0EFA-4EE8-8900-5A4AF29E4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03B38-D1B9-40F1-AB38-3B700FAB5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6F63-B683-4CFD-AA82-8CD82596D5CF}" type="datetimeFigureOut">
              <a:rPr lang="en-FI" smtClean="0"/>
              <a:t>09/29/2019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16531-7C76-40D0-8608-D54FE15B8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15724-F9CA-497F-A004-47F9573FB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31B6-283A-4E8A-8471-F7761433089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832290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947E8-F024-419E-A7CE-25A4480B4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32835-A0E9-4FE7-8BB2-05FDE9D16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18D05-6A66-4FE0-871D-15E6AF355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6F63-B683-4CFD-AA82-8CD82596D5CF}" type="datetimeFigureOut">
              <a:rPr lang="en-FI" smtClean="0"/>
              <a:t>09/29/2019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4E995-F688-4D37-8B3E-AA8D9C58C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A5064-9D3E-4285-BFE4-AD256252B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31B6-283A-4E8A-8471-F7761433089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692141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4D52B-78CB-46B6-BCF6-E9CDCABE6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18244-1ABD-447E-97C9-B591E8B17A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B08B7B-7F04-4365-857B-02EF1F0DD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308D2-0B74-495D-AD11-71F7A0E73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6F63-B683-4CFD-AA82-8CD82596D5CF}" type="datetimeFigureOut">
              <a:rPr lang="en-FI" smtClean="0"/>
              <a:t>09/29/2019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F56F7-0CF6-4500-84A5-650569BAB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1CC4D9-88A7-4103-8075-D95F1AE1D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31B6-283A-4E8A-8471-F7761433089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232817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1EBDE-60D1-4232-B632-F0E357E59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6F8D6-EDED-4BF9-B481-1ABA1782C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E8034E-6DB8-4C96-ACF9-7176DEBBD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82AA95-3AE3-4EDD-B989-49B3E11BC8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A4D8D5-6279-4FDF-9382-74F6949858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1D3CC6-4836-4DAC-8E4A-ACDD4DC3E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6F63-B683-4CFD-AA82-8CD82596D5CF}" type="datetimeFigureOut">
              <a:rPr lang="en-FI" smtClean="0"/>
              <a:t>09/29/2019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96658-E8ED-4C09-9F83-15D2A870D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9C1CCD-020E-4DED-85A7-9412F7974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31B6-283A-4E8A-8471-F7761433089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530841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7CCB8-C721-4E75-A2A3-6F45B3843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B019BB-95C0-4172-974D-056CC4FF6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6F63-B683-4CFD-AA82-8CD82596D5CF}" type="datetimeFigureOut">
              <a:rPr lang="en-FI" smtClean="0"/>
              <a:t>09/29/2019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B47343-503C-47BB-9D53-392D42FC8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520FDC-694F-4AE6-9202-0159B5056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31B6-283A-4E8A-8471-F7761433089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039829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7A96F8-1F1A-4928-91F4-BA92E7036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6F63-B683-4CFD-AA82-8CD82596D5CF}" type="datetimeFigureOut">
              <a:rPr lang="en-FI" smtClean="0"/>
              <a:t>09/29/2019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1AF50B-B865-48BD-9572-C9B245928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D9BA4-3F19-455B-B2E6-EC4041E75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31B6-283A-4E8A-8471-F7761433089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39894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F7DE2-81CD-458D-8358-E0EBF6685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E42AF-E4BF-4107-AB57-AB3D2643E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973494-0222-48A8-BFC6-2037047EF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92CAE-38D9-40F5-98E5-9B969682B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6F63-B683-4CFD-AA82-8CD82596D5CF}" type="datetimeFigureOut">
              <a:rPr lang="en-FI" smtClean="0"/>
              <a:t>09/29/2019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048744-01A3-454A-A574-C8B48133F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2D1B0-1B47-4631-A5E6-A6F5CF946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31B6-283A-4E8A-8471-F7761433089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637839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A10BE-07BB-47AE-92B3-D26D172C9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501B1A-5A8B-47DE-884A-9871525A46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CA72F2-DF0E-4BBB-82EC-E793D4F7B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5CB85-5E41-44D3-93FD-4FC1457B0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6F63-B683-4CFD-AA82-8CD82596D5CF}" type="datetimeFigureOut">
              <a:rPr lang="en-FI" smtClean="0"/>
              <a:t>09/29/2019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FDD690-3A90-4C99-89D4-FE3211735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A4FC95-0C36-4199-8DEE-B49885CCA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31B6-283A-4E8A-8471-F7761433089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303739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618DF5-989A-4952-8012-1C4797FC5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EF4B6-2E9E-4458-B33F-47CD425F7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16DDD-CD32-4D2C-B4FA-ACE1E6BD54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E6F63-B683-4CFD-AA82-8CD82596D5CF}" type="datetimeFigureOut">
              <a:rPr lang="en-FI" smtClean="0"/>
              <a:t>09/29/2019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04B66-C589-40D8-85B8-47894224BE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EC520-89EB-4D3C-98BF-C1E82098AF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F31B6-283A-4E8A-8471-F7761433089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658356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C3FDB-41A9-400F-865F-0D3B5E7FCC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Roolipelidemo</a:t>
            </a:r>
            <a:r>
              <a:rPr lang="en-US" dirty="0"/>
              <a:t> </a:t>
            </a:r>
            <a:r>
              <a:rPr lang="en-US" dirty="0" err="1"/>
              <a:t>OpenGL:llä</a:t>
            </a:r>
            <a:endParaRPr lang="en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429B0A-D3E8-4F4C-AFDB-1B8237A9BD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Teemu Turku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4176117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5B21F-65F4-49DD-B936-4EE06E88C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Aikataulu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8088D-2563-4DF1-8A07-259C68E96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Alkuvaiheessa</a:t>
            </a:r>
            <a:r>
              <a:rPr lang="en-US" dirty="0"/>
              <a:t> </a:t>
            </a:r>
            <a:r>
              <a:rPr lang="en-US" dirty="0" err="1"/>
              <a:t>isompi</a:t>
            </a:r>
            <a:r>
              <a:rPr lang="en-US" dirty="0"/>
              <a:t> </a:t>
            </a:r>
            <a:r>
              <a:rPr lang="en-US" dirty="0" err="1"/>
              <a:t>osa</a:t>
            </a:r>
            <a:r>
              <a:rPr lang="en-US" dirty="0"/>
              <a:t> </a:t>
            </a:r>
            <a:r>
              <a:rPr lang="en-US" dirty="0" err="1"/>
              <a:t>ajasta</a:t>
            </a:r>
            <a:r>
              <a:rPr lang="en-US" dirty="0"/>
              <a:t> </a:t>
            </a:r>
            <a:r>
              <a:rPr lang="en-US" dirty="0" err="1"/>
              <a:t>menee</a:t>
            </a:r>
            <a:r>
              <a:rPr lang="en-US" dirty="0"/>
              <a:t> </a:t>
            </a:r>
            <a:r>
              <a:rPr lang="en-US" dirty="0" err="1"/>
              <a:t>itse</a:t>
            </a:r>
            <a:r>
              <a:rPr lang="en-US" dirty="0"/>
              <a:t> </a:t>
            </a:r>
            <a:r>
              <a:rPr lang="en-US" dirty="0" err="1"/>
              <a:t>projektin</a:t>
            </a:r>
            <a:r>
              <a:rPr lang="en-US" dirty="0"/>
              <a:t> </a:t>
            </a:r>
            <a:r>
              <a:rPr lang="en-US" dirty="0" err="1"/>
              <a:t>tekoon</a:t>
            </a:r>
            <a:endParaRPr lang="en-US" dirty="0"/>
          </a:p>
          <a:p>
            <a:r>
              <a:rPr lang="en-US" dirty="0" err="1"/>
              <a:t>Kun</a:t>
            </a:r>
            <a:r>
              <a:rPr lang="en-US" dirty="0"/>
              <a:t> </a:t>
            </a:r>
            <a:r>
              <a:rPr lang="en-US" dirty="0" err="1"/>
              <a:t>tärkeimmät</a:t>
            </a:r>
            <a:r>
              <a:rPr lang="en-US" dirty="0"/>
              <a:t> </a:t>
            </a:r>
            <a:r>
              <a:rPr lang="en-US" dirty="0" err="1"/>
              <a:t>osat</a:t>
            </a:r>
            <a:r>
              <a:rPr lang="en-US" dirty="0"/>
              <a:t> </a:t>
            </a:r>
            <a:r>
              <a:rPr lang="en-US" dirty="0" err="1"/>
              <a:t>pelin</a:t>
            </a:r>
            <a:r>
              <a:rPr lang="en-US" dirty="0"/>
              <a:t> </a:t>
            </a:r>
            <a:r>
              <a:rPr lang="en-US" dirty="0" err="1"/>
              <a:t>koodista</a:t>
            </a:r>
            <a:r>
              <a:rPr lang="en-US" dirty="0"/>
              <a:t> </a:t>
            </a:r>
            <a:r>
              <a:rPr lang="en-US" dirty="0" err="1"/>
              <a:t>valmista</a:t>
            </a:r>
            <a:r>
              <a:rPr lang="en-US" dirty="0"/>
              <a:t>, </a:t>
            </a:r>
            <a:r>
              <a:rPr lang="en-US" dirty="0" err="1"/>
              <a:t>pääpaino</a:t>
            </a:r>
            <a:r>
              <a:rPr lang="en-US" dirty="0"/>
              <a:t> </a:t>
            </a:r>
            <a:r>
              <a:rPr lang="en-US" dirty="0" err="1"/>
              <a:t>siirtyy</a:t>
            </a:r>
            <a:r>
              <a:rPr lang="en-US" dirty="0"/>
              <a:t> </a:t>
            </a:r>
            <a:r>
              <a:rPr lang="en-US" dirty="0" err="1"/>
              <a:t>kirjoitustyöhön</a:t>
            </a:r>
            <a:endParaRPr lang="en-US" dirty="0"/>
          </a:p>
          <a:p>
            <a:r>
              <a:rPr lang="en-US" dirty="0" err="1"/>
              <a:t>Toinen</a:t>
            </a:r>
            <a:r>
              <a:rPr lang="en-US" dirty="0"/>
              <a:t> </a:t>
            </a:r>
            <a:r>
              <a:rPr lang="en-US" dirty="0" err="1"/>
              <a:t>seminaari</a:t>
            </a:r>
            <a:r>
              <a:rPr lang="en-US" dirty="0"/>
              <a:t> </a:t>
            </a:r>
            <a:r>
              <a:rPr lang="en-US" dirty="0" err="1"/>
              <a:t>marraskuun</a:t>
            </a:r>
            <a:r>
              <a:rPr lang="en-US" dirty="0"/>
              <a:t> </a:t>
            </a:r>
            <a:r>
              <a:rPr lang="en-US" dirty="0" err="1"/>
              <a:t>loppupuolella</a:t>
            </a:r>
            <a:endParaRPr lang="en-US" dirty="0"/>
          </a:p>
          <a:p>
            <a:r>
              <a:rPr lang="en-US" dirty="0" err="1"/>
              <a:t>Viimeinen</a:t>
            </a:r>
            <a:r>
              <a:rPr lang="en-US" dirty="0"/>
              <a:t> </a:t>
            </a:r>
            <a:r>
              <a:rPr lang="en-US" dirty="0" err="1"/>
              <a:t>seminaari</a:t>
            </a:r>
            <a:r>
              <a:rPr lang="en-US" dirty="0"/>
              <a:t> </a:t>
            </a:r>
            <a:r>
              <a:rPr lang="en-US" dirty="0" err="1"/>
              <a:t>joulukuussa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4133827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36E40-E270-448A-BD7B-C588EFDC3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0240A-965E-40FB-8A64-896ECB112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861769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36E40-E270-448A-BD7B-C588EFDC3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Inspiraatio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0240A-965E-40FB-8A64-896ECB112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661556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36E40-E270-448A-BD7B-C588EFDC3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Toteutus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0240A-965E-40FB-8A64-896ECB112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OpenGL</a:t>
            </a:r>
          </a:p>
          <a:p>
            <a:r>
              <a:rPr lang="en-US" dirty="0"/>
              <a:t>GLFW </a:t>
            </a:r>
            <a:r>
              <a:rPr lang="en-US" dirty="0" err="1"/>
              <a:t>renderöintiin</a:t>
            </a:r>
            <a:endParaRPr lang="en-US" dirty="0"/>
          </a:p>
          <a:p>
            <a:r>
              <a:rPr lang="en-US" dirty="0"/>
              <a:t>GLAD, </a:t>
            </a:r>
            <a:r>
              <a:rPr lang="en-US" dirty="0" err="1"/>
              <a:t>jotta</a:t>
            </a:r>
            <a:r>
              <a:rPr lang="en-US" dirty="0"/>
              <a:t> </a:t>
            </a:r>
            <a:r>
              <a:rPr lang="en-US" dirty="0" err="1"/>
              <a:t>peli</a:t>
            </a:r>
            <a:r>
              <a:rPr lang="en-US" dirty="0"/>
              <a:t> </a:t>
            </a:r>
            <a:r>
              <a:rPr lang="en-US" dirty="0" err="1"/>
              <a:t>toimii</a:t>
            </a:r>
            <a:r>
              <a:rPr lang="en-US" dirty="0"/>
              <a:t> </a:t>
            </a:r>
            <a:r>
              <a:rPr lang="en-US" dirty="0" err="1"/>
              <a:t>eri</a:t>
            </a:r>
            <a:r>
              <a:rPr lang="en-US" dirty="0"/>
              <a:t> </a:t>
            </a:r>
            <a:r>
              <a:rPr lang="en-US" dirty="0" err="1"/>
              <a:t>grafiikkakorteilla</a:t>
            </a:r>
            <a:r>
              <a:rPr lang="en-US" dirty="0"/>
              <a:t> ja </a:t>
            </a:r>
            <a:r>
              <a:rPr lang="en-US" dirty="0" err="1"/>
              <a:t>ajureilla</a:t>
            </a:r>
            <a:endParaRPr lang="en-US" dirty="0"/>
          </a:p>
          <a:p>
            <a:r>
              <a:rPr lang="en-US" dirty="0" err="1"/>
              <a:t>OpenAL</a:t>
            </a:r>
            <a:r>
              <a:rPr lang="en-US" dirty="0"/>
              <a:t> </a:t>
            </a:r>
            <a:r>
              <a:rPr lang="en-US" dirty="0" err="1"/>
              <a:t>äänentoistoon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699456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4B72A-C4CE-4265-8468-3AEEBAEAD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6C155-F2DC-4D08-AFB1-77E8D0068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446013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49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Roolipelidemo OpenGL:llä</vt:lpstr>
      <vt:lpstr>Aikataulu</vt:lpstr>
      <vt:lpstr>Idea</vt:lpstr>
      <vt:lpstr>Inspiraatio</vt:lpstr>
      <vt:lpstr>Toteutus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OpenGL RPG</dc:title>
  <dc:creator>Teemu Turku</dc:creator>
  <cp:lastModifiedBy>Teemu Turku</cp:lastModifiedBy>
  <cp:revision>5</cp:revision>
  <dcterms:created xsi:type="dcterms:W3CDTF">2019-08-28T06:25:31Z</dcterms:created>
  <dcterms:modified xsi:type="dcterms:W3CDTF">2019-09-29T14:33:59Z</dcterms:modified>
</cp:coreProperties>
</file>