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12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906" y="53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05-11-19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alotus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opinnäytetyölle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r>
              <a:rPr lang="en-US" dirty="0"/>
              <a:t> </a:t>
            </a:r>
            <a:r>
              <a:rPr lang="en-US" dirty="0" err="1"/>
              <a:t>täl</a:t>
            </a:r>
            <a:r>
              <a:rPr lang="en-US" dirty="0"/>
              <a:t> </a:t>
            </a:r>
            <a:r>
              <a:rPr lang="en-US" dirty="0" err="1"/>
              <a:t>opinnäytetyöllä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et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valmis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marraskuun</a:t>
            </a:r>
            <a:r>
              <a:rPr lang="en-US" dirty="0"/>
              <a:t> </a:t>
            </a:r>
            <a:r>
              <a:rPr lang="en-US" dirty="0" err="1"/>
              <a:t>loppupuolella</a:t>
            </a:r>
            <a:r>
              <a:rPr lang="en-US" dirty="0"/>
              <a:t>, </a:t>
            </a:r>
            <a:r>
              <a:rPr lang="en-US" dirty="0" err="1"/>
              <a:t>samoihi</a:t>
            </a:r>
            <a:r>
              <a:rPr lang="en-US" dirty="0"/>
              <a:t> </a:t>
            </a:r>
            <a:r>
              <a:rPr lang="en-US" dirty="0" err="1"/>
              <a:t>aikoihi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piän</a:t>
            </a:r>
            <a:r>
              <a:rPr lang="en-US" dirty="0"/>
              <a:t> ton </a:t>
            </a:r>
            <a:r>
              <a:rPr lang="en-US" dirty="0" err="1"/>
              <a:t>tokan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. Ja sit </a:t>
            </a:r>
            <a:r>
              <a:rPr lang="en-US" dirty="0" err="1"/>
              <a:t>viimene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joulukuussa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Mistä</a:t>
            </a:r>
            <a:r>
              <a:rPr lang="en-US" dirty="0"/>
              <a:t> </a:t>
            </a:r>
            <a:r>
              <a:rPr lang="en-US" dirty="0" err="1"/>
              <a:t>tää</a:t>
            </a:r>
            <a:r>
              <a:rPr lang="en-US" dirty="0"/>
              <a:t> idea </a:t>
            </a:r>
            <a:r>
              <a:rPr lang="en-US" dirty="0" err="1"/>
              <a:t>synty</a:t>
            </a:r>
            <a:r>
              <a:rPr lang="en-US" dirty="0"/>
              <a:t>, </a:t>
            </a:r>
            <a:r>
              <a:rPr lang="en-US" dirty="0" err="1"/>
              <a:t>miks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ja </a:t>
            </a:r>
            <a:r>
              <a:rPr lang="en-US" dirty="0" err="1"/>
              <a:t>miks</a:t>
            </a:r>
            <a:r>
              <a:rPr lang="en-US" dirty="0"/>
              <a:t> just </a:t>
            </a:r>
            <a:r>
              <a:rPr lang="en-US" dirty="0" err="1"/>
              <a:t>opengl:llä</a:t>
            </a:r>
            <a:r>
              <a:rPr lang="en-US" dirty="0"/>
              <a:t>? </a:t>
            </a:r>
            <a:r>
              <a:rPr lang="en-US" dirty="0" err="1"/>
              <a:t>Roolipeli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takia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tykkäsin</a:t>
            </a:r>
            <a:r>
              <a:rPr lang="en-US" dirty="0"/>
              <a:t> </a:t>
            </a:r>
            <a:r>
              <a:rPr lang="en-US" dirty="0" err="1"/>
              <a:t>lapsena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playstation</a:t>
            </a:r>
            <a:r>
              <a:rPr lang="en-US" dirty="0"/>
              <a:t> 1 </a:t>
            </a:r>
            <a:r>
              <a:rPr lang="en-US" dirty="0" err="1"/>
              <a:t>aikoina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 </a:t>
            </a:r>
            <a:r>
              <a:rPr lang="en-US" dirty="0" err="1"/>
              <a:t>kolmiulotteisia</a:t>
            </a:r>
            <a:r>
              <a:rPr lang="en-US" dirty="0"/>
              <a:t> </a:t>
            </a:r>
            <a:r>
              <a:rPr lang="en-US" dirty="0" err="1"/>
              <a:t>roolipeleijä</a:t>
            </a:r>
            <a:r>
              <a:rPr lang="en-US" dirty="0"/>
              <a:t>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aikaa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paljon</a:t>
            </a:r>
            <a:r>
              <a:rPr lang="en-US" dirty="0"/>
              <a:t>. *</a:t>
            </a:r>
            <a:r>
              <a:rPr lang="en-US" dirty="0" err="1"/>
              <a:t>ClLICK</a:t>
            </a:r>
            <a:r>
              <a:rPr lang="en-US" dirty="0"/>
              <a:t>* Final fantasy </a:t>
            </a:r>
            <a:r>
              <a:rPr lang="en-US" dirty="0" err="1"/>
              <a:t>seiskaa</a:t>
            </a:r>
            <a:r>
              <a:rPr lang="en-US" dirty="0"/>
              <a:t>, The Legend of </a:t>
            </a:r>
            <a:r>
              <a:rPr lang="en-US" dirty="0" err="1"/>
              <a:t>dragoonia</a:t>
            </a:r>
            <a:r>
              <a:rPr lang="en-US" dirty="0"/>
              <a:t>, </a:t>
            </a:r>
            <a:r>
              <a:rPr lang="en-US" dirty="0" err="1"/>
              <a:t>chono</a:t>
            </a:r>
            <a:r>
              <a:rPr lang="en-US" dirty="0"/>
              <a:t> cross, legend of </a:t>
            </a:r>
            <a:r>
              <a:rPr lang="en-US" dirty="0" err="1"/>
              <a:t>legaia</a:t>
            </a:r>
            <a:r>
              <a:rPr lang="en-US" dirty="0"/>
              <a:t>,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</a:t>
            </a:r>
            <a:r>
              <a:rPr lang="en-US" dirty="0" err="1"/>
              <a:t>Tykkään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teen </a:t>
            </a:r>
            <a:r>
              <a:rPr lang="en-US" dirty="0" err="1"/>
              <a:t>mieluiten</a:t>
            </a:r>
            <a:r>
              <a:rPr lang="en-US" dirty="0"/>
              <a:t> </a:t>
            </a:r>
            <a:r>
              <a:rPr lang="en-US" dirty="0" err="1"/>
              <a:t>opparin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tyyppisestä</a:t>
            </a:r>
            <a:r>
              <a:rPr lang="en-US" dirty="0"/>
              <a:t> </a:t>
            </a:r>
            <a:r>
              <a:rPr lang="en-US" dirty="0" err="1"/>
              <a:t>pelistä</a:t>
            </a:r>
            <a:r>
              <a:rPr lang="en-US" dirty="0"/>
              <a:t>. Ja </a:t>
            </a:r>
            <a:r>
              <a:rPr lang="en-US" dirty="0" err="1"/>
              <a:t>OpenGLän</a:t>
            </a:r>
            <a:r>
              <a:rPr lang="en-US" dirty="0"/>
              <a:t> </a:t>
            </a:r>
            <a:r>
              <a:rPr lang="en-US" dirty="0" err="1"/>
              <a:t>valitsin</a:t>
            </a:r>
            <a:r>
              <a:rPr lang="en-US" dirty="0"/>
              <a:t> </a:t>
            </a:r>
            <a:r>
              <a:rPr lang="en-US" dirty="0" err="1"/>
              <a:t>siks</a:t>
            </a:r>
            <a:r>
              <a:rPr lang="en-US" dirty="0"/>
              <a:t> et </a:t>
            </a:r>
            <a:r>
              <a:rPr lang="en-US" dirty="0" err="1"/>
              <a:t>halusin</a:t>
            </a:r>
            <a:r>
              <a:rPr lang="en-US" dirty="0"/>
              <a:t> </a:t>
            </a:r>
            <a:r>
              <a:rPr lang="en-US" dirty="0" err="1"/>
              <a:t>haastaa</a:t>
            </a:r>
            <a:r>
              <a:rPr lang="en-US" dirty="0"/>
              <a:t> </a:t>
            </a:r>
            <a:r>
              <a:rPr lang="en-US" dirty="0" err="1"/>
              <a:t>itteni</a:t>
            </a:r>
            <a:r>
              <a:rPr lang="en-US" dirty="0"/>
              <a:t> ja </a:t>
            </a:r>
            <a:r>
              <a:rPr lang="en-US" dirty="0" err="1"/>
              <a:t>tutustua</a:t>
            </a:r>
            <a:r>
              <a:rPr lang="en-US" dirty="0"/>
              <a:t> </a:t>
            </a:r>
            <a:r>
              <a:rPr lang="en-US" dirty="0" err="1"/>
              <a:t>ehkä</a:t>
            </a:r>
            <a:r>
              <a:rPr lang="en-US" dirty="0"/>
              <a:t>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enemmä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toteutukseen</a:t>
            </a:r>
            <a:r>
              <a:rPr lang="en-US" dirty="0"/>
              <a:t>. (</a:t>
            </a:r>
            <a:r>
              <a:rPr lang="en-US" dirty="0" err="1"/>
              <a:t>Unityl</a:t>
            </a:r>
            <a:r>
              <a:rPr lang="en-US" dirty="0"/>
              <a:t> ja unreal engine demon </a:t>
            </a:r>
            <a:r>
              <a:rPr lang="en-US" dirty="0" err="1"/>
              <a:t>teko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ollu</a:t>
            </a:r>
            <a:r>
              <a:rPr lang="en-US" dirty="0"/>
              <a:t> </a:t>
            </a:r>
            <a:r>
              <a:rPr lang="en-US" dirty="0" err="1"/>
              <a:t>tosi</a:t>
            </a:r>
            <a:r>
              <a:rPr lang="en-US" dirty="0"/>
              <a:t> </a:t>
            </a:r>
            <a:r>
              <a:rPr lang="en-US" dirty="0" err="1"/>
              <a:t>nopee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tuli</a:t>
            </a:r>
            <a:r>
              <a:rPr lang="en-US" dirty="0"/>
              <a:t> </a:t>
            </a:r>
            <a:r>
              <a:rPr lang="en-US" dirty="0" err="1"/>
              <a:t>mainittua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OpenGL:ää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. OpenGL o </a:t>
            </a:r>
            <a:r>
              <a:rPr lang="en-US" dirty="0" err="1"/>
              <a:t>ohjelmointirajapinta</a:t>
            </a:r>
            <a:r>
              <a:rPr lang="en-US" dirty="0"/>
              <a:t> 2 ja 3d </a:t>
            </a:r>
            <a:r>
              <a:rPr lang="en-US" dirty="0" err="1"/>
              <a:t>grafiikan</a:t>
            </a:r>
            <a:r>
              <a:rPr lang="en-US" dirty="0"/>
              <a:t> </a:t>
            </a:r>
            <a:r>
              <a:rPr lang="en-US" dirty="0" err="1"/>
              <a:t>piirtämiseen</a:t>
            </a:r>
            <a:r>
              <a:rPr lang="en-US" dirty="0"/>
              <a:t>.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toteuttamisee</a:t>
            </a:r>
            <a:r>
              <a:rPr lang="en-US" dirty="0"/>
              <a:t> </a:t>
            </a:r>
            <a:r>
              <a:rPr lang="en-US" dirty="0" err="1"/>
              <a:t>tullaa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käyttämää</a:t>
            </a:r>
            <a:r>
              <a:rPr lang="en-US" dirty="0"/>
              <a:t> </a:t>
            </a:r>
            <a:r>
              <a:rPr lang="en-US" dirty="0" err="1"/>
              <a:t>monia</a:t>
            </a:r>
            <a:r>
              <a:rPr lang="en-US" dirty="0"/>
              <a:t> </a:t>
            </a:r>
            <a:r>
              <a:rPr lang="en-US" dirty="0" err="1"/>
              <a:t>erilaisia</a:t>
            </a:r>
            <a:r>
              <a:rPr lang="en-US" dirty="0"/>
              <a:t> </a:t>
            </a:r>
            <a:r>
              <a:rPr lang="en-US" dirty="0" err="1"/>
              <a:t>ohjelmistokirjastoja</a:t>
            </a:r>
            <a:r>
              <a:rPr lang="en-US" dirty="0"/>
              <a:t>, </a:t>
            </a:r>
            <a:r>
              <a:rPr lang="en-US" dirty="0" err="1"/>
              <a:t>esimerkiks</a:t>
            </a:r>
            <a:r>
              <a:rPr lang="en-US" dirty="0"/>
              <a:t> </a:t>
            </a:r>
            <a:r>
              <a:rPr lang="en-US" dirty="0" err="1"/>
              <a:t>ääniä</a:t>
            </a:r>
            <a:r>
              <a:rPr lang="en-US" dirty="0"/>
              <a:t> </a:t>
            </a:r>
            <a:r>
              <a:rPr lang="en-US" dirty="0" err="1"/>
              <a:t>varten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OpenAL:ää</a:t>
            </a:r>
            <a:r>
              <a:rPr lang="en-US" dirty="0"/>
              <a:t>, sit on GLM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ohjelmistokirjasto</a:t>
            </a:r>
            <a:r>
              <a:rPr lang="en-US" dirty="0"/>
              <a:t>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vektori</a:t>
            </a:r>
            <a:r>
              <a:rPr lang="en-US" dirty="0"/>
              <a:t> ja </a:t>
            </a:r>
            <a:r>
              <a:rPr lang="en-US" dirty="0" err="1"/>
              <a:t>matriisilaskentaa</a:t>
            </a:r>
            <a:r>
              <a:rPr lang="en-US" dirty="0"/>
              <a:t> </a:t>
            </a:r>
            <a:r>
              <a:rPr lang="en-US" dirty="0" err="1"/>
              <a:t>liittyviä</a:t>
            </a:r>
            <a:r>
              <a:rPr lang="en-US" dirty="0"/>
              <a:t> </a:t>
            </a:r>
            <a:r>
              <a:rPr lang="en-US" dirty="0" err="1"/>
              <a:t>funktioita</a:t>
            </a:r>
            <a:r>
              <a:rPr lang="en-US" dirty="0"/>
              <a:t> ja </a:t>
            </a:r>
            <a:r>
              <a:rPr lang="en-US" dirty="0" err="1"/>
              <a:t>ikkunan</a:t>
            </a:r>
            <a:r>
              <a:rPr lang="en-US" dirty="0"/>
              <a:t> </a:t>
            </a:r>
            <a:r>
              <a:rPr lang="en-US" dirty="0" err="1"/>
              <a:t>luomiseen</a:t>
            </a:r>
            <a:r>
              <a:rPr lang="en-US" dirty="0"/>
              <a:t> GLFW </a:t>
            </a:r>
            <a:r>
              <a:rPr lang="en-US" dirty="0" err="1"/>
              <a:t>eli</a:t>
            </a:r>
            <a:r>
              <a:rPr lang="en-US" dirty="0"/>
              <a:t> GL Frame Work. Ja </a:t>
            </a:r>
            <a:r>
              <a:rPr lang="en-US" dirty="0" err="1"/>
              <a:t>suurin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</a:t>
            </a:r>
            <a:r>
              <a:rPr lang="en-US" dirty="0" err="1"/>
              <a:t>työstä</a:t>
            </a:r>
            <a:r>
              <a:rPr lang="en-US" dirty="0"/>
              <a:t> </a:t>
            </a:r>
            <a:r>
              <a:rPr lang="en-US" dirty="0" err="1"/>
              <a:t>tulee</a:t>
            </a:r>
            <a:r>
              <a:rPr lang="en-US" dirty="0"/>
              <a:t> </a:t>
            </a:r>
            <a:r>
              <a:rPr lang="en-US" dirty="0" err="1"/>
              <a:t>olemaan</a:t>
            </a:r>
            <a:r>
              <a:rPr lang="en-US" dirty="0"/>
              <a:t>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osien</a:t>
            </a:r>
            <a:r>
              <a:rPr lang="en-US" dirty="0"/>
              <a:t> </a:t>
            </a:r>
            <a:r>
              <a:rPr lang="en-US" dirty="0" err="1"/>
              <a:t>koodausta</a:t>
            </a:r>
            <a:r>
              <a:rPr lang="en-US" dirty="0"/>
              <a:t>, </a:t>
            </a:r>
            <a:r>
              <a:rPr lang="en-US" dirty="0" err="1"/>
              <a:t>koska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liittyy</a:t>
            </a:r>
            <a:r>
              <a:rPr lang="en-US" dirty="0"/>
              <a:t> </a:t>
            </a:r>
            <a:r>
              <a:rPr lang="en-US" dirty="0" err="1"/>
              <a:t>aika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Just </a:t>
            </a:r>
            <a:r>
              <a:rPr lang="en-US" dirty="0" err="1"/>
              <a:t>ruudulle</a:t>
            </a:r>
            <a:r>
              <a:rPr lang="en-US" dirty="0"/>
              <a:t> </a:t>
            </a:r>
            <a:r>
              <a:rPr lang="en-US" dirty="0" err="1"/>
              <a:t>piirtämine</a:t>
            </a:r>
            <a:r>
              <a:rPr lang="en-US" dirty="0"/>
              <a:t>, </a:t>
            </a:r>
            <a:r>
              <a:rPr lang="en-US" dirty="0" err="1"/>
              <a:t>äänien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WAV </a:t>
            </a:r>
            <a:r>
              <a:rPr lang="en-US" dirty="0" err="1"/>
              <a:t>tiedostosta</a:t>
            </a:r>
            <a:r>
              <a:rPr lang="en-US" dirty="0"/>
              <a:t> ja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obj </a:t>
            </a:r>
            <a:r>
              <a:rPr lang="en-US" dirty="0" err="1"/>
              <a:t>tiedostoista</a:t>
            </a:r>
            <a:r>
              <a:rPr lang="en-US" dirty="0"/>
              <a:t>, </a:t>
            </a:r>
            <a:r>
              <a:rPr lang="en-US" dirty="0" err="1"/>
              <a:t>yksinkertaset</a:t>
            </a:r>
            <a:r>
              <a:rPr lang="en-US" dirty="0"/>
              <a:t> </a:t>
            </a:r>
            <a:r>
              <a:rPr lang="en-US" dirty="0" err="1"/>
              <a:t>collisionit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Siinä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sisällysluettelon</a:t>
            </a:r>
            <a:r>
              <a:rPr lang="en-US" dirty="0"/>
              <a:t> </a:t>
            </a:r>
            <a:r>
              <a:rPr lang="en-US" dirty="0" err="1"/>
              <a:t>hahmotelma</a:t>
            </a:r>
            <a:r>
              <a:rPr lang="en-US" dirty="0"/>
              <a:t>. Eli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opparissa</a:t>
            </a:r>
            <a:r>
              <a:rPr lang="en-US" dirty="0"/>
              <a:t> </a:t>
            </a:r>
            <a:r>
              <a:rPr lang="en-US" dirty="0" err="1"/>
              <a:t>aluks</a:t>
            </a:r>
            <a:r>
              <a:rPr lang="en-US" dirty="0"/>
              <a:t> </a:t>
            </a:r>
            <a:r>
              <a:rPr lang="en-US" dirty="0" err="1"/>
              <a:t>kerron</a:t>
            </a:r>
            <a:r>
              <a:rPr lang="en-US" dirty="0"/>
              <a:t>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ohjelmistokirjastoi</a:t>
            </a:r>
            <a:r>
              <a:rPr lang="en-US" dirty="0"/>
              <a:t> ja </a:t>
            </a:r>
            <a:r>
              <a:rPr lang="en-US" dirty="0" err="1"/>
              <a:t>ohjelmii</a:t>
            </a:r>
            <a:r>
              <a:rPr lang="en-US" dirty="0"/>
              <a:t> on </a:t>
            </a:r>
            <a:r>
              <a:rPr lang="en-US" dirty="0" err="1"/>
              <a:t>käytetty</a:t>
            </a:r>
            <a:r>
              <a:rPr lang="en-US" dirty="0"/>
              <a:t>, sit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siit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suunnittelusta</a:t>
            </a:r>
            <a:r>
              <a:rPr lang="en-US" dirty="0"/>
              <a:t> ja sit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toteutuksest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 </a:t>
            </a:r>
            <a:r>
              <a:rPr lang="en-US" dirty="0" err="1"/>
              <a:t>täs</a:t>
            </a:r>
            <a:r>
              <a:rPr lang="en-US" dirty="0"/>
              <a:t> on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lähteet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-tutorial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3A-6F7C-4E2D-8F51-6B73C982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" y="3428999"/>
            <a:ext cx="3164542" cy="220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84CD-0D34-4FDD-943D-101ACC31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14" y="3429000"/>
            <a:ext cx="2924735" cy="227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11C5E-C400-48A9-A851-0294B352F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21" y="3428999"/>
            <a:ext cx="3051367" cy="227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</a:t>
            </a:r>
          </a:p>
          <a:p>
            <a:r>
              <a:rPr lang="fi-FI" dirty="0"/>
              <a:t>Tehdään käyttäen erilaisia ohjelmistokirjastoja hyödyntäen</a:t>
            </a:r>
          </a:p>
          <a:p>
            <a:r>
              <a:rPr lang="fi-FI" dirty="0"/>
              <a:t>Suurimmaksi osaksi pelimoottorin tarkastelua ja tekoa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82BF-9E3A-4485-A59A-72AC1C76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TOTEUTUS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4.1 Tavoitteet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4.2 Pelimaailman piirtäminen näytölle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4.3 Kameran määrittely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4.4 3d-mallien lataaminen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4.5 Liikkumisen ja interaktiivisuuden lisääminen peliin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4.6 Äänet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YHTEENVETO</a:t>
            </a:r>
            <a:endParaRPr lang="fi-FI" altLang="en-FI" sz="7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LÄHTEET</a:t>
            </a:r>
            <a:endParaRPr lang="fi-FI" altLang="en-FI" sz="2800" dirty="0"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BEF2-32DB-4001-8FA4-5441D67F6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JOHDANTO</a:t>
            </a:r>
            <a:endParaRPr lang="fi-FI" altLang="en-FI" sz="700" dirty="0"/>
          </a:p>
          <a:p>
            <a:pPr mar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KÄYTETYT MENETELMÄT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OpenGL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2.2 GLFW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2.3 GLAD</a:t>
            </a: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2.4 GLSL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2.5 GLM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2.6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2.7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MinGW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2.8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Versionhallinta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SUUNNITTELU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3.1 Idean synty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3.2 Pelin eri tilat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3.2.1 Kenttä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3.2.2 Taistelu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3.2.3 Valikko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3.3 Pelin kentät</a:t>
            </a:r>
            <a:endParaRPr lang="fi-FI" altLang="en-FI" sz="7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Complete, </a:t>
            </a:r>
            <a:r>
              <a:rPr lang="fi-FI" dirty="0" err="1"/>
              <a:t>Fourth</a:t>
            </a:r>
            <a:r>
              <a:rPr lang="fi-FI" dirty="0"/>
              <a:t> Edition. Mike </a:t>
            </a:r>
            <a:r>
              <a:rPr lang="fi-FI" dirty="0" err="1"/>
              <a:t>McShaffry</a:t>
            </a:r>
            <a:r>
              <a:rPr lang="fi-FI" dirty="0"/>
              <a:t>, David Graham 2013</a:t>
            </a:r>
          </a:p>
          <a:p>
            <a:r>
              <a:rPr lang="fi-FI" dirty="0" err="1"/>
              <a:t>Game</a:t>
            </a:r>
            <a:r>
              <a:rPr lang="fi-FI" dirty="0"/>
              <a:t> Engine Architecture, Third Edition. Jason </a:t>
            </a:r>
            <a:r>
              <a:rPr lang="fi-FI" dirty="0" err="1"/>
              <a:t>Gregory</a:t>
            </a:r>
            <a:r>
              <a:rPr lang="fi-FI" dirty="0"/>
              <a:t> 2018</a:t>
            </a:r>
          </a:p>
          <a:p>
            <a:r>
              <a:rPr lang="fi-FI" dirty="0">
                <a:hlinkClick r:id="rId3"/>
              </a:rPr>
              <a:t>https://learnopengl.com/</a:t>
            </a:r>
            <a:r>
              <a:rPr lang="fi-FI" dirty="0"/>
              <a:t> </a:t>
            </a:r>
            <a:r>
              <a:rPr lang="fi-FI" dirty="0" err="1"/>
              <a:t>Learn</a:t>
            </a:r>
            <a:r>
              <a:rPr lang="fi-FI" dirty="0"/>
              <a:t> </a:t>
            </a:r>
            <a:r>
              <a:rPr lang="fi-FI" dirty="0" err="1"/>
              <a:t>OpenGL:än</a:t>
            </a:r>
            <a:r>
              <a:rPr lang="fi-FI" dirty="0"/>
              <a:t> www-sivusto. </a:t>
            </a:r>
            <a:r>
              <a:rPr lang="fi-FI" dirty="0" err="1"/>
              <a:t>Joey</a:t>
            </a:r>
            <a:r>
              <a:rPr lang="fi-FI" dirty="0"/>
              <a:t> de </a:t>
            </a:r>
            <a:r>
              <a:rPr lang="fi-FI" dirty="0" err="1"/>
              <a:t>Vries</a:t>
            </a:r>
            <a:r>
              <a:rPr lang="fi-FI" dirty="0"/>
              <a:t> 2017</a:t>
            </a:r>
          </a:p>
          <a:p>
            <a:r>
              <a:rPr lang="fi-FI" dirty="0"/>
              <a:t>OpenGL Programming Guide, </a:t>
            </a:r>
            <a:r>
              <a:rPr lang="fi-FI" dirty="0" err="1"/>
              <a:t>Eight</a:t>
            </a:r>
            <a:r>
              <a:rPr lang="fi-FI" dirty="0"/>
              <a:t> Edition. Dave </a:t>
            </a:r>
            <a:r>
              <a:rPr lang="fi-FI" dirty="0" err="1"/>
              <a:t>Shreiner</a:t>
            </a:r>
            <a:r>
              <a:rPr lang="fi-FI" dirty="0"/>
              <a:t>, Graham </a:t>
            </a:r>
            <a:r>
              <a:rPr lang="fi-FI" dirty="0" err="1"/>
              <a:t>Sellers</a:t>
            </a:r>
            <a:r>
              <a:rPr lang="fi-FI" dirty="0"/>
              <a:t>, John </a:t>
            </a:r>
            <a:r>
              <a:rPr lang="fi-FI" dirty="0" err="1"/>
              <a:t>Kessenich</a:t>
            </a:r>
            <a:r>
              <a:rPr lang="fi-FI" dirty="0"/>
              <a:t> ja Bill </a:t>
            </a:r>
            <a:r>
              <a:rPr lang="fi-FI" dirty="0" err="1"/>
              <a:t>Licea</a:t>
            </a:r>
            <a:r>
              <a:rPr lang="fi-FI" dirty="0"/>
              <a:t>-Kane (2013). </a:t>
            </a:r>
          </a:p>
          <a:p>
            <a:r>
              <a:rPr lang="fi-FI" dirty="0"/>
              <a:t>OpenGL 4 </a:t>
            </a:r>
            <a:r>
              <a:rPr lang="fi-FI" dirty="0" err="1"/>
              <a:t>Shading</a:t>
            </a:r>
            <a:r>
              <a:rPr lang="fi-FI" dirty="0"/>
              <a:t> Language </a:t>
            </a:r>
            <a:r>
              <a:rPr lang="fi-FI" dirty="0" err="1"/>
              <a:t>Cookbook</a:t>
            </a:r>
            <a:r>
              <a:rPr lang="fi-FI" dirty="0"/>
              <a:t> Second Edition. David </a:t>
            </a:r>
            <a:r>
              <a:rPr lang="fi-FI" dirty="0" err="1"/>
              <a:t>Wolff</a:t>
            </a:r>
            <a:r>
              <a:rPr lang="fi-FI" dirty="0"/>
              <a:t> 2013</a:t>
            </a:r>
          </a:p>
          <a:p>
            <a:r>
              <a:rPr lang="fi-FI" dirty="0"/>
              <a:t>OpenGL-</a:t>
            </a:r>
            <a:r>
              <a:rPr lang="fi-FI" dirty="0" err="1"/>
              <a:t>tutorial</a:t>
            </a:r>
            <a:r>
              <a:rPr lang="fi-FI" dirty="0"/>
              <a:t> www-sivusto. </a:t>
            </a:r>
            <a:r>
              <a:rPr lang="fi-FI" dirty="0">
                <a:hlinkClick r:id="rId4"/>
              </a:rPr>
              <a:t>http://www.opengl-tutorial.org/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914</TotalTime>
  <Words>484</Words>
  <Application>Microsoft Office PowerPoint</Application>
  <PresentationFormat>On-screen Show (4:3)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47</cp:revision>
  <dcterms:created xsi:type="dcterms:W3CDTF">2016-08-24T06:59:42Z</dcterms:created>
  <dcterms:modified xsi:type="dcterms:W3CDTF">2019-11-05T15:26:20Z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