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8" r:id="rId7"/>
    <p:sldId id="269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1728" y="96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-tutoria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Toinen seminaari marraskuun loppupuolella</a:t>
            </a:r>
          </a:p>
          <a:p>
            <a:r>
              <a:rPr lang="fi-FI" dirty="0"/>
              <a:t>Viimeinen seminaari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Idea syntyi 1990-luvun loppupuolen roolipelien innoittamana</a:t>
            </a:r>
          </a:p>
          <a:p>
            <a:r>
              <a:rPr lang="fi-FI" dirty="0"/>
              <a:t>OpenGL alustana oppimiskokemuksen takia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353A-6F7C-4E2D-8F51-6B73C982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" y="3428999"/>
            <a:ext cx="3164542" cy="220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E84CD-0D34-4FDD-943D-101ACC31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4" y="3429000"/>
            <a:ext cx="2924735" cy="227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11C5E-C400-48A9-A851-0294B352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21" y="3428999"/>
            <a:ext cx="3051367" cy="2272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</a:t>
            </a:r>
          </a:p>
          <a:p>
            <a:r>
              <a:rPr lang="fi-FI" dirty="0"/>
              <a:t>Tehdään käyttäen erilaisia ohjelmistokirjastoja hyödyntäen</a:t>
            </a:r>
          </a:p>
          <a:p>
            <a:r>
              <a:rPr lang="fi-FI" dirty="0"/>
              <a:t>Suurimmaksi osaksi pelimoottorin koodausta</a:t>
            </a:r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Sisällysluettelon hahmotelma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82BF-9E3A-4485-A59A-72AC1C762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TOTEUTUS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4.1 Tavoitteet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4.2 Pelimaailman piirtäminen näytölle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4.3 3d-mallien lataaminen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4.4 Liikkumisen ja interaktiivisuuden lisääminen peliin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4.5 Äänet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YHTEENVETO</a:t>
            </a:r>
            <a:endParaRPr lang="fi-FI" altLang="en-FI" sz="7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LÄHTEET</a:t>
            </a:r>
            <a:endParaRPr lang="fi-FI" altLang="en-FI" sz="2800" dirty="0">
              <a:latin typeface="Arial" panose="020B0604020202020204" pitchFamily="34" charset="0"/>
            </a:endParaRPr>
          </a:p>
          <a:p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DBEF2-32DB-4001-8FA4-5441D67F6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JOHDANTO</a:t>
            </a:r>
            <a:endParaRPr lang="fi-FI" altLang="en-FI" sz="700" dirty="0"/>
          </a:p>
          <a:p>
            <a:pPr mar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KÄYTETYT MENETELMÄT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OpenGL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2.2 GLFW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2.3 GLAD</a:t>
            </a: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2.4 GLSL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2.5 GLM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2.6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2.7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MinGW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2.8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Versionhallinta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SUUNNITTELU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3.1 Idean synty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3.2 Pelin eri tilat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3.2.1 Kenttä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3.2.2 Taistelu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3.2.3 Valikko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3.3 Pelin kentät</a:t>
            </a:r>
            <a:endParaRPr lang="fi-FI" altLang="en-FI" sz="700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569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 4 </a:t>
            </a:r>
            <a:r>
              <a:rPr lang="fi-FI" dirty="0" err="1"/>
              <a:t>Shading</a:t>
            </a:r>
            <a:r>
              <a:rPr lang="fi-FI" dirty="0"/>
              <a:t> Language </a:t>
            </a:r>
            <a:r>
              <a:rPr lang="fi-FI" dirty="0" err="1"/>
              <a:t>Cookbook</a:t>
            </a:r>
            <a:r>
              <a:rPr lang="fi-FI" dirty="0"/>
              <a:t> Second Edition. David </a:t>
            </a:r>
            <a:r>
              <a:rPr lang="fi-FI" dirty="0" err="1"/>
              <a:t>Wolff</a:t>
            </a:r>
            <a:r>
              <a:rPr lang="fi-FI" dirty="0"/>
              <a:t> 2013</a:t>
            </a:r>
          </a:p>
          <a:p>
            <a:r>
              <a:rPr lang="fi-FI" dirty="0" err="1"/>
              <a:t>Game</a:t>
            </a:r>
            <a:r>
              <a:rPr lang="fi-FI" dirty="0"/>
              <a:t> Engine Architecture, Third Edition. Jason </a:t>
            </a:r>
            <a:r>
              <a:rPr lang="fi-FI" dirty="0" err="1"/>
              <a:t>Gregory</a:t>
            </a:r>
            <a:r>
              <a:rPr lang="fi-FI" dirty="0"/>
              <a:t> 2018</a:t>
            </a:r>
          </a:p>
          <a:p>
            <a:r>
              <a:rPr lang="fi-FI" dirty="0" err="1"/>
              <a:t>Learn</a:t>
            </a:r>
            <a:r>
              <a:rPr lang="fi-FI" dirty="0"/>
              <a:t> OpenGL. </a:t>
            </a:r>
            <a:r>
              <a:rPr lang="fi-FI" dirty="0" err="1"/>
              <a:t>Joey</a:t>
            </a:r>
            <a:r>
              <a:rPr lang="fi-FI" dirty="0"/>
              <a:t> de </a:t>
            </a:r>
            <a:r>
              <a:rPr lang="fi-FI" dirty="0" err="1"/>
              <a:t>Vries</a:t>
            </a:r>
            <a:r>
              <a:rPr lang="fi-FI" dirty="0"/>
              <a:t> 2017</a:t>
            </a:r>
          </a:p>
          <a:p>
            <a:r>
              <a:rPr lang="fi-FI" dirty="0"/>
              <a:t>OpenGL-</a:t>
            </a:r>
            <a:r>
              <a:rPr lang="fi-FI" dirty="0" err="1"/>
              <a:t>tutorial</a:t>
            </a:r>
            <a:r>
              <a:rPr lang="fi-FI" dirty="0"/>
              <a:t> www-sivusto. </a:t>
            </a:r>
            <a:r>
              <a:rPr lang="fi-FI" dirty="0">
                <a:hlinkClick r:id="rId2"/>
              </a:rPr>
              <a:t>http://www.opengl-tutorial.org/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005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Props1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684</TotalTime>
  <Words>160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xamk_ppt_4_3</vt:lpstr>
      <vt:lpstr>Roolipelidemo OpenGL:llä</vt:lpstr>
      <vt:lpstr>Aikataulu</vt:lpstr>
      <vt:lpstr>Idea</vt:lpstr>
      <vt:lpstr>Toteutus</vt:lpstr>
      <vt:lpstr>Sisällysluettelon hahmotelma</vt:lpstr>
      <vt:lpstr>Lähteet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Turku Teemu</cp:lastModifiedBy>
  <cp:revision>39</cp:revision>
  <dcterms:created xsi:type="dcterms:W3CDTF">2016-08-24T06:59:42Z</dcterms:created>
  <dcterms:modified xsi:type="dcterms:W3CDTF">2019-10-17T13:06:38Z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