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8" r:id="rId7"/>
    <p:sldId id="269" r:id="rId8"/>
    <p:sldId id="266" r:id="rId9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12" autoAdjust="0"/>
  </p:normalViewPr>
  <p:slideViewPr>
    <p:cSldViewPr snapToGrid="0" snapToObjects="1" showGuides="1">
      <p:cViewPr varScale="1">
        <p:scale>
          <a:sx n="89" d="100"/>
          <a:sy n="89" d="100"/>
        </p:scale>
        <p:origin x="2244" y="84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DDE6A-8FD4-4BA5-8925-9C5BE442C160}" type="datetimeFigureOut">
              <a:rPr lang="en-US" smtClean="0"/>
              <a:t>17-11-19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3D94-705C-4504-911F-B0FC4EFA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Pidän</a:t>
            </a:r>
            <a:r>
              <a:rPr lang="en-US" dirty="0"/>
              <a:t> </a:t>
            </a:r>
            <a:r>
              <a:rPr lang="en-US" dirty="0" err="1"/>
              <a:t>tänää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toisen</a:t>
            </a:r>
            <a:r>
              <a:rPr lang="en-US" dirty="0"/>
              <a:t> </a:t>
            </a:r>
            <a:r>
              <a:rPr lang="en-US" dirty="0" err="1"/>
              <a:t>seminaarin</a:t>
            </a:r>
            <a:r>
              <a:rPr lang="en-US" dirty="0"/>
              <a:t> </a:t>
            </a:r>
            <a:r>
              <a:rPr lang="en-US" dirty="0" err="1"/>
              <a:t>miu</a:t>
            </a:r>
            <a:r>
              <a:rPr lang="en-US" dirty="0"/>
              <a:t> </a:t>
            </a:r>
            <a:r>
              <a:rPr lang="en-US" dirty="0" err="1"/>
              <a:t>opparista</a:t>
            </a:r>
            <a:r>
              <a:rPr lang="en-US" dirty="0"/>
              <a:t>,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aiheena</a:t>
            </a:r>
            <a:r>
              <a:rPr lang="en-US" dirty="0"/>
              <a:t> on </a:t>
            </a:r>
            <a:r>
              <a:rPr lang="en-US" dirty="0" err="1"/>
              <a:t>Roolipelidemo</a:t>
            </a:r>
            <a:r>
              <a:rPr lang="en-US" dirty="0"/>
              <a:t> </a:t>
            </a:r>
            <a:r>
              <a:rPr lang="en-US" dirty="0" err="1"/>
              <a:t>OpenGL:llä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Aikataulu</a:t>
            </a:r>
            <a:r>
              <a:rPr lang="en-US" dirty="0"/>
              <a:t> </a:t>
            </a:r>
            <a:r>
              <a:rPr lang="en-US" dirty="0" err="1"/>
              <a:t>näyttää</a:t>
            </a:r>
            <a:r>
              <a:rPr lang="en-US" dirty="0"/>
              <a:t> </a:t>
            </a:r>
            <a:r>
              <a:rPr lang="en-US" dirty="0" err="1"/>
              <a:t>tällä</a:t>
            </a:r>
            <a:r>
              <a:rPr lang="en-US" dirty="0"/>
              <a:t> </a:t>
            </a:r>
            <a:r>
              <a:rPr lang="en-US" dirty="0" err="1"/>
              <a:t>hetkellä</a:t>
            </a:r>
            <a:r>
              <a:rPr lang="en-US" dirty="0"/>
              <a:t> </a:t>
            </a:r>
            <a:r>
              <a:rPr lang="en-US" dirty="0" err="1"/>
              <a:t>tolta</a:t>
            </a:r>
            <a:r>
              <a:rPr lang="en-US" dirty="0"/>
              <a:t>,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viime</a:t>
            </a:r>
            <a:r>
              <a:rPr lang="en-US" dirty="0"/>
              <a:t> </a:t>
            </a:r>
            <a:r>
              <a:rPr lang="en-US" dirty="0" err="1"/>
              <a:t>viikolla</a:t>
            </a:r>
            <a:r>
              <a:rPr lang="en-US" dirty="0"/>
              <a:t>, </a:t>
            </a:r>
            <a:r>
              <a:rPr lang="en-US" dirty="0" err="1"/>
              <a:t>aikataulus</a:t>
            </a:r>
            <a:r>
              <a:rPr lang="en-US" dirty="0"/>
              <a:t> olla </a:t>
            </a:r>
            <a:r>
              <a:rPr lang="en-US" dirty="0" err="1"/>
              <a:t>pysytty</a:t>
            </a:r>
            <a:r>
              <a:rPr lang="en-US" dirty="0"/>
              <a:t>, </a:t>
            </a:r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oikeastaan</a:t>
            </a:r>
            <a:r>
              <a:rPr lang="en-US" dirty="0"/>
              <a:t> </a:t>
            </a:r>
            <a:r>
              <a:rPr lang="en-US" dirty="0" err="1"/>
              <a:t>valmis</a:t>
            </a:r>
            <a:r>
              <a:rPr lang="en-US" dirty="0"/>
              <a:t>. </a:t>
            </a:r>
            <a:r>
              <a:rPr lang="en-US" dirty="0" err="1"/>
              <a:t>Nyt</a:t>
            </a:r>
            <a:r>
              <a:rPr lang="en-US" dirty="0"/>
              <a:t> </a:t>
            </a:r>
            <a:r>
              <a:rPr lang="en-US" dirty="0" err="1"/>
              <a:t>vaa</a:t>
            </a:r>
            <a:r>
              <a:rPr lang="en-US" dirty="0"/>
              <a:t> </a:t>
            </a:r>
            <a:r>
              <a:rPr lang="en-US" dirty="0" err="1"/>
              <a:t>kirjottelua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Itse</a:t>
            </a:r>
            <a:r>
              <a:rPr lang="en-US" dirty="0"/>
              <a:t> </a:t>
            </a:r>
            <a:r>
              <a:rPr lang="en-US" dirty="0" err="1"/>
              <a:t>opprissa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oon</a:t>
            </a:r>
            <a:r>
              <a:rPr lang="en-US" dirty="0"/>
              <a:t> </a:t>
            </a:r>
            <a:r>
              <a:rPr lang="en-US" dirty="0" err="1"/>
              <a:t>pyrkiny</a:t>
            </a:r>
            <a:r>
              <a:rPr lang="en-US" dirty="0"/>
              <a:t> </a:t>
            </a:r>
            <a:r>
              <a:rPr lang="en-US" dirty="0" err="1"/>
              <a:t>kertomaan</a:t>
            </a:r>
            <a:r>
              <a:rPr lang="en-US" dirty="0"/>
              <a:t> </a:t>
            </a:r>
            <a:r>
              <a:rPr lang="en-US" dirty="0" err="1"/>
              <a:t>mahdollisimman</a:t>
            </a:r>
            <a:r>
              <a:rPr lang="en-US" dirty="0"/>
              <a:t> </a:t>
            </a:r>
            <a:r>
              <a:rPr lang="en-US" dirty="0" err="1"/>
              <a:t>yksinkertasesti</a:t>
            </a:r>
            <a:r>
              <a:rPr lang="en-US" dirty="0"/>
              <a:t> </a:t>
            </a:r>
            <a:r>
              <a:rPr lang="en-US" dirty="0" err="1"/>
              <a:t>kaikki</a:t>
            </a:r>
            <a:r>
              <a:rPr lang="en-US" dirty="0"/>
              <a:t> </a:t>
            </a:r>
            <a:r>
              <a:rPr lang="en-US" dirty="0" err="1"/>
              <a:t>vaiheet</a:t>
            </a:r>
            <a:r>
              <a:rPr lang="en-US" dirty="0"/>
              <a:t> </a:t>
            </a:r>
            <a:r>
              <a:rPr lang="en-US" dirty="0" err="1"/>
              <a:t>siihe</a:t>
            </a:r>
            <a:r>
              <a:rPr lang="en-US" dirty="0"/>
              <a:t>, mite </a:t>
            </a:r>
            <a:r>
              <a:rPr lang="en-US" dirty="0" err="1"/>
              <a:t>saadaan</a:t>
            </a:r>
            <a:r>
              <a:rPr lang="en-US" dirty="0"/>
              <a:t> </a:t>
            </a:r>
            <a:r>
              <a:rPr lang="en-US" dirty="0" err="1"/>
              <a:t>luotua</a:t>
            </a:r>
            <a:r>
              <a:rPr lang="en-US" dirty="0"/>
              <a:t> </a:t>
            </a:r>
            <a:r>
              <a:rPr lang="en-US" dirty="0" err="1"/>
              <a:t>simppeli</a:t>
            </a:r>
            <a:r>
              <a:rPr lang="en-US" dirty="0"/>
              <a:t> </a:t>
            </a:r>
            <a:r>
              <a:rPr lang="en-US" dirty="0" err="1"/>
              <a:t>roolipelidemo</a:t>
            </a:r>
            <a:r>
              <a:rPr lang="en-US" dirty="0"/>
              <a:t> </a:t>
            </a:r>
            <a:r>
              <a:rPr lang="en-US" dirty="0" err="1"/>
              <a:t>OpenGL:llä</a:t>
            </a:r>
            <a:r>
              <a:rPr lang="en-US" dirty="0"/>
              <a:t>. </a:t>
            </a:r>
            <a:r>
              <a:rPr lang="en-US" dirty="0" err="1"/>
              <a:t>Aluks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kerron</a:t>
            </a:r>
            <a:r>
              <a:rPr lang="en-US" dirty="0"/>
              <a:t> </a:t>
            </a:r>
            <a:r>
              <a:rPr lang="en-US" dirty="0" err="1"/>
              <a:t>miten</a:t>
            </a:r>
            <a:r>
              <a:rPr lang="en-US" dirty="0"/>
              <a:t> </a:t>
            </a:r>
            <a:r>
              <a:rPr lang="en-US" dirty="0" err="1"/>
              <a:t>luodaan</a:t>
            </a:r>
            <a:r>
              <a:rPr lang="en-US" dirty="0"/>
              <a:t> OpenGL-</a:t>
            </a:r>
            <a:r>
              <a:rPr lang="en-US" dirty="0" err="1"/>
              <a:t>kontekstin</a:t>
            </a:r>
            <a:r>
              <a:rPr lang="en-US" dirty="0"/>
              <a:t> </a:t>
            </a:r>
            <a:r>
              <a:rPr lang="en-US" dirty="0" err="1"/>
              <a:t>ikkuna</a:t>
            </a:r>
            <a:r>
              <a:rPr lang="en-US" dirty="0"/>
              <a:t> </a:t>
            </a:r>
            <a:r>
              <a:rPr lang="en-US" dirty="0" err="1"/>
              <a:t>tommost</a:t>
            </a:r>
            <a:r>
              <a:rPr lang="en-US" dirty="0"/>
              <a:t> GL Frame </a:t>
            </a:r>
            <a:r>
              <a:rPr lang="en-US" dirty="0" err="1"/>
              <a:t>Workkii</a:t>
            </a:r>
            <a:r>
              <a:rPr lang="en-US" dirty="0"/>
              <a:t> </a:t>
            </a:r>
            <a:r>
              <a:rPr lang="en-US" dirty="0" err="1"/>
              <a:t>käyttäen</a:t>
            </a:r>
            <a:r>
              <a:rPr lang="en-US" dirty="0"/>
              <a:t>. GLFW on </a:t>
            </a:r>
            <a:r>
              <a:rPr lang="en-US" dirty="0" err="1"/>
              <a:t>tosi</a:t>
            </a:r>
            <a:r>
              <a:rPr lang="en-US" dirty="0"/>
              <a:t> </a:t>
            </a:r>
            <a:r>
              <a:rPr lang="en-US" dirty="0" err="1"/>
              <a:t>yksinkertane</a:t>
            </a:r>
            <a:r>
              <a:rPr lang="en-US" dirty="0"/>
              <a:t> ja </a:t>
            </a:r>
            <a:r>
              <a:rPr lang="en-US" dirty="0" err="1"/>
              <a:t>tarjoaa</a:t>
            </a:r>
            <a:r>
              <a:rPr lang="en-US" dirty="0"/>
              <a:t> </a:t>
            </a:r>
            <a:r>
              <a:rPr lang="en-US" dirty="0" err="1"/>
              <a:t>kaikennäkösiä</a:t>
            </a:r>
            <a:r>
              <a:rPr lang="en-US" dirty="0"/>
              <a:t> </a:t>
            </a:r>
            <a:r>
              <a:rPr lang="en-US" dirty="0" err="1"/>
              <a:t>toimintoja</a:t>
            </a:r>
            <a:r>
              <a:rPr lang="en-US" dirty="0"/>
              <a:t>, </a:t>
            </a:r>
            <a:r>
              <a:rPr lang="en-US" dirty="0" err="1"/>
              <a:t>esimerkiks</a:t>
            </a:r>
            <a:r>
              <a:rPr lang="en-US" dirty="0"/>
              <a:t> just </a:t>
            </a:r>
            <a:r>
              <a:rPr lang="en-US" dirty="0" err="1"/>
              <a:t>ikkunan</a:t>
            </a:r>
            <a:r>
              <a:rPr lang="en-US" dirty="0"/>
              <a:t> </a:t>
            </a:r>
            <a:r>
              <a:rPr lang="en-US" dirty="0" err="1"/>
              <a:t>luonti</a:t>
            </a:r>
            <a:r>
              <a:rPr lang="en-US" dirty="0"/>
              <a:t> ja </a:t>
            </a:r>
            <a:r>
              <a:rPr lang="en-US" dirty="0" err="1"/>
              <a:t>syötteet</a:t>
            </a:r>
            <a:r>
              <a:rPr lang="en-US" dirty="0"/>
              <a:t> </a:t>
            </a:r>
            <a:r>
              <a:rPr lang="en-US" dirty="0" err="1"/>
              <a:t>hoidetaa</a:t>
            </a:r>
            <a:r>
              <a:rPr lang="en-US" dirty="0"/>
              <a:t> </a:t>
            </a:r>
            <a:r>
              <a:rPr lang="en-US" dirty="0" err="1"/>
              <a:t>sillä</a:t>
            </a:r>
            <a:r>
              <a:rPr lang="en-US" dirty="0"/>
              <a:t>. </a:t>
            </a:r>
            <a:r>
              <a:rPr lang="en-US" dirty="0" err="1"/>
              <a:t>Ite</a:t>
            </a:r>
            <a:r>
              <a:rPr lang="en-US" dirty="0"/>
              <a:t> 3d </a:t>
            </a:r>
            <a:r>
              <a:rPr lang="en-US" dirty="0" err="1"/>
              <a:t>mallien</a:t>
            </a:r>
            <a:r>
              <a:rPr lang="en-US" dirty="0"/>
              <a:t> ja </a:t>
            </a:r>
            <a:r>
              <a:rPr lang="en-US" dirty="0" err="1"/>
              <a:t>peliobjektien</a:t>
            </a:r>
            <a:r>
              <a:rPr lang="en-US" dirty="0"/>
              <a:t> </a:t>
            </a:r>
            <a:r>
              <a:rPr lang="en-US" dirty="0" err="1"/>
              <a:t>piirto</a:t>
            </a:r>
            <a:r>
              <a:rPr lang="en-US" dirty="0"/>
              <a:t> </a:t>
            </a:r>
            <a:r>
              <a:rPr lang="en-US" dirty="0" err="1"/>
              <a:t>tapahtuu</a:t>
            </a:r>
            <a:r>
              <a:rPr lang="en-US" dirty="0"/>
              <a:t> OpenGL Shading </a:t>
            </a:r>
            <a:r>
              <a:rPr lang="en-US" dirty="0" err="1"/>
              <a:t>Languagella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 </a:t>
            </a:r>
            <a:r>
              <a:rPr lang="en-US" dirty="0" err="1"/>
              <a:t>GLSL:llä</a:t>
            </a:r>
            <a:r>
              <a:rPr lang="en-US" dirty="0"/>
              <a:t> </a:t>
            </a:r>
            <a:r>
              <a:rPr lang="en-US" dirty="0" err="1"/>
              <a:t>kirjoitetuilla</a:t>
            </a:r>
            <a:r>
              <a:rPr lang="en-US" dirty="0"/>
              <a:t> </a:t>
            </a:r>
            <a:r>
              <a:rPr lang="en-US" dirty="0" err="1"/>
              <a:t>shadereilla</a:t>
            </a:r>
            <a:r>
              <a:rPr lang="en-US" dirty="0"/>
              <a:t>. </a:t>
            </a:r>
            <a:r>
              <a:rPr lang="en-US" dirty="0" err="1"/>
              <a:t>Vertexshaderit</a:t>
            </a:r>
            <a:r>
              <a:rPr lang="en-US" dirty="0"/>
              <a:t> </a:t>
            </a:r>
            <a:r>
              <a:rPr lang="en-US" dirty="0" err="1"/>
              <a:t>kertoo</a:t>
            </a:r>
            <a:r>
              <a:rPr lang="en-US" dirty="0"/>
              <a:t> </a:t>
            </a:r>
            <a:r>
              <a:rPr lang="en-US" dirty="0" err="1"/>
              <a:t>OpenGL:lle</a:t>
            </a:r>
            <a:r>
              <a:rPr lang="en-US" dirty="0"/>
              <a:t> </a:t>
            </a:r>
            <a:r>
              <a:rPr lang="en-US" dirty="0" err="1"/>
              <a:t>missä</a:t>
            </a:r>
            <a:r>
              <a:rPr lang="en-US" dirty="0"/>
              <a:t> </a:t>
            </a:r>
            <a:r>
              <a:rPr lang="en-US" dirty="0" err="1"/>
              <a:t>verteksit</a:t>
            </a:r>
            <a:r>
              <a:rPr lang="en-US" dirty="0"/>
              <a:t> </a:t>
            </a:r>
            <a:r>
              <a:rPr lang="en-US" dirty="0" err="1"/>
              <a:t>sijaitsee</a:t>
            </a:r>
            <a:r>
              <a:rPr lang="en-US" dirty="0"/>
              <a:t>, ja </a:t>
            </a:r>
            <a:r>
              <a:rPr lang="en-US" dirty="0" err="1"/>
              <a:t>syöttää</a:t>
            </a:r>
            <a:r>
              <a:rPr lang="en-US" dirty="0"/>
              <a:t> </a:t>
            </a:r>
            <a:r>
              <a:rPr lang="en-US" dirty="0" err="1"/>
              <a:t>tekstuurikoordinaatit</a:t>
            </a:r>
            <a:r>
              <a:rPr lang="en-US" dirty="0"/>
              <a:t> </a:t>
            </a:r>
            <a:r>
              <a:rPr lang="en-US" dirty="0" err="1"/>
              <a:t>eteepäi</a:t>
            </a:r>
            <a:r>
              <a:rPr lang="en-US" dirty="0"/>
              <a:t> </a:t>
            </a:r>
            <a:r>
              <a:rPr lang="en-US" dirty="0" err="1"/>
              <a:t>fragmentshaderille</a:t>
            </a:r>
            <a:r>
              <a:rPr lang="en-US" dirty="0"/>
              <a:t>. </a:t>
            </a:r>
            <a:r>
              <a:rPr lang="en-US" dirty="0" err="1"/>
              <a:t>Fragmentshader</a:t>
            </a:r>
            <a:r>
              <a:rPr lang="en-US" dirty="0"/>
              <a:t> </a:t>
            </a:r>
            <a:r>
              <a:rPr lang="en-US" dirty="0" err="1"/>
              <a:t>kertoo</a:t>
            </a:r>
            <a:r>
              <a:rPr lang="en-US" dirty="0"/>
              <a:t> mite </a:t>
            </a:r>
            <a:r>
              <a:rPr lang="en-US" dirty="0" err="1"/>
              <a:t>verteksien</a:t>
            </a:r>
            <a:r>
              <a:rPr lang="en-US" dirty="0"/>
              <a:t> valine </a:t>
            </a:r>
            <a:r>
              <a:rPr lang="en-US" dirty="0" err="1"/>
              <a:t>alue</a:t>
            </a:r>
            <a:r>
              <a:rPr lang="en-US" dirty="0"/>
              <a:t> </a:t>
            </a:r>
            <a:r>
              <a:rPr lang="en-US" dirty="0" err="1"/>
              <a:t>väritetään</a:t>
            </a:r>
            <a:r>
              <a:rPr lang="en-US" dirty="0"/>
              <a:t>. </a:t>
            </a:r>
            <a:r>
              <a:rPr lang="en-US" dirty="0" err="1"/>
              <a:t>GLADia</a:t>
            </a:r>
            <a:r>
              <a:rPr lang="en-US" dirty="0"/>
              <a:t>(Multi-Language GL/GLES/EGL/GLX/WGL Loader-Generator) </a:t>
            </a:r>
            <a:r>
              <a:rPr lang="en-US" dirty="0" err="1"/>
              <a:t>käytetään</a:t>
            </a:r>
            <a:r>
              <a:rPr lang="en-US" dirty="0"/>
              <a:t> OpenGL </a:t>
            </a:r>
            <a:r>
              <a:rPr lang="en-US" dirty="0" err="1"/>
              <a:t>funktioiden</a:t>
            </a:r>
            <a:r>
              <a:rPr lang="en-US" dirty="0"/>
              <a:t> </a:t>
            </a:r>
            <a:r>
              <a:rPr lang="en-US" dirty="0" err="1"/>
              <a:t>lataamiseen</a:t>
            </a:r>
            <a:r>
              <a:rPr lang="en-US" dirty="0"/>
              <a:t>. GLM(OpenGL Mathematics) </a:t>
            </a:r>
            <a:r>
              <a:rPr lang="en-US" dirty="0" err="1"/>
              <a:t>sisältää</a:t>
            </a:r>
            <a:r>
              <a:rPr lang="en-US" dirty="0"/>
              <a:t> </a:t>
            </a:r>
            <a:r>
              <a:rPr lang="en-US" dirty="0" err="1"/>
              <a:t>vektori</a:t>
            </a:r>
            <a:r>
              <a:rPr lang="en-US" dirty="0"/>
              <a:t> ja </a:t>
            </a:r>
            <a:r>
              <a:rPr lang="en-US" dirty="0" err="1"/>
              <a:t>matriisimatematiikkaa</a:t>
            </a:r>
            <a:r>
              <a:rPr lang="en-US" dirty="0"/>
              <a:t>. </a:t>
            </a:r>
            <a:r>
              <a:rPr lang="en-US" dirty="0" err="1"/>
              <a:t>OpenALUT</a:t>
            </a:r>
            <a:r>
              <a:rPr lang="en-US" dirty="0"/>
              <a:t> wav-</a:t>
            </a:r>
            <a:r>
              <a:rPr lang="en-US" dirty="0" err="1"/>
              <a:t>tiedostojen</a:t>
            </a:r>
            <a:r>
              <a:rPr lang="en-US" dirty="0"/>
              <a:t> </a:t>
            </a:r>
            <a:r>
              <a:rPr lang="en-US" dirty="0" err="1"/>
              <a:t>lataamiseen</a:t>
            </a:r>
            <a:r>
              <a:rPr lang="en-US" dirty="0"/>
              <a:t> ja </a:t>
            </a:r>
            <a:r>
              <a:rPr lang="en-US" dirty="0" err="1"/>
              <a:t>OpenAL</a:t>
            </a:r>
            <a:r>
              <a:rPr lang="en-US" dirty="0"/>
              <a:t> </a:t>
            </a:r>
            <a:r>
              <a:rPr lang="en-US" dirty="0" err="1"/>
              <a:t>niiden</a:t>
            </a:r>
            <a:r>
              <a:rPr lang="en-US" dirty="0"/>
              <a:t> </a:t>
            </a:r>
            <a:r>
              <a:rPr lang="en-US" dirty="0" err="1"/>
              <a:t>toistoon</a:t>
            </a:r>
            <a:r>
              <a:rPr lang="en-US" dirty="0"/>
              <a:t>. </a:t>
            </a:r>
            <a:r>
              <a:rPr lang="en-US" dirty="0" err="1"/>
              <a:t>FreeType</a:t>
            </a:r>
            <a:r>
              <a:rPr lang="en-US" dirty="0"/>
              <a:t> </a:t>
            </a:r>
            <a:r>
              <a:rPr lang="en-US" dirty="0" err="1"/>
              <a:t>fonttien</a:t>
            </a:r>
            <a:r>
              <a:rPr lang="en-US" dirty="0"/>
              <a:t> </a:t>
            </a:r>
            <a:r>
              <a:rPr lang="en-US" dirty="0" err="1"/>
              <a:t>lataamiseen</a:t>
            </a:r>
            <a:r>
              <a:rPr lang="en-US" dirty="0"/>
              <a:t> ja </a:t>
            </a:r>
            <a:r>
              <a:rPr lang="en-US" dirty="0" err="1"/>
              <a:t>muuttuvan</a:t>
            </a:r>
            <a:r>
              <a:rPr lang="en-US" dirty="0"/>
              <a:t> </a:t>
            </a:r>
            <a:r>
              <a:rPr lang="en-US" dirty="0" err="1"/>
              <a:t>tekstin</a:t>
            </a:r>
            <a:r>
              <a:rPr lang="en-US" dirty="0"/>
              <a:t> </a:t>
            </a:r>
            <a:r>
              <a:rPr lang="en-US" dirty="0" err="1"/>
              <a:t>näyttämiseen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ransition spd="med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Roolipelidemo</a:t>
            </a:r>
            <a:r>
              <a:rPr lang="fi-FI" dirty="0"/>
              <a:t> OpenGL:llä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Turku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 suurimmalta osin valmis</a:t>
            </a:r>
          </a:p>
          <a:p>
            <a:r>
              <a:rPr lang="fi-FI" dirty="0"/>
              <a:t>Viimeinen seminaari joulukuussa</a:t>
            </a:r>
          </a:p>
          <a:p>
            <a:r>
              <a:rPr lang="fi-FI" dirty="0"/>
              <a:t>Valmistuminen joulukuussa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Aihe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3-ulotteinen roolipeli</a:t>
            </a:r>
          </a:p>
          <a:p>
            <a:r>
              <a:rPr lang="fi-FI" dirty="0"/>
              <a:t>OpenGL alustana oppimiskokemuksen takia </a:t>
            </a:r>
          </a:p>
          <a:p>
            <a:r>
              <a:rPr lang="fi-FI" dirty="0"/>
              <a:t>Työssä perehdytään pelimoottorin kasaamiseen</a:t>
            </a:r>
          </a:p>
        </p:txBody>
      </p:sp>
    </p:spTree>
    <p:extLst>
      <p:ext uri="{BB962C8B-B14F-4D97-AF65-F5344CB8AC3E}">
        <p14:creationId xmlns:p14="http://schemas.microsoft.com/office/powerpoint/2010/main" val="4253887253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OpenGL-kontekstin ikkuna luodaan GL </a:t>
            </a:r>
            <a:r>
              <a:rPr lang="fi-FI" dirty="0" err="1"/>
              <a:t>Frame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(GLFW) ohjelmointirajapintaa käyttäen</a:t>
            </a:r>
          </a:p>
          <a:p>
            <a:r>
              <a:rPr lang="fi-FI" dirty="0"/>
              <a:t>Itse piirtäminen tapahtuu OpenGL:llä hyödyntäen OpenGL </a:t>
            </a:r>
            <a:r>
              <a:rPr lang="fi-FI" dirty="0" err="1"/>
              <a:t>Shading</a:t>
            </a:r>
            <a:r>
              <a:rPr lang="fi-FI" dirty="0"/>
              <a:t> Languagella(GLSL) kirjoitettuja </a:t>
            </a:r>
            <a:r>
              <a:rPr lang="fi-FI" dirty="0" err="1"/>
              <a:t>shadereita</a:t>
            </a:r>
            <a:endParaRPr lang="fi-FI" dirty="0"/>
          </a:p>
          <a:p>
            <a:r>
              <a:rPr lang="fi-FI" dirty="0"/>
              <a:t>GLAD OpenGL-funktioiden lataamiseen</a:t>
            </a:r>
          </a:p>
          <a:p>
            <a:r>
              <a:rPr lang="fi-FI" dirty="0"/>
              <a:t>GLM</a:t>
            </a:r>
          </a:p>
          <a:p>
            <a:r>
              <a:rPr lang="fi-FI" dirty="0" err="1"/>
              <a:t>OpenAL</a:t>
            </a:r>
            <a:r>
              <a:rPr lang="fi-FI" dirty="0"/>
              <a:t> ja </a:t>
            </a:r>
            <a:r>
              <a:rPr lang="fi-FI" dirty="0" err="1"/>
              <a:t>OpenALUT</a:t>
            </a:r>
            <a:endParaRPr lang="fi-FI" dirty="0"/>
          </a:p>
          <a:p>
            <a:r>
              <a:rPr lang="fi-FI" dirty="0" err="1"/>
              <a:t>FreeType</a:t>
            </a:r>
            <a:endParaRPr lang="fi-FI" dirty="0"/>
          </a:p>
          <a:p>
            <a:r>
              <a:rPr lang="fi-FI" dirty="0"/>
              <a:t>Mallien lataus omalla mallinlataajalla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42464147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xamk_ppt_4_3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07c3fd0247140d68b99fdbcf50c8190 xmlns="25e7f6bf-72c1-4870-aa83-3dac08eebaf4">
      <Terms xmlns="http://schemas.microsoft.com/office/infopath/2007/PartnerControls"/>
    </a07c3fd0247140d68b99fdbcf50c819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iskelijan dokumentti" ma:contentTypeID="0x01010037B05E0131324A0B8546E2B74A3551720066715E58BB154D46B523EFBA37C1155F" ma:contentTypeVersion="18" ma:contentTypeDescription="Luo uusi asiakirja." ma:contentTypeScope="" ma:versionID="01d3a2b9ce251a60336541a44c862101">
  <xsd:schema xmlns:xsd="http://www.w3.org/2001/XMLSchema" xmlns:xs="http://www.w3.org/2001/XMLSchema" xmlns:p="http://schemas.microsoft.com/office/2006/metadata/properties" xmlns:ns3="25e7f6bf-72c1-4870-aa83-3dac08eebaf4" targetNamespace="http://schemas.microsoft.com/office/2006/metadata/properties" ma:root="true" ma:fieldsID="2c4f371124eba3358195a1be8cff0d5f" ns3:_="">
    <xsd:import namespace="25e7f6bf-72c1-4870-aa83-3dac08eebaf4"/>
    <xsd:element name="properties">
      <xsd:complexType>
        <xsd:sequence>
          <xsd:element name="documentManagement">
            <xsd:complexType>
              <xsd:all>
                <xsd:element ref="ns3:a07c3fd0247140d68b99fdbcf50c819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f6bf-72c1-4870-aa83-3dac08eebaf4" elementFormDefault="qualified">
    <xsd:import namespace="http://schemas.microsoft.com/office/2006/documentManagement/types"/>
    <xsd:import namespace="http://schemas.microsoft.com/office/infopath/2007/PartnerControls"/>
    <xsd:element name="a07c3fd0247140d68b99fdbcf50c8190" ma:index="11" nillable="true" ma:taxonomy="true" ma:internalName="a07c3fd0247140d68b99fdbcf50c8190" ma:taxonomyFieldName="Siirtymishierarkia" ma:displayName="Siirtymishierarkia" ma:default="" ma:fieldId="{a07c3fd0-2471-40d6-8b99-fdbcf50c8190}" ma:taxonomyMulti="true" ma:sspId="12c3a885-be51-4291-b4a4-dc2febe6d68b" ma:termSetId="7ba2ce3b-cc22-4a7a-a873-4f18ae2baca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A9BBC0-0279-4D7C-AB77-BCE83234F2CC}">
  <ds:schemaRefs>
    <ds:schemaRef ds:uri="http://schemas.microsoft.com/office/2006/metadata/properties"/>
    <ds:schemaRef ds:uri="http://schemas.microsoft.com/office/infopath/2007/PartnerControls"/>
    <ds:schemaRef ds:uri="25e7f6bf-72c1-4870-aa83-3dac08eebaf4"/>
  </ds:schemaRefs>
</ds:datastoreItem>
</file>

<file path=customXml/itemProps2.xml><?xml version="1.0" encoding="utf-8"?>
<ds:datastoreItem xmlns:ds="http://schemas.openxmlformats.org/officeDocument/2006/customXml" ds:itemID="{2E029B85-A6FD-48C0-BB02-8834B6636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7f6bf-72c1-4870-aa83-3dac08eeb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4751A-FFB1-49A1-895C-66005EA66C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xamk_ppt_4_3.potx</Template>
  <TotalTime>982</TotalTime>
  <Words>246</Words>
  <Application>Microsoft Office PowerPoint</Application>
  <PresentationFormat>On-screen Show (4:3)</PresentationFormat>
  <Paragraphs>25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xamk_ppt_4_3</vt:lpstr>
      <vt:lpstr>Roolipelidemo OpenGL:llä</vt:lpstr>
      <vt:lpstr>Aikataulu</vt:lpstr>
      <vt:lpstr>Aihe</vt:lpstr>
      <vt:lpstr>Toteutus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</dc:creator>
  <cp:lastModifiedBy>Teemu Turku</cp:lastModifiedBy>
  <cp:revision>55</cp:revision>
  <dcterms:created xsi:type="dcterms:W3CDTF">2016-08-24T06:59:42Z</dcterms:created>
  <dcterms:modified xsi:type="dcterms:W3CDTF">2019-11-17T18:48:01Z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0x01010037B05E0131324A0B8546E2B74A3551720066715E58BB154D46B523EFBA37C1155F</vt:lpwstr>
  </property>
  <property fmtid="{D5CDD505-2E9C-101B-9397-08002B2CF9AE}" pid="3" name="XamkDepartmentTaxHTField">
    <vt:lpwstr/>
  </property>
  <property fmtid="{D5CDD505-2E9C-101B-9397-08002B2CF9AE}" pid="4" name="Siirtymishierarkia">
    <vt:lpwstr/>
  </property>
  <property fmtid="{D5CDD505-2E9C-101B-9397-08002B2CF9AE}" pid="5" name="Yksikkö">
    <vt:lpwstr/>
  </property>
  <property fmtid="{D5CDD505-2E9C-101B-9397-08002B2CF9AE}" pid="6" name="TaxCatchAll">
    <vt:lpwstr/>
  </property>
  <property fmtid="{D5CDD505-2E9C-101B-9397-08002B2CF9AE}" pid="7" name="XamkCampusTaxHTField">
    <vt:lpwstr/>
  </property>
  <property fmtid="{D5CDD505-2E9C-101B-9397-08002B2CF9AE}" pid="8" name="Kampus">
    <vt:lpwstr/>
  </property>
</Properties>
</file>