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68" r:id="rId7"/>
    <p:sldId id="269" r:id="rId8"/>
    <p:sldId id="266" r:id="rId9"/>
  </p:sldIdLst>
  <p:sldSz cx="9144000" cy="6858000" type="screen4x3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4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999"/>
    <a:srgbClr val="007DAA"/>
    <a:srgbClr val="0D699A"/>
    <a:srgbClr val="1A1A1A"/>
    <a:srgbClr val="287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Vaalea tyyli 3 - Korostus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12" autoAdjust="0"/>
  </p:normalViewPr>
  <p:slideViewPr>
    <p:cSldViewPr snapToGrid="0" snapToObjects="1" showGuides="1">
      <p:cViewPr varScale="1">
        <p:scale>
          <a:sx n="89" d="100"/>
          <a:sy n="89" d="100"/>
        </p:scale>
        <p:origin x="2244" y="84"/>
      </p:cViewPr>
      <p:guideLst>
        <p:guide orient="horz" pos="2254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DDE6A-8FD4-4BA5-8925-9C5BE442C160}" type="datetimeFigureOut">
              <a:rPr lang="en-US" smtClean="0"/>
              <a:t>13-11-19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23D94-705C-4504-911F-B0FC4EFA5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Pidän</a:t>
            </a:r>
            <a:r>
              <a:rPr lang="en-US" dirty="0"/>
              <a:t> </a:t>
            </a:r>
            <a:r>
              <a:rPr lang="en-US" dirty="0" err="1"/>
              <a:t>tänää</a:t>
            </a:r>
            <a:r>
              <a:rPr lang="en-US" dirty="0"/>
              <a:t> </a:t>
            </a:r>
            <a:r>
              <a:rPr lang="en-US" dirty="0" err="1"/>
              <a:t>tän</a:t>
            </a:r>
            <a:r>
              <a:rPr lang="en-US" dirty="0"/>
              <a:t> </a:t>
            </a:r>
            <a:r>
              <a:rPr lang="en-US" dirty="0" err="1"/>
              <a:t>toisen</a:t>
            </a:r>
            <a:r>
              <a:rPr lang="en-US" dirty="0"/>
              <a:t> </a:t>
            </a:r>
            <a:r>
              <a:rPr lang="en-US" dirty="0" err="1"/>
              <a:t>seminaarin</a:t>
            </a:r>
            <a:r>
              <a:rPr lang="en-US" dirty="0"/>
              <a:t> </a:t>
            </a:r>
            <a:r>
              <a:rPr lang="en-US" dirty="0" err="1"/>
              <a:t>miu</a:t>
            </a:r>
            <a:r>
              <a:rPr lang="en-US" dirty="0"/>
              <a:t> </a:t>
            </a:r>
            <a:r>
              <a:rPr lang="en-US" dirty="0" err="1"/>
              <a:t>opparista</a:t>
            </a:r>
            <a:r>
              <a:rPr lang="en-US" dirty="0"/>
              <a:t>, </a:t>
            </a:r>
            <a:r>
              <a:rPr lang="en-US" dirty="0" err="1"/>
              <a:t>jonka</a:t>
            </a:r>
            <a:r>
              <a:rPr lang="en-US" dirty="0"/>
              <a:t> </a:t>
            </a:r>
            <a:r>
              <a:rPr lang="en-US" dirty="0" err="1"/>
              <a:t>aiheena</a:t>
            </a:r>
            <a:r>
              <a:rPr lang="en-US" dirty="0"/>
              <a:t> on </a:t>
            </a:r>
            <a:r>
              <a:rPr lang="en-US" dirty="0" err="1"/>
              <a:t>Roolipelidemo</a:t>
            </a:r>
            <a:r>
              <a:rPr lang="en-US" dirty="0"/>
              <a:t> </a:t>
            </a:r>
            <a:r>
              <a:rPr lang="en-US" dirty="0" err="1"/>
              <a:t>OpenGL:llä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6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Aikataulu</a:t>
            </a:r>
            <a:r>
              <a:rPr lang="en-US" dirty="0"/>
              <a:t> </a:t>
            </a:r>
            <a:r>
              <a:rPr lang="en-US" dirty="0" err="1"/>
              <a:t>näyttää</a:t>
            </a:r>
            <a:r>
              <a:rPr lang="en-US" dirty="0"/>
              <a:t> </a:t>
            </a:r>
            <a:r>
              <a:rPr lang="en-US" dirty="0" err="1"/>
              <a:t>tällä</a:t>
            </a:r>
            <a:r>
              <a:rPr lang="en-US" dirty="0"/>
              <a:t> </a:t>
            </a:r>
            <a:r>
              <a:rPr lang="en-US" dirty="0" err="1"/>
              <a:t>hetkellä</a:t>
            </a:r>
            <a:r>
              <a:rPr lang="en-US" dirty="0"/>
              <a:t> </a:t>
            </a:r>
            <a:r>
              <a:rPr lang="en-US" dirty="0" err="1"/>
              <a:t>tolta</a:t>
            </a:r>
            <a:r>
              <a:rPr lang="en-US" dirty="0"/>
              <a:t>,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viime</a:t>
            </a:r>
            <a:r>
              <a:rPr lang="en-US" dirty="0"/>
              <a:t> </a:t>
            </a:r>
            <a:r>
              <a:rPr lang="en-US" dirty="0" err="1"/>
              <a:t>viikolla</a:t>
            </a:r>
            <a:r>
              <a:rPr lang="en-US" dirty="0"/>
              <a:t>, </a:t>
            </a:r>
            <a:r>
              <a:rPr lang="en-US" dirty="0" err="1"/>
              <a:t>aikataulus</a:t>
            </a:r>
            <a:r>
              <a:rPr lang="en-US" dirty="0"/>
              <a:t> olla </a:t>
            </a:r>
            <a:r>
              <a:rPr lang="en-US" dirty="0" err="1"/>
              <a:t>pysytty</a:t>
            </a:r>
            <a:r>
              <a:rPr lang="en-US" dirty="0"/>
              <a:t>, </a:t>
            </a:r>
            <a:r>
              <a:rPr lang="en-US" dirty="0" err="1"/>
              <a:t>projekti</a:t>
            </a:r>
            <a:r>
              <a:rPr lang="en-US" dirty="0"/>
              <a:t> </a:t>
            </a:r>
            <a:r>
              <a:rPr lang="en-US" dirty="0" err="1"/>
              <a:t>oikeastaan</a:t>
            </a:r>
            <a:r>
              <a:rPr lang="en-US" dirty="0"/>
              <a:t> </a:t>
            </a:r>
            <a:r>
              <a:rPr lang="en-US" dirty="0" err="1"/>
              <a:t>valmis</a:t>
            </a:r>
            <a:r>
              <a:rPr lang="en-US" dirty="0"/>
              <a:t>. </a:t>
            </a:r>
            <a:r>
              <a:rPr lang="en-US" dirty="0" err="1"/>
              <a:t>Nyt</a:t>
            </a:r>
            <a:r>
              <a:rPr lang="en-US" dirty="0"/>
              <a:t> </a:t>
            </a:r>
            <a:r>
              <a:rPr lang="en-US" dirty="0" err="1"/>
              <a:t>vaa</a:t>
            </a:r>
            <a:r>
              <a:rPr lang="en-US" dirty="0"/>
              <a:t> </a:t>
            </a:r>
            <a:r>
              <a:rPr lang="en-US" dirty="0" err="1"/>
              <a:t>kirjottelua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75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Itse</a:t>
            </a:r>
            <a:r>
              <a:rPr lang="en-US" dirty="0"/>
              <a:t> </a:t>
            </a:r>
            <a:r>
              <a:rPr lang="en-US" dirty="0" err="1"/>
              <a:t>opprissa</a:t>
            </a:r>
            <a:r>
              <a:rPr lang="en-US" dirty="0"/>
              <a:t> </a:t>
            </a:r>
            <a:r>
              <a:rPr lang="en-US" dirty="0" err="1"/>
              <a:t>mie</a:t>
            </a:r>
            <a:r>
              <a:rPr lang="en-US" dirty="0"/>
              <a:t> </a:t>
            </a:r>
            <a:r>
              <a:rPr lang="en-US" dirty="0" err="1"/>
              <a:t>oon</a:t>
            </a:r>
            <a:r>
              <a:rPr lang="en-US" dirty="0"/>
              <a:t> </a:t>
            </a:r>
            <a:r>
              <a:rPr lang="en-US" dirty="0" err="1"/>
              <a:t>pyrkiny</a:t>
            </a:r>
            <a:r>
              <a:rPr lang="en-US" dirty="0"/>
              <a:t> </a:t>
            </a:r>
            <a:r>
              <a:rPr lang="en-US" dirty="0" err="1"/>
              <a:t>kertomaan</a:t>
            </a:r>
            <a:r>
              <a:rPr lang="en-US" dirty="0"/>
              <a:t> </a:t>
            </a:r>
            <a:r>
              <a:rPr lang="en-US" dirty="0" err="1"/>
              <a:t>mahdollisimman</a:t>
            </a:r>
            <a:r>
              <a:rPr lang="en-US" dirty="0"/>
              <a:t> </a:t>
            </a:r>
            <a:r>
              <a:rPr lang="en-US" dirty="0" err="1"/>
              <a:t>yksinkertasesti</a:t>
            </a:r>
            <a:r>
              <a:rPr lang="en-US" dirty="0"/>
              <a:t> </a:t>
            </a:r>
            <a:r>
              <a:rPr lang="en-US" dirty="0" err="1"/>
              <a:t>kaikki</a:t>
            </a:r>
            <a:r>
              <a:rPr lang="en-US" dirty="0"/>
              <a:t> </a:t>
            </a:r>
            <a:r>
              <a:rPr lang="en-US" dirty="0" err="1"/>
              <a:t>vaiheet</a:t>
            </a:r>
            <a:r>
              <a:rPr lang="en-US" dirty="0"/>
              <a:t> </a:t>
            </a:r>
            <a:r>
              <a:rPr lang="en-US" dirty="0" err="1"/>
              <a:t>siihe</a:t>
            </a:r>
            <a:r>
              <a:rPr lang="en-US" dirty="0"/>
              <a:t>, mite </a:t>
            </a:r>
            <a:r>
              <a:rPr lang="en-US" dirty="0" err="1"/>
              <a:t>saadaan</a:t>
            </a:r>
            <a:r>
              <a:rPr lang="en-US" dirty="0"/>
              <a:t> </a:t>
            </a:r>
            <a:r>
              <a:rPr lang="en-US" dirty="0" err="1"/>
              <a:t>luotua</a:t>
            </a:r>
            <a:r>
              <a:rPr lang="en-US" dirty="0"/>
              <a:t> </a:t>
            </a:r>
            <a:r>
              <a:rPr lang="en-US" dirty="0" err="1"/>
              <a:t>simppeli</a:t>
            </a:r>
            <a:r>
              <a:rPr lang="en-US" dirty="0"/>
              <a:t> </a:t>
            </a:r>
            <a:r>
              <a:rPr lang="en-US" dirty="0" err="1"/>
              <a:t>roolipelidemo</a:t>
            </a:r>
            <a:r>
              <a:rPr lang="en-US" dirty="0"/>
              <a:t> </a:t>
            </a:r>
            <a:r>
              <a:rPr lang="en-US" dirty="0" err="1"/>
              <a:t>OpenGL:llä</a:t>
            </a:r>
            <a:r>
              <a:rPr lang="en-US" dirty="0"/>
              <a:t>. </a:t>
            </a:r>
            <a:r>
              <a:rPr lang="en-US" dirty="0" err="1"/>
              <a:t>Aluks</a:t>
            </a:r>
            <a:r>
              <a:rPr lang="en-US" dirty="0"/>
              <a:t> </a:t>
            </a:r>
            <a:r>
              <a:rPr lang="en-US" dirty="0" err="1"/>
              <a:t>mie</a:t>
            </a:r>
            <a:r>
              <a:rPr lang="en-US" dirty="0"/>
              <a:t> </a:t>
            </a:r>
            <a:r>
              <a:rPr lang="en-US" dirty="0" err="1"/>
              <a:t>kerron</a:t>
            </a:r>
            <a:r>
              <a:rPr lang="en-US" dirty="0"/>
              <a:t> </a:t>
            </a:r>
            <a:r>
              <a:rPr lang="en-US" dirty="0" err="1"/>
              <a:t>miten</a:t>
            </a:r>
            <a:r>
              <a:rPr lang="en-US" dirty="0"/>
              <a:t> </a:t>
            </a:r>
            <a:r>
              <a:rPr lang="en-US" dirty="0" err="1"/>
              <a:t>luodaan</a:t>
            </a:r>
            <a:r>
              <a:rPr lang="en-US" dirty="0"/>
              <a:t> OpenGL-</a:t>
            </a:r>
            <a:r>
              <a:rPr lang="en-US" dirty="0" err="1"/>
              <a:t>kontekstin</a:t>
            </a:r>
            <a:r>
              <a:rPr lang="en-US" dirty="0"/>
              <a:t> </a:t>
            </a:r>
            <a:r>
              <a:rPr lang="en-US" dirty="0" err="1"/>
              <a:t>ikkuna</a:t>
            </a:r>
            <a:r>
              <a:rPr lang="en-US" dirty="0"/>
              <a:t> </a:t>
            </a:r>
            <a:r>
              <a:rPr lang="en-US" dirty="0" err="1"/>
              <a:t>tommost</a:t>
            </a:r>
            <a:r>
              <a:rPr lang="en-US" dirty="0"/>
              <a:t> GL Frame </a:t>
            </a:r>
            <a:r>
              <a:rPr lang="en-US" dirty="0" err="1"/>
              <a:t>Workkii</a:t>
            </a:r>
            <a:r>
              <a:rPr lang="en-US" dirty="0"/>
              <a:t> </a:t>
            </a:r>
            <a:r>
              <a:rPr lang="en-US" dirty="0" err="1"/>
              <a:t>käyttäen</a:t>
            </a:r>
            <a:r>
              <a:rPr lang="en-US" dirty="0"/>
              <a:t>. GLFW on </a:t>
            </a:r>
            <a:r>
              <a:rPr lang="en-US" dirty="0" err="1"/>
              <a:t>tosi</a:t>
            </a:r>
            <a:r>
              <a:rPr lang="en-US" dirty="0"/>
              <a:t> </a:t>
            </a:r>
            <a:r>
              <a:rPr lang="en-US" dirty="0" err="1"/>
              <a:t>yksinkertane</a:t>
            </a:r>
            <a:r>
              <a:rPr lang="en-US" dirty="0"/>
              <a:t> ja </a:t>
            </a:r>
            <a:r>
              <a:rPr lang="en-US" dirty="0" err="1"/>
              <a:t>tarjoaa</a:t>
            </a:r>
            <a:r>
              <a:rPr lang="en-US" dirty="0"/>
              <a:t> </a:t>
            </a:r>
            <a:r>
              <a:rPr lang="en-US" dirty="0" err="1"/>
              <a:t>kaikennäkösiä</a:t>
            </a:r>
            <a:r>
              <a:rPr lang="en-US" dirty="0"/>
              <a:t> </a:t>
            </a:r>
            <a:r>
              <a:rPr lang="en-US" dirty="0" err="1"/>
              <a:t>toimintoja</a:t>
            </a:r>
            <a:r>
              <a:rPr lang="en-US" dirty="0"/>
              <a:t>, </a:t>
            </a:r>
            <a:r>
              <a:rPr lang="en-US" dirty="0" err="1"/>
              <a:t>esimerkiks</a:t>
            </a:r>
            <a:r>
              <a:rPr lang="en-US" dirty="0"/>
              <a:t> just </a:t>
            </a:r>
            <a:r>
              <a:rPr lang="en-US" dirty="0" err="1"/>
              <a:t>ikkunan</a:t>
            </a:r>
            <a:r>
              <a:rPr lang="en-US" dirty="0"/>
              <a:t> </a:t>
            </a:r>
            <a:r>
              <a:rPr lang="en-US" dirty="0" err="1"/>
              <a:t>luonti</a:t>
            </a:r>
            <a:r>
              <a:rPr lang="en-US" dirty="0"/>
              <a:t> ja </a:t>
            </a:r>
            <a:r>
              <a:rPr lang="en-US" dirty="0" err="1"/>
              <a:t>syötteet</a:t>
            </a:r>
            <a:r>
              <a:rPr lang="en-US" dirty="0"/>
              <a:t> </a:t>
            </a:r>
            <a:r>
              <a:rPr lang="en-US" dirty="0" err="1"/>
              <a:t>hoidetaa</a:t>
            </a:r>
            <a:r>
              <a:rPr lang="en-US" dirty="0"/>
              <a:t> </a:t>
            </a:r>
            <a:r>
              <a:rPr lang="en-US" dirty="0" err="1"/>
              <a:t>sillä</a:t>
            </a:r>
            <a:r>
              <a:rPr lang="en-US" dirty="0"/>
              <a:t>. </a:t>
            </a:r>
            <a:r>
              <a:rPr lang="en-US" dirty="0" err="1"/>
              <a:t>GLADia</a:t>
            </a:r>
            <a:r>
              <a:rPr lang="en-US" dirty="0"/>
              <a:t> </a:t>
            </a:r>
            <a:r>
              <a:rPr lang="en-US" dirty="0" err="1"/>
              <a:t>käytetään</a:t>
            </a:r>
            <a:r>
              <a:rPr lang="en-US" dirty="0"/>
              <a:t> OpenGL </a:t>
            </a:r>
            <a:r>
              <a:rPr lang="en-US" dirty="0" err="1"/>
              <a:t>funktioiden</a:t>
            </a:r>
            <a:r>
              <a:rPr lang="en-US" dirty="0"/>
              <a:t> </a:t>
            </a:r>
            <a:r>
              <a:rPr lang="en-US" dirty="0" err="1"/>
              <a:t>lataamiseen</a:t>
            </a:r>
            <a:r>
              <a:rPr lang="en-US" dirty="0"/>
              <a:t>. GLM </a:t>
            </a:r>
            <a:r>
              <a:rPr lang="en-US" dirty="0" err="1"/>
              <a:t>sisältää</a:t>
            </a:r>
            <a:r>
              <a:rPr lang="en-US" dirty="0"/>
              <a:t> </a:t>
            </a:r>
            <a:r>
              <a:rPr lang="en-US" dirty="0" err="1"/>
              <a:t>vektori</a:t>
            </a:r>
            <a:r>
              <a:rPr lang="en-US" dirty="0"/>
              <a:t> ja </a:t>
            </a:r>
            <a:r>
              <a:rPr lang="en-US" dirty="0" err="1"/>
              <a:t>matriisimatematiikkaa</a:t>
            </a:r>
            <a:r>
              <a:rPr lang="en-US" dirty="0"/>
              <a:t>. </a:t>
            </a:r>
            <a:r>
              <a:rPr lang="en-US" dirty="0" err="1"/>
              <a:t>OpenALUT</a:t>
            </a:r>
            <a:r>
              <a:rPr lang="en-US" dirty="0"/>
              <a:t> wav-</a:t>
            </a:r>
            <a:r>
              <a:rPr lang="en-US" dirty="0" err="1"/>
              <a:t>tiedostojen</a:t>
            </a:r>
            <a:r>
              <a:rPr lang="en-US" dirty="0"/>
              <a:t> </a:t>
            </a:r>
            <a:r>
              <a:rPr lang="en-US" dirty="0" err="1"/>
              <a:t>lataamiseen</a:t>
            </a:r>
            <a:r>
              <a:rPr lang="en-US" dirty="0"/>
              <a:t> ja </a:t>
            </a:r>
            <a:r>
              <a:rPr lang="en-US" dirty="0" err="1"/>
              <a:t>OpenAL</a:t>
            </a:r>
            <a:r>
              <a:rPr lang="en-US" dirty="0"/>
              <a:t> </a:t>
            </a:r>
            <a:r>
              <a:rPr lang="en-US" dirty="0" err="1"/>
              <a:t>niiden</a:t>
            </a:r>
            <a:r>
              <a:rPr lang="en-US" dirty="0"/>
              <a:t> </a:t>
            </a:r>
            <a:r>
              <a:rPr lang="en-US" dirty="0" err="1"/>
              <a:t>toistoon</a:t>
            </a:r>
            <a:r>
              <a:rPr lang="en-US" dirty="0"/>
              <a:t>. </a:t>
            </a:r>
            <a:r>
              <a:rPr lang="en-US" dirty="0" err="1"/>
              <a:t>FreeType</a:t>
            </a:r>
            <a:r>
              <a:rPr lang="en-US" dirty="0"/>
              <a:t> </a:t>
            </a:r>
            <a:r>
              <a:rPr lang="en-US" dirty="0" err="1"/>
              <a:t>fonttien</a:t>
            </a:r>
            <a:r>
              <a:rPr lang="en-US" dirty="0"/>
              <a:t> </a:t>
            </a:r>
            <a:r>
              <a:rPr lang="en-US" dirty="0" err="1"/>
              <a:t>lataamiseen</a:t>
            </a:r>
            <a:r>
              <a:rPr lang="en-US" dirty="0"/>
              <a:t> ja </a:t>
            </a:r>
            <a:r>
              <a:rPr lang="en-US" dirty="0" err="1"/>
              <a:t>muuttuvan</a:t>
            </a:r>
            <a:r>
              <a:rPr lang="en-US" dirty="0"/>
              <a:t> </a:t>
            </a:r>
            <a:r>
              <a:rPr lang="en-US" dirty="0" err="1"/>
              <a:t>tekstin</a:t>
            </a:r>
            <a:r>
              <a:rPr lang="en-US" dirty="0"/>
              <a:t> </a:t>
            </a:r>
            <a:r>
              <a:rPr lang="en-US" dirty="0" err="1"/>
              <a:t>näyttämiseen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5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. Aloitus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812800" y="2491433"/>
            <a:ext cx="7518399" cy="1191567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12800" y="3792123"/>
            <a:ext cx="7518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7" name="Kuva 6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45011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. Lopetus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orakulmio 12"/>
          <p:cNvSpPr/>
          <p:nvPr userDrawn="1"/>
        </p:nvSpPr>
        <p:spPr>
          <a:xfrm>
            <a:off x="32424" y="37828"/>
            <a:ext cx="9073747" cy="6782072"/>
          </a:xfrm>
          <a:prstGeom prst="rect">
            <a:avLst/>
          </a:prstGeom>
          <a:noFill/>
          <a:ln w="76200" cap="sq" cmpd="sng">
            <a:solidFill>
              <a:srgbClr val="FFFFFF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4" name="Kuva 13"/>
          <p:cNvPicPr>
            <a:picLocks noChangeAspect="1"/>
          </p:cNvPicPr>
          <p:nvPr userDrawn="1"/>
        </p:nvPicPr>
        <p:blipFill rotWithShape="1">
          <a:blip r:embed="rId2"/>
          <a:srcRect t="50000"/>
          <a:stretch/>
        </p:blipFill>
        <p:spPr>
          <a:xfrm>
            <a:off x="4420681" y="43232"/>
            <a:ext cx="304800" cy="152400"/>
          </a:xfrm>
          <a:prstGeom prst="rect">
            <a:avLst/>
          </a:prstGeom>
        </p:spPr>
      </p:pic>
      <p:pic>
        <p:nvPicPr>
          <p:cNvPr id="15" name="Kuva 14"/>
          <p:cNvPicPr>
            <a:picLocks noChangeAspect="1"/>
          </p:cNvPicPr>
          <p:nvPr userDrawn="1"/>
        </p:nvPicPr>
        <p:blipFill rotWithShape="1">
          <a:blip r:embed="rId2"/>
          <a:srcRect b="43705"/>
          <a:stretch/>
        </p:blipFill>
        <p:spPr>
          <a:xfrm>
            <a:off x="4422775" y="6686413"/>
            <a:ext cx="304800" cy="171587"/>
          </a:xfrm>
          <a:prstGeom prst="rect">
            <a:avLst/>
          </a:prstGeom>
        </p:spPr>
      </p:pic>
      <p:pic>
        <p:nvPicPr>
          <p:cNvPr id="16" name="Kuva 15"/>
          <p:cNvPicPr>
            <a:picLocks noChangeAspect="1"/>
          </p:cNvPicPr>
          <p:nvPr userDrawn="1"/>
        </p:nvPicPr>
        <p:blipFill rotWithShape="1">
          <a:blip r:embed="rId2"/>
          <a:srcRect l="50000"/>
          <a:stretch/>
        </p:blipFill>
        <p:spPr>
          <a:xfrm>
            <a:off x="57822" y="3276600"/>
            <a:ext cx="152400" cy="304800"/>
          </a:xfrm>
          <a:prstGeom prst="rect">
            <a:avLst/>
          </a:prstGeom>
        </p:spPr>
      </p:pic>
      <p:pic>
        <p:nvPicPr>
          <p:cNvPr id="17" name="Kuva 16"/>
          <p:cNvPicPr>
            <a:picLocks noChangeAspect="1"/>
          </p:cNvPicPr>
          <p:nvPr userDrawn="1"/>
        </p:nvPicPr>
        <p:blipFill rotWithShape="1">
          <a:blip r:embed="rId2"/>
          <a:srcRect r="50000"/>
          <a:stretch/>
        </p:blipFill>
        <p:spPr>
          <a:xfrm>
            <a:off x="8926752" y="3276600"/>
            <a:ext cx="152400" cy="304800"/>
          </a:xfrm>
          <a:prstGeom prst="rect">
            <a:avLst/>
          </a:prstGeom>
        </p:spPr>
      </p:pic>
      <p:pic>
        <p:nvPicPr>
          <p:cNvPr id="18" name="Kuva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4908" y="2673350"/>
            <a:ext cx="44831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67860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. Sisältödia valkoisella taust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6301"/>
            <a:ext cx="761999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07315"/>
            <a:ext cx="7518400" cy="33908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10" name="Kuva 9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7176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. Sisältödia sinisellä taustall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3482"/>
            <a:ext cx="7518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18082"/>
            <a:ext cx="7518400" cy="3390895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11" name="Kuva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13" name="Kuva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1584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. Sisältödi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546101"/>
            <a:ext cx="822960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34505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Sisältödi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44503" y="533778"/>
            <a:ext cx="4317997" cy="1143000"/>
          </a:xfr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44503" y="1760229"/>
            <a:ext cx="4317998" cy="28050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5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5054602" y="455084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sp>
        <p:nvSpPr>
          <p:cNvPr id="16" name="Kuvan paikkamerkki 12"/>
          <p:cNvSpPr>
            <a:spLocks noGrp="1"/>
          </p:cNvSpPr>
          <p:nvPr>
            <p:ph type="pic" sz="quarter" idx="11"/>
          </p:nvPr>
        </p:nvSpPr>
        <p:spPr>
          <a:xfrm>
            <a:off x="5054602" y="3023299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48211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Sisältö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3578225"/>
            <a:ext cx="7518400" cy="838054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12800" y="4520873"/>
            <a:ext cx="7518400" cy="11386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</p:txBody>
      </p:sp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3428998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94066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Otsikko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75267" y="2919839"/>
            <a:ext cx="6815666" cy="619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61943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Väli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320799" y="2919839"/>
            <a:ext cx="6547557" cy="619573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8" name="Kuva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8922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6" name="Kuva 5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24025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339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21747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</p:sldLayoutIdLst>
  <p:transition spd="med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07DA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Roolipelidemo</a:t>
            </a:r>
            <a:r>
              <a:rPr lang="fi-FI" dirty="0"/>
              <a:t> OpenGL:llä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Teemu Turku</a:t>
            </a:r>
          </a:p>
        </p:txBody>
      </p:sp>
    </p:spTree>
    <p:extLst>
      <p:ext uri="{BB962C8B-B14F-4D97-AF65-F5344CB8AC3E}">
        <p14:creationId xmlns:p14="http://schemas.microsoft.com/office/powerpoint/2010/main" val="963884899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Aikataulu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Projekti suurimmalta osin valmis</a:t>
            </a:r>
          </a:p>
          <a:p>
            <a:r>
              <a:rPr lang="fi-FI" dirty="0"/>
              <a:t>Viimeinen seminaari joulukuussa</a:t>
            </a:r>
          </a:p>
          <a:p>
            <a:r>
              <a:rPr lang="fi-FI" dirty="0"/>
              <a:t>Valmistuminen joulukuussa</a:t>
            </a:r>
          </a:p>
        </p:txBody>
      </p:sp>
    </p:spTree>
    <p:extLst>
      <p:ext uri="{BB962C8B-B14F-4D97-AF65-F5344CB8AC3E}">
        <p14:creationId xmlns:p14="http://schemas.microsoft.com/office/powerpoint/2010/main" val="23988595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Aihe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3-ulotteinen roolipeli</a:t>
            </a:r>
          </a:p>
          <a:p>
            <a:r>
              <a:rPr lang="fi-FI" dirty="0"/>
              <a:t>OpenGL alustana oppimiskokemuksen takia </a:t>
            </a:r>
          </a:p>
          <a:p>
            <a:r>
              <a:rPr lang="fi-FI" dirty="0"/>
              <a:t>Työssä perehdytään pelimoottorin kasaamiseen</a:t>
            </a:r>
          </a:p>
        </p:txBody>
      </p:sp>
    </p:spTree>
    <p:extLst>
      <p:ext uri="{BB962C8B-B14F-4D97-AF65-F5344CB8AC3E}">
        <p14:creationId xmlns:p14="http://schemas.microsoft.com/office/powerpoint/2010/main" val="4253887253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Toteutus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OpenGL-kontekstin ikkuna luodaan GL </a:t>
            </a:r>
            <a:r>
              <a:rPr lang="fi-FI" dirty="0" err="1"/>
              <a:t>Frame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(GLFW) ohjelmointirajapintaa käyttäen</a:t>
            </a:r>
          </a:p>
          <a:p>
            <a:r>
              <a:rPr lang="fi-FI" dirty="0"/>
              <a:t>Itse piirtäminen tapahtuu OpenGL:llä hyödyntäen OpenGL </a:t>
            </a:r>
            <a:r>
              <a:rPr lang="fi-FI" dirty="0" err="1"/>
              <a:t>Shading</a:t>
            </a:r>
            <a:r>
              <a:rPr lang="fi-FI" dirty="0"/>
              <a:t> Languagella(GLSL) kirjoitettuja </a:t>
            </a:r>
            <a:r>
              <a:rPr lang="fi-FI" dirty="0" err="1"/>
              <a:t>shadereita</a:t>
            </a:r>
            <a:endParaRPr lang="fi-FI" dirty="0"/>
          </a:p>
          <a:p>
            <a:r>
              <a:rPr lang="fi-FI" dirty="0"/>
              <a:t>GLAD OpenGL-funktioiden lataamiseen</a:t>
            </a:r>
          </a:p>
          <a:p>
            <a:r>
              <a:rPr lang="fi-FI" dirty="0"/>
              <a:t>GLM</a:t>
            </a:r>
          </a:p>
          <a:p>
            <a:r>
              <a:rPr lang="fi-FI" dirty="0" err="1"/>
              <a:t>OpenAL</a:t>
            </a:r>
            <a:r>
              <a:rPr lang="fi-FI" dirty="0"/>
              <a:t> ja </a:t>
            </a:r>
            <a:r>
              <a:rPr lang="fi-FI" dirty="0" err="1"/>
              <a:t>OpenALUT</a:t>
            </a:r>
            <a:endParaRPr lang="fi-FI" dirty="0"/>
          </a:p>
          <a:p>
            <a:r>
              <a:rPr lang="fi-FI" dirty="0" err="1"/>
              <a:t>FreeType</a:t>
            </a:r>
            <a:endParaRPr lang="fi-FI" dirty="0"/>
          </a:p>
          <a:p>
            <a:r>
              <a:rPr lang="fi-FI" dirty="0"/>
              <a:t>Mallien lataus aluksi omalla mallinlataajalla, myöhemmin </a:t>
            </a:r>
            <a:r>
              <a:rPr lang="fi-FI" dirty="0" err="1"/>
              <a:t>assimp:illa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42464147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200342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xamk_ppt_4_3">
  <a:themeElements>
    <a:clrScheme name="Mukautettu 10">
      <a:dk1>
        <a:sysClr val="windowText" lastClr="000000"/>
      </a:dk1>
      <a:lt1>
        <a:sysClr val="window" lastClr="FFFFFF"/>
      </a:lt1>
      <a:dk2>
        <a:srgbClr val="0D699A"/>
      </a:dk2>
      <a:lt2>
        <a:srgbClr val="EEECE1"/>
      </a:lt2>
      <a:accent1>
        <a:srgbClr val="0D699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piskelijan dokumentti" ma:contentTypeID="0x01010037B05E0131324A0B8546E2B74A3551720066715E58BB154D46B523EFBA37C1155F" ma:contentTypeVersion="18" ma:contentTypeDescription="Luo uusi asiakirja." ma:contentTypeScope="" ma:versionID="01d3a2b9ce251a60336541a44c862101">
  <xsd:schema xmlns:xsd="http://www.w3.org/2001/XMLSchema" xmlns:xs="http://www.w3.org/2001/XMLSchema" xmlns:p="http://schemas.microsoft.com/office/2006/metadata/properties" xmlns:ns3="25e7f6bf-72c1-4870-aa83-3dac08eebaf4" targetNamespace="http://schemas.microsoft.com/office/2006/metadata/properties" ma:root="true" ma:fieldsID="2c4f371124eba3358195a1be8cff0d5f" ns3:_="">
    <xsd:import namespace="25e7f6bf-72c1-4870-aa83-3dac08eebaf4"/>
    <xsd:element name="properties">
      <xsd:complexType>
        <xsd:sequence>
          <xsd:element name="documentManagement">
            <xsd:complexType>
              <xsd:all>
                <xsd:element ref="ns3:a07c3fd0247140d68b99fdbcf50c819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7f6bf-72c1-4870-aa83-3dac08eebaf4" elementFormDefault="qualified">
    <xsd:import namespace="http://schemas.microsoft.com/office/2006/documentManagement/types"/>
    <xsd:import namespace="http://schemas.microsoft.com/office/infopath/2007/PartnerControls"/>
    <xsd:element name="a07c3fd0247140d68b99fdbcf50c8190" ma:index="11" nillable="true" ma:taxonomy="true" ma:internalName="a07c3fd0247140d68b99fdbcf50c8190" ma:taxonomyFieldName="Siirtymishierarkia" ma:displayName="Siirtymishierarkia" ma:default="" ma:fieldId="{a07c3fd0-2471-40d6-8b99-fdbcf50c8190}" ma:taxonomyMulti="true" ma:sspId="12c3a885-be51-4291-b4a4-dc2febe6d68b" ma:termSetId="7ba2ce3b-cc22-4a7a-a873-4f18ae2baca5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07c3fd0247140d68b99fdbcf50c8190 xmlns="25e7f6bf-72c1-4870-aa83-3dac08eebaf4">
      <Terms xmlns="http://schemas.microsoft.com/office/infopath/2007/PartnerControls"/>
    </a07c3fd0247140d68b99fdbcf50c8190>
  </documentManagement>
</p:properties>
</file>

<file path=customXml/itemProps1.xml><?xml version="1.0" encoding="utf-8"?>
<ds:datastoreItem xmlns:ds="http://schemas.openxmlformats.org/officeDocument/2006/customXml" ds:itemID="{E4F4751A-FFB1-49A1-895C-66005EA66C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029B85-A6FD-48C0-BB02-8834B6636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e7f6bf-72c1-4870-aa83-3dac08eeba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A9BBC0-0279-4D7C-AB77-BCE83234F2CC}">
  <ds:schemaRefs>
    <ds:schemaRef ds:uri="http://schemas.microsoft.com/office/2006/metadata/properties"/>
    <ds:schemaRef ds:uri="http://schemas.microsoft.com/office/infopath/2007/PartnerControls"/>
    <ds:schemaRef ds:uri="25e7f6bf-72c1-4870-aa83-3dac08eebaf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xamk_ppt_4_3.potx</Template>
  <TotalTime>961</TotalTime>
  <Words>195</Words>
  <Application>Microsoft Office PowerPoint</Application>
  <PresentationFormat>On-screen Show (4:3)</PresentationFormat>
  <Paragraphs>25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xamk_ppt_4_3</vt:lpstr>
      <vt:lpstr>Roolipelidemo OpenGL:llä</vt:lpstr>
      <vt:lpstr>Aikataulu</vt:lpstr>
      <vt:lpstr>Aihe</vt:lpstr>
      <vt:lpstr>Toteutus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Olli</dc:creator>
  <cp:lastModifiedBy>Teemu Turku</cp:lastModifiedBy>
  <cp:revision>54</cp:revision>
  <dcterms:created xsi:type="dcterms:W3CDTF">2016-08-24T06:59:42Z</dcterms:created>
  <dcterms:modified xsi:type="dcterms:W3CDTF">2019-11-13T18:15:04Z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0x01010037B05E0131324A0B8546E2B74A3551720066715E58BB154D46B523EFBA37C1155F</vt:lpwstr>
  </property>
  <property fmtid="{D5CDD505-2E9C-101B-9397-08002B2CF9AE}" pid="3" name="XamkDepartmentTaxHTField">
    <vt:lpwstr/>
  </property>
  <property fmtid="{D5CDD505-2E9C-101B-9397-08002B2CF9AE}" pid="4" name="Siirtymishierarkia">
    <vt:lpwstr/>
  </property>
  <property fmtid="{D5CDD505-2E9C-101B-9397-08002B2CF9AE}" pid="5" name="Yksikkö">
    <vt:lpwstr/>
  </property>
  <property fmtid="{D5CDD505-2E9C-101B-9397-08002B2CF9AE}" pid="6" name="TaxCatchAll">
    <vt:lpwstr/>
  </property>
  <property fmtid="{D5CDD505-2E9C-101B-9397-08002B2CF9AE}" pid="7" name="XamkCampusTaxHTField">
    <vt:lpwstr/>
  </property>
  <property fmtid="{D5CDD505-2E9C-101B-9397-08002B2CF9AE}" pid="8" name="Kampus">
    <vt:lpwstr/>
  </property>
</Properties>
</file>