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2FE-1D54-43D7-A05B-C1B0CEA57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3CAE2-4F10-4C9B-8C37-BEFC9893A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4559-2E26-4317-9FA4-4A6D3A0E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1192-39A1-45D7-985C-136D2FE1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ACF6-295B-45EE-B0E0-DDEA912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45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4B00-B6CD-4EC8-81FC-0D40271D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A1522-B804-45E4-A05B-FE8F0C66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BD7A-C762-4A98-AF86-9E351B1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C128-62DD-442E-AE72-39036349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3E84-9D53-4A31-8385-E7564FD1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28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DC21C-85E4-471B-9EBF-0F4152A7C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19D3F-AF2A-424C-AEC5-6F53D9E3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0163-26A2-4BD5-9929-650D16C3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65BC-E862-4E08-8F52-3766215C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6672-E3D3-4BD9-BEF7-16FC306A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274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EB3-C88E-4946-9013-C47524D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9956-0EFA-4EE8-8900-5A4AF29E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3B38-D1B9-40F1-AB38-3B700FAB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6531-7C76-40D0-8608-D54FE15B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5724-F9CA-497F-A004-47F9573F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22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47E8-F024-419E-A7CE-25A4480B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32835-A0E9-4FE7-8BB2-05FDE9D1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8D05-6A66-4FE0-871D-15E6AF3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E995-F688-4D37-8B3E-AA8D9C58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5064-9D3E-4285-BFE4-AD256252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214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2B-78CB-46B6-BCF6-E9CDCABE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8244-1ABD-447E-97C9-B591E8B17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8B7B-7F04-4365-857B-02EF1F0D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308D2-0B74-495D-AD11-71F7A0E7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56F7-0CF6-4500-84A5-650569BA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C4D9-88A7-4103-8075-D95F1AE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328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EBDE-60D1-4232-B632-F0E357E5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F8D6-EDED-4BF9-B481-1ABA1782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034E-6DB8-4C96-ACF9-7176DEBB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2AA95-3AE3-4EDD-B989-49B3E11B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4D8D5-6279-4FDF-9382-74F694985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D3CC6-4836-4DAC-8E4A-ACDD4DC3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96658-E8ED-4C09-9F83-15D2A870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C1CCD-020E-4DED-85A7-9412F797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308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CCB8-C721-4E75-A2A3-6F45B384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019BB-95C0-4172-974D-056CC4FF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47343-503C-47BB-9D53-392D42FC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20FDC-694F-4AE6-9202-0159B505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398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96F8-1F1A-4928-91F4-BA92E703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AF50B-B865-48BD-9572-C9B24592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D9BA4-3F19-455B-B2E6-EC4041E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89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7DE2-81CD-458D-8358-E0EBF66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42AF-E4BF-4107-AB57-AB3D2643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3494-0222-48A8-BFC6-2037047E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92CAE-38D9-40F5-98E5-9B969682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48744-01A3-454A-A574-C8B4813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D1B0-1B47-4631-A5E6-A6F5CF94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783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10BE-07BB-47AE-92B3-D26D172C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01B1A-5A8B-47DE-884A-9871525A4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A72F2-DF0E-4BBB-82EC-E793D4F7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5CB85-5E41-44D3-93FD-4FC1457B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DD690-3A90-4C99-89D4-FE32117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4FC95-0C36-4199-8DEE-B49885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37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8DF5-989A-4952-8012-1C4797F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EF4B6-2E9E-4458-B33F-47CD425F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6DDD-CD32-4D2C-B4FA-ACE1E6BD5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6F63-B683-4CFD-AA82-8CD82596D5CF}" type="datetimeFigureOut">
              <a:rPr lang="en-FI" smtClean="0"/>
              <a:t>20/09/2019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4B66-C589-40D8-85B8-47894224B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C520-89EB-4D3C-98BF-C1E82098A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31B6-283A-4E8A-8471-F77614330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83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FDB-41A9-400F-865F-0D3B5E7FC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OpenGL RPG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9B0A-D3E8-4F4C-AFDB-1B8237A9B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761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B21F-65F4-49DD-B936-4EE06E8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Aikataulu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088D-2563-4DF1-8A07-259C68E9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Toinen</a:t>
            </a:r>
            <a:r>
              <a:rPr lang="en-US" dirty="0"/>
              <a:t> </a:t>
            </a:r>
            <a:r>
              <a:rPr lang="en-US" dirty="0" err="1"/>
              <a:t>seminaari</a:t>
            </a:r>
            <a:r>
              <a:rPr lang="en-US" dirty="0"/>
              <a:t> </a:t>
            </a:r>
            <a:r>
              <a:rPr lang="en-US" dirty="0" err="1"/>
              <a:t>marraskuun</a:t>
            </a:r>
            <a:r>
              <a:rPr lang="en-US" dirty="0"/>
              <a:t> </a:t>
            </a:r>
            <a:r>
              <a:rPr lang="en-US" dirty="0" err="1"/>
              <a:t>loppupuolella</a:t>
            </a:r>
            <a:endParaRPr lang="en-US" dirty="0"/>
          </a:p>
          <a:p>
            <a:r>
              <a:rPr lang="en-US" dirty="0" err="1"/>
              <a:t>Viimeinen</a:t>
            </a:r>
            <a:r>
              <a:rPr lang="en-US" dirty="0"/>
              <a:t> </a:t>
            </a:r>
            <a:r>
              <a:rPr lang="en-US" dirty="0" err="1"/>
              <a:t>seminaari</a:t>
            </a:r>
            <a:r>
              <a:rPr lang="en-US" dirty="0"/>
              <a:t> </a:t>
            </a:r>
            <a:r>
              <a:rPr lang="en-US" dirty="0" err="1"/>
              <a:t>joulukuussa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3382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6E40-E270-448A-BD7B-C588EFDC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Toteutus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240A-965E-40FB-8A64-896ECB1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  <a:p>
            <a:r>
              <a:rPr lang="en-US" dirty="0"/>
              <a:t>GLFW </a:t>
            </a:r>
            <a:r>
              <a:rPr lang="en-US" dirty="0" err="1"/>
              <a:t>renderöintiin</a:t>
            </a:r>
            <a:endParaRPr lang="en-US" dirty="0"/>
          </a:p>
          <a:p>
            <a:r>
              <a:rPr lang="en-US" dirty="0"/>
              <a:t>GLAD, </a:t>
            </a:r>
            <a:r>
              <a:rPr lang="en-US" dirty="0" err="1"/>
              <a:t>jotta</a:t>
            </a:r>
            <a:r>
              <a:rPr lang="en-US" dirty="0"/>
              <a:t> </a:t>
            </a:r>
            <a:r>
              <a:rPr lang="en-US" dirty="0" err="1"/>
              <a:t>peli</a:t>
            </a:r>
            <a:r>
              <a:rPr lang="en-US" dirty="0"/>
              <a:t> </a:t>
            </a:r>
            <a:r>
              <a:rPr lang="en-US" dirty="0" err="1"/>
              <a:t>toimii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grafiikkakorteilla</a:t>
            </a:r>
            <a:r>
              <a:rPr lang="en-US" dirty="0"/>
              <a:t> ja </a:t>
            </a:r>
            <a:r>
              <a:rPr lang="en-US" dirty="0" err="1"/>
              <a:t>ajureilla</a:t>
            </a:r>
            <a:endParaRPr lang="en-US" dirty="0"/>
          </a:p>
          <a:p>
            <a:r>
              <a:rPr lang="en-US" dirty="0" err="1"/>
              <a:t>OpenAL</a:t>
            </a:r>
            <a:r>
              <a:rPr lang="en-US" dirty="0"/>
              <a:t> </a:t>
            </a:r>
            <a:r>
              <a:rPr lang="en-US" dirty="0" err="1"/>
              <a:t>äänentoistoon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9945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6E40-E270-448A-BD7B-C588EFDC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Inspiraatio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240A-965E-40FB-8A64-896ECB1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6615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B72A-C4CE-4265-8468-3AEEBAEA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C155-F2DC-4D08-AFB1-77E8D006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601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OpenGL RPG</vt:lpstr>
      <vt:lpstr>Aikataulu</vt:lpstr>
      <vt:lpstr>Toteutus</vt:lpstr>
      <vt:lpstr>Inspiraatio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RPG</dc:title>
  <dc:creator>Teemu Turku</dc:creator>
  <cp:lastModifiedBy>Teemu Turku</cp:lastModifiedBy>
  <cp:revision>3</cp:revision>
  <dcterms:created xsi:type="dcterms:W3CDTF">2019-08-28T06:25:31Z</dcterms:created>
  <dcterms:modified xsi:type="dcterms:W3CDTF">2019-09-20T09:25:55Z</dcterms:modified>
</cp:coreProperties>
</file>