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68" r:id="rId7"/>
    <p:sldId id="269" r:id="rId8"/>
    <p:sldId id="270" r:id="rId9"/>
    <p:sldId id="271" r:id="rId10"/>
    <p:sldId id="266" r:id="rId11"/>
  </p:sldIdLst>
  <p:sldSz cx="9144000" cy="6858000" type="screen4x3"/>
  <p:notesSz cx="6858000" cy="9144000"/>
  <p:defaultTextStyle>
    <a:defPPr>
      <a:defRPr lang="fi-FI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4">
          <p15:clr>
            <a:srgbClr val="A4A3A4"/>
          </p15:clr>
        </p15:guide>
        <p15:guide id="2" pos="29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6999"/>
    <a:srgbClr val="007DAA"/>
    <a:srgbClr val="0D699A"/>
    <a:srgbClr val="1A1A1A"/>
    <a:srgbClr val="2872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Vaalea tyyli 3 - Korostus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81" d="100"/>
          <a:sy n="81" d="100"/>
        </p:scale>
        <p:origin x="1498" y="58"/>
      </p:cViewPr>
      <p:guideLst>
        <p:guide orient="horz" pos="2254"/>
        <p:guide pos="29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DDE6A-8FD4-4BA5-8925-9C5BE442C160}" type="datetimeFigureOut">
              <a:rPr lang="en-US" smtClean="0"/>
              <a:t>20-10-19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23D94-705C-4504-911F-B0FC4EFA5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49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Pidän</a:t>
            </a:r>
            <a:r>
              <a:rPr lang="en-US" dirty="0"/>
              <a:t> </a:t>
            </a:r>
            <a:r>
              <a:rPr lang="en-US" dirty="0" err="1"/>
              <a:t>tänää</a:t>
            </a:r>
            <a:r>
              <a:rPr lang="en-US" dirty="0"/>
              <a:t> </a:t>
            </a:r>
            <a:r>
              <a:rPr lang="en-US" dirty="0" err="1"/>
              <a:t>tän</a:t>
            </a:r>
            <a:r>
              <a:rPr lang="en-US" dirty="0"/>
              <a:t> </a:t>
            </a:r>
            <a:r>
              <a:rPr lang="en-US" dirty="0" err="1"/>
              <a:t>alotus</a:t>
            </a:r>
            <a:r>
              <a:rPr lang="en-US" dirty="0"/>
              <a:t> </a:t>
            </a:r>
            <a:r>
              <a:rPr lang="en-US" dirty="0" err="1"/>
              <a:t>seminaarin</a:t>
            </a:r>
            <a:r>
              <a:rPr lang="en-US" dirty="0"/>
              <a:t> </a:t>
            </a:r>
            <a:r>
              <a:rPr lang="en-US" dirty="0" err="1"/>
              <a:t>miu</a:t>
            </a:r>
            <a:r>
              <a:rPr lang="en-US" dirty="0"/>
              <a:t> </a:t>
            </a:r>
            <a:r>
              <a:rPr lang="en-US" dirty="0" err="1"/>
              <a:t>opinnäytetyölle</a:t>
            </a:r>
            <a:r>
              <a:rPr lang="en-US" dirty="0"/>
              <a:t> </a:t>
            </a:r>
            <a:r>
              <a:rPr lang="en-US" dirty="0" err="1"/>
              <a:t>aiheena</a:t>
            </a:r>
            <a:r>
              <a:rPr lang="en-US" dirty="0"/>
              <a:t> </a:t>
            </a:r>
            <a:r>
              <a:rPr lang="en-US" dirty="0" err="1"/>
              <a:t>Roolipelidemo</a:t>
            </a:r>
            <a:r>
              <a:rPr lang="en-US" dirty="0"/>
              <a:t> </a:t>
            </a:r>
            <a:r>
              <a:rPr lang="en-US" dirty="0" err="1"/>
              <a:t>OpenGL:llä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23D94-705C-4504-911F-B0FC4EFA50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69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Aikataulu</a:t>
            </a:r>
            <a:r>
              <a:rPr lang="en-US" dirty="0"/>
              <a:t> </a:t>
            </a:r>
            <a:r>
              <a:rPr lang="en-US" dirty="0" err="1"/>
              <a:t>täl</a:t>
            </a:r>
            <a:r>
              <a:rPr lang="en-US" dirty="0"/>
              <a:t> </a:t>
            </a:r>
            <a:r>
              <a:rPr lang="en-US" dirty="0" err="1"/>
              <a:t>opinnäytetyöllä</a:t>
            </a:r>
            <a:r>
              <a:rPr lang="en-US" dirty="0"/>
              <a:t> </a:t>
            </a:r>
            <a:r>
              <a:rPr lang="en-US" dirty="0" err="1"/>
              <a:t>olis</a:t>
            </a:r>
            <a:r>
              <a:rPr lang="en-US" dirty="0"/>
              <a:t> et </a:t>
            </a:r>
            <a:r>
              <a:rPr lang="en-US" dirty="0" err="1"/>
              <a:t>ite</a:t>
            </a:r>
            <a:r>
              <a:rPr lang="en-US" dirty="0"/>
              <a:t> </a:t>
            </a:r>
            <a:r>
              <a:rPr lang="en-US" dirty="0" err="1"/>
              <a:t>projekti</a:t>
            </a:r>
            <a:r>
              <a:rPr lang="en-US" dirty="0"/>
              <a:t> </a:t>
            </a:r>
            <a:r>
              <a:rPr lang="en-US" dirty="0" err="1"/>
              <a:t>olis</a:t>
            </a:r>
            <a:r>
              <a:rPr lang="en-US" dirty="0"/>
              <a:t> </a:t>
            </a:r>
            <a:r>
              <a:rPr lang="en-US" dirty="0" err="1"/>
              <a:t>valmis</a:t>
            </a:r>
            <a:r>
              <a:rPr lang="en-US" dirty="0"/>
              <a:t> </a:t>
            </a:r>
            <a:r>
              <a:rPr lang="en-US" dirty="0" err="1"/>
              <a:t>tossa</a:t>
            </a:r>
            <a:r>
              <a:rPr lang="en-US" dirty="0"/>
              <a:t> </a:t>
            </a:r>
            <a:r>
              <a:rPr lang="en-US" dirty="0" err="1"/>
              <a:t>marraskuun</a:t>
            </a:r>
            <a:r>
              <a:rPr lang="en-US" dirty="0"/>
              <a:t> </a:t>
            </a:r>
            <a:r>
              <a:rPr lang="en-US" dirty="0" err="1"/>
              <a:t>loppupuolella</a:t>
            </a:r>
            <a:r>
              <a:rPr lang="en-US" dirty="0"/>
              <a:t>, </a:t>
            </a:r>
            <a:r>
              <a:rPr lang="en-US" dirty="0" err="1"/>
              <a:t>samoihi</a:t>
            </a:r>
            <a:r>
              <a:rPr lang="en-US" dirty="0"/>
              <a:t> </a:t>
            </a:r>
            <a:r>
              <a:rPr lang="en-US" dirty="0" err="1"/>
              <a:t>aikoihi</a:t>
            </a:r>
            <a:r>
              <a:rPr lang="en-US" dirty="0"/>
              <a:t> </a:t>
            </a:r>
            <a:r>
              <a:rPr lang="en-US" dirty="0" err="1"/>
              <a:t>ku</a:t>
            </a:r>
            <a:r>
              <a:rPr lang="en-US" dirty="0"/>
              <a:t> </a:t>
            </a:r>
            <a:r>
              <a:rPr lang="en-US" dirty="0" err="1"/>
              <a:t>piän</a:t>
            </a:r>
            <a:r>
              <a:rPr lang="en-US" dirty="0"/>
              <a:t> ton </a:t>
            </a:r>
            <a:r>
              <a:rPr lang="en-US" dirty="0" err="1"/>
              <a:t>tokan</a:t>
            </a:r>
            <a:r>
              <a:rPr lang="en-US" dirty="0"/>
              <a:t> </a:t>
            </a:r>
            <a:r>
              <a:rPr lang="en-US" dirty="0" err="1"/>
              <a:t>seminaarin</a:t>
            </a:r>
            <a:r>
              <a:rPr lang="en-US" dirty="0"/>
              <a:t>. Ja sit </a:t>
            </a:r>
            <a:r>
              <a:rPr lang="en-US" dirty="0" err="1"/>
              <a:t>viimene</a:t>
            </a:r>
            <a:r>
              <a:rPr lang="en-US" dirty="0"/>
              <a:t> </a:t>
            </a:r>
            <a:r>
              <a:rPr lang="en-US" dirty="0" err="1"/>
              <a:t>seminaari</a:t>
            </a:r>
            <a:r>
              <a:rPr lang="en-US" dirty="0"/>
              <a:t> </a:t>
            </a:r>
            <a:r>
              <a:rPr lang="en-US" dirty="0" err="1"/>
              <a:t>olis</a:t>
            </a:r>
            <a:r>
              <a:rPr lang="en-US" dirty="0"/>
              <a:t> </a:t>
            </a:r>
            <a:r>
              <a:rPr lang="en-US" dirty="0" err="1"/>
              <a:t>joulukuussa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23D94-705C-4504-911F-B0FC4EFA50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78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Mistä</a:t>
            </a:r>
            <a:r>
              <a:rPr lang="en-US" dirty="0"/>
              <a:t> </a:t>
            </a:r>
            <a:r>
              <a:rPr lang="en-US" dirty="0" err="1"/>
              <a:t>tää</a:t>
            </a:r>
            <a:r>
              <a:rPr lang="en-US" dirty="0"/>
              <a:t> idea </a:t>
            </a:r>
            <a:r>
              <a:rPr lang="en-US" dirty="0" err="1"/>
              <a:t>synty</a:t>
            </a:r>
            <a:r>
              <a:rPr lang="en-US" dirty="0"/>
              <a:t>, </a:t>
            </a:r>
            <a:r>
              <a:rPr lang="en-US" dirty="0" err="1"/>
              <a:t>miks</a:t>
            </a:r>
            <a:r>
              <a:rPr lang="en-US" dirty="0"/>
              <a:t> </a:t>
            </a:r>
            <a:r>
              <a:rPr lang="en-US" dirty="0" err="1"/>
              <a:t>roolipelidemo</a:t>
            </a:r>
            <a:r>
              <a:rPr lang="en-US" dirty="0"/>
              <a:t> ja </a:t>
            </a:r>
            <a:r>
              <a:rPr lang="en-US" dirty="0" err="1"/>
              <a:t>miks</a:t>
            </a:r>
            <a:r>
              <a:rPr lang="en-US" dirty="0"/>
              <a:t> just </a:t>
            </a:r>
            <a:r>
              <a:rPr lang="en-US" dirty="0" err="1"/>
              <a:t>opengl:llä</a:t>
            </a:r>
            <a:r>
              <a:rPr lang="en-US" dirty="0"/>
              <a:t>? </a:t>
            </a:r>
            <a:r>
              <a:rPr lang="en-US" dirty="0" err="1"/>
              <a:t>Roolipeli</a:t>
            </a:r>
            <a:r>
              <a:rPr lang="en-US" dirty="0"/>
              <a:t> </a:t>
            </a:r>
            <a:r>
              <a:rPr lang="en-US" dirty="0" err="1"/>
              <a:t>sen</a:t>
            </a:r>
            <a:r>
              <a:rPr lang="en-US" dirty="0"/>
              <a:t> </a:t>
            </a:r>
            <a:r>
              <a:rPr lang="en-US" dirty="0" err="1"/>
              <a:t>takia</a:t>
            </a:r>
            <a:r>
              <a:rPr lang="en-US" dirty="0"/>
              <a:t> </a:t>
            </a:r>
            <a:r>
              <a:rPr lang="en-US" dirty="0" err="1"/>
              <a:t>että</a:t>
            </a:r>
            <a:r>
              <a:rPr lang="en-US" dirty="0"/>
              <a:t> </a:t>
            </a:r>
            <a:r>
              <a:rPr lang="en-US" dirty="0" err="1"/>
              <a:t>tykkäsin</a:t>
            </a:r>
            <a:r>
              <a:rPr lang="en-US" dirty="0"/>
              <a:t> </a:t>
            </a:r>
            <a:r>
              <a:rPr lang="en-US" dirty="0" err="1"/>
              <a:t>lapsena</a:t>
            </a:r>
            <a:r>
              <a:rPr lang="en-US" dirty="0"/>
              <a:t> </a:t>
            </a:r>
            <a:r>
              <a:rPr lang="en-US" dirty="0" err="1"/>
              <a:t>pelata</a:t>
            </a:r>
            <a:r>
              <a:rPr lang="en-US" dirty="0"/>
              <a:t> </a:t>
            </a:r>
            <a:r>
              <a:rPr lang="en-US" dirty="0" err="1"/>
              <a:t>playstation</a:t>
            </a:r>
            <a:r>
              <a:rPr lang="en-US" dirty="0"/>
              <a:t> 1 </a:t>
            </a:r>
            <a:r>
              <a:rPr lang="en-US" dirty="0" err="1"/>
              <a:t>aikoina</a:t>
            </a:r>
            <a:r>
              <a:rPr lang="en-US" dirty="0"/>
              <a:t> </a:t>
            </a:r>
            <a:r>
              <a:rPr lang="en-US" dirty="0" err="1"/>
              <a:t>paljo</a:t>
            </a:r>
            <a:r>
              <a:rPr lang="en-US" dirty="0"/>
              <a:t> </a:t>
            </a:r>
            <a:r>
              <a:rPr lang="en-US" dirty="0" err="1"/>
              <a:t>kolmiulotteisia</a:t>
            </a:r>
            <a:r>
              <a:rPr lang="en-US" dirty="0"/>
              <a:t> </a:t>
            </a:r>
            <a:r>
              <a:rPr lang="en-US" dirty="0" err="1"/>
              <a:t>roolipeleijä</a:t>
            </a:r>
            <a:r>
              <a:rPr lang="en-US" dirty="0"/>
              <a:t> </a:t>
            </a:r>
            <a:r>
              <a:rPr lang="en-US" dirty="0" err="1"/>
              <a:t>joita</a:t>
            </a:r>
            <a:r>
              <a:rPr lang="en-US" dirty="0"/>
              <a:t> </a:t>
            </a:r>
            <a:r>
              <a:rPr lang="en-US" dirty="0" err="1"/>
              <a:t>siihe</a:t>
            </a:r>
            <a:r>
              <a:rPr lang="en-US" dirty="0"/>
              <a:t> </a:t>
            </a:r>
            <a:r>
              <a:rPr lang="en-US" dirty="0" err="1"/>
              <a:t>aikaa</a:t>
            </a:r>
            <a:r>
              <a:rPr lang="en-US" dirty="0"/>
              <a:t> </a:t>
            </a:r>
            <a:r>
              <a:rPr lang="en-US" dirty="0" err="1"/>
              <a:t>oli</a:t>
            </a:r>
            <a:r>
              <a:rPr lang="en-US" dirty="0"/>
              <a:t> </a:t>
            </a:r>
            <a:r>
              <a:rPr lang="en-US" dirty="0" err="1"/>
              <a:t>paljon</a:t>
            </a:r>
            <a:r>
              <a:rPr lang="en-US" dirty="0"/>
              <a:t>. *</a:t>
            </a:r>
            <a:r>
              <a:rPr lang="en-US" dirty="0" err="1"/>
              <a:t>ClLICK</a:t>
            </a:r>
            <a:r>
              <a:rPr lang="en-US" dirty="0"/>
              <a:t>* Final fantasy </a:t>
            </a:r>
            <a:r>
              <a:rPr lang="en-US" dirty="0" err="1"/>
              <a:t>seiskaa</a:t>
            </a:r>
            <a:r>
              <a:rPr lang="en-US" dirty="0"/>
              <a:t>, The Legend of </a:t>
            </a:r>
            <a:r>
              <a:rPr lang="en-US" dirty="0" err="1"/>
              <a:t>dragoonia</a:t>
            </a:r>
            <a:r>
              <a:rPr lang="en-US" dirty="0"/>
              <a:t>, </a:t>
            </a:r>
            <a:r>
              <a:rPr lang="en-US" dirty="0" err="1"/>
              <a:t>chono</a:t>
            </a:r>
            <a:r>
              <a:rPr lang="en-US" dirty="0"/>
              <a:t> cross, legend of </a:t>
            </a:r>
            <a:r>
              <a:rPr lang="en-US" dirty="0" err="1"/>
              <a:t>legaia</a:t>
            </a:r>
            <a:r>
              <a:rPr lang="en-US" dirty="0"/>
              <a:t>, </a:t>
            </a:r>
            <a:r>
              <a:rPr lang="en-US" dirty="0" err="1"/>
              <a:t>tän</a:t>
            </a:r>
            <a:r>
              <a:rPr lang="en-US" dirty="0"/>
              <a:t> </a:t>
            </a:r>
            <a:r>
              <a:rPr lang="en-US" dirty="0" err="1"/>
              <a:t>tyyppisiä</a:t>
            </a:r>
            <a:r>
              <a:rPr lang="en-US" dirty="0"/>
              <a:t> </a:t>
            </a:r>
            <a:r>
              <a:rPr lang="en-US" dirty="0" err="1"/>
              <a:t>pelejä</a:t>
            </a:r>
            <a:r>
              <a:rPr lang="en-US" dirty="0"/>
              <a:t> </a:t>
            </a:r>
            <a:r>
              <a:rPr lang="en-US" dirty="0" err="1"/>
              <a:t>oli</a:t>
            </a:r>
            <a:r>
              <a:rPr lang="en-US" dirty="0"/>
              <a:t> </a:t>
            </a:r>
            <a:r>
              <a:rPr lang="en-US" dirty="0" err="1"/>
              <a:t>paljo</a:t>
            </a:r>
            <a:r>
              <a:rPr lang="en-US" dirty="0"/>
              <a:t>. </a:t>
            </a:r>
            <a:r>
              <a:rPr lang="en-US" dirty="0" err="1"/>
              <a:t>Tykkään</a:t>
            </a:r>
            <a:r>
              <a:rPr lang="en-US" dirty="0"/>
              <a:t> </a:t>
            </a:r>
            <a:r>
              <a:rPr lang="en-US" dirty="0" err="1"/>
              <a:t>pelata</a:t>
            </a:r>
            <a:r>
              <a:rPr lang="en-US" dirty="0"/>
              <a:t> </a:t>
            </a:r>
            <a:r>
              <a:rPr lang="en-US" dirty="0" err="1"/>
              <a:t>tän</a:t>
            </a:r>
            <a:r>
              <a:rPr lang="en-US" dirty="0"/>
              <a:t> </a:t>
            </a:r>
            <a:r>
              <a:rPr lang="en-US" dirty="0" err="1"/>
              <a:t>tyyppisiä</a:t>
            </a:r>
            <a:r>
              <a:rPr lang="en-US" dirty="0"/>
              <a:t> </a:t>
            </a:r>
            <a:r>
              <a:rPr lang="en-US" dirty="0" err="1"/>
              <a:t>pelejä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teen </a:t>
            </a:r>
            <a:r>
              <a:rPr lang="en-US" dirty="0" err="1"/>
              <a:t>mieluiten</a:t>
            </a:r>
            <a:r>
              <a:rPr lang="en-US" dirty="0"/>
              <a:t> </a:t>
            </a:r>
            <a:r>
              <a:rPr lang="en-US" dirty="0" err="1"/>
              <a:t>opparin</a:t>
            </a:r>
            <a:r>
              <a:rPr lang="en-US" dirty="0"/>
              <a:t> </a:t>
            </a:r>
            <a:r>
              <a:rPr lang="en-US" dirty="0" err="1"/>
              <a:t>tän</a:t>
            </a:r>
            <a:r>
              <a:rPr lang="en-US" dirty="0"/>
              <a:t> </a:t>
            </a:r>
            <a:r>
              <a:rPr lang="en-US" dirty="0" err="1"/>
              <a:t>tyyppisestä</a:t>
            </a:r>
            <a:r>
              <a:rPr lang="en-US" dirty="0"/>
              <a:t> </a:t>
            </a:r>
            <a:r>
              <a:rPr lang="en-US" dirty="0" err="1"/>
              <a:t>pelistä</a:t>
            </a:r>
            <a:r>
              <a:rPr lang="en-US" dirty="0"/>
              <a:t>. Ja </a:t>
            </a:r>
            <a:r>
              <a:rPr lang="en-US" dirty="0" err="1"/>
              <a:t>OpenGLän</a:t>
            </a:r>
            <a:r>
              <a:rPr lang="en-US" dirty="0"/>
              <a:t> </a:t>
            </a:r>
            <a:r>
              <a:rPr lang="en-US" dirty="0" err="1"/>
              <a:t>valitsin</a:t>
            </a:r>
            <a:r>
              <a:rPr lang="en-US" dirty="0"/>
              <a:t> </a:t>
            </a:r>
            <a:r>
              <a:rPr lang="en-US" dirty="0" err="1"/>
              <a:t>siks</a:t>
            </a:r>
            <a:r>
              <a:rPr lang="en-US" dirty="0"/>
              <a:t> et </a:t>
            </a:r>
            <a:r>
              <a:rPr lang="en-US" dirty="0" err="1"/>
              <a:t>halusin</a:t>
            </a:r>
            <a:r>
              <a:rPr lang="en-US" dirty="0"/>
              <a:t> </a:t>
            </a:r>
            <a:r>
              <a:rPr lang="en-US" dirty="0" err="1"/>
              <a:t>haastaa</a:t>
            </a:r>
            <a:r>
              <a:rPr lang="en-US" dirty="0"/>
              <a:t> </a:t>
            </a:r>
            <a:r>
              <a:rPr lang="en-US" dirty="0" err="1"/>
              <a:t>itteni</a:t>
            </a:r>
            <a:r>
              <a:rPr lang="en-US" dirty="0"/>
              <a:t> ja </a:t>
            </a:r>
            <a:r>
              <a:rPr lang="en-US" dirty="0" err="1"/>
              <a:t>tutustua</a:t>
            </a:r>
            <a:r>
              <a:rPr lang="en-US" dirty="0"/>
              <a:t> </a:t>
            </a:r>
            <a:r>
              <a:rPr lang="en-US" dirty="0" err="1"/>
              <a:t>ehkä</a:t>
            </a:r>
            <a:r>
              <a:rPr lang="en-US" dirty="0"/>
              <a:t> </a:t>
            </a:r>
            <a:r>
              <a:rPr lang="en-US" dirty="0" err="1"/>
              <a:t>vähä</a:t>
            </a:r>
            <a:r>
              <a:rPr lang="en-US" dirty="0"/>
              <a:t> </a:t>
            </a:r>
            <a:r>
              <a:rPr lang="en-US" dirty="0" err="1"/>
              <a:t>enemmä</a:t>
            </a:r>
            <a:r>
              <a:rPr lang="en-US" dirty="0"/>
              <a:t> </a:t>
            </a:r>
            <a:r>
              <a:rPr lang="en-US" dirty="0" err="1"/>
              <a:t>myös</a:t>
            </a:r>
            <a:r>
              <a:rPr lang="en-US" dirty="0"/>
              <a:t> </a:t>
            </a:r>
            <a:r>
              <a:rPr lang="en-US" dirty="0" err="1"/>
              <a:t>pelimoottorin</a:t>
            </a:r>
            <a:r>
              <a:rPr lang="en-US" dirty="0"/>
              <a:t> </a:t>
            </a:r>
            <a:r>
              <a:rPr lang="en-US" dirty="0" err="1"/>
              <a:t>toteutukseen</a:t>
            </a:r>
            <a:r>
              <a:rPr lang="en-US" dirty="0"/>
              <a:t>. (</a:t>
            </a:r>
            <a:r>
              <a:rPr lang="en-US" dirty="0" err="1"/>
              <a:t>Unityl</a:t>
            </a:r>
            <a:r>
              <a:rPr lang="en-US" dirty="0"/>
              <a:t> ja unreal engine demon </a:t>
            </a:r>
            <a:r>
              <a:rPr lang="en-US" dirty="0" err="1"/>
              <a:t>teko</a:t>
            </a:r>
            <a:r>
              <a:rPr lang="en-US" dirty="0"/>
              <a:t> </a:t>
            </a:r>
            <a:r>
              <a:rPr lang="en-US" dirty="0" err="1"/>
              <a:t>olis</a:t>
            </a:r>
            <a:r>
              <a:rPr lang="en-US" dirty="0"/>
              <a:t> </a:t>
            </a:r>
            <a:r>
              <a:rPr lang="en-US" dirty="0" err="1"/>
              <a:t>ollu</a:t>
            </a:r>
            <a:r>
              <a:rPr lang="en-US" dirty="0"/>
              <a:t> </a:t>
            </a:r>
            <a:r>
              <a:rPr lang="en-US" dirty="0" err="1"/>
              <a:t>tosi</a:t>
            </a:r>
            <a:r>
              <a:rPr lang="en-US" dirty="0"/>
              <a:t> </a:t>
            </a:r>
            <a:r>
              <a:rPr lang="en-US" dirty="0" err="1"/>
              <a:t>nopee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23D94-705C-4504-911F-B0FC4EFA50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75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Kuten</a:t>
            </a:r>
            <a:r>
              <a:rPr lang="en-US" dirty="0"/>
              <a:t> </a:t>
            </a:r>
            <a:r>
              <a:rPr lang="en-US" dirty="0" err="1"/>
              <a:t>tossa</a:t>
            </a:r>
            <a:r>
              <a:rPr lang="en-US" dirty="0"/>
              <a:t> </a:t>
            </a:r>
            <a:r>
              <a:rPr lang="en-US" dirty="0" err="1"/>
              <a:t>tuli</a:t>
            </a:r>
            <a:r>
              <a:rPr lang="en-US" dirty="0"/>
              <a:t> </a:t>
            </a:r>
            <a:r>
              <a:rPr lang="en-US" dirty="0" err="1"/>
              <a:t>mainittua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OpenGL:ää</a:t>
            </a:r>
            <a:r>
              <a:rPr lang="en-US" dirty="0"/>
              <a:t> </a:t>
            </a:r>
            <a:r>
              <a:rPr lang="en-US" dirty="0" err="1"/>
              <a:t>käytetään</a:t>
            </a:r>
            <a:r>
              <a:rPr lang="en-US" dirty="0"/>
              <a:t>. OpenGL o </a:t>
            </a:r>
            <a:r>
              <a:rPr lang="en-US" dirty="0" err="1"/>
              <a:t>ohjelmointirajapinta</a:t>
            </a:r>
            <a:r>
              <a:rPr lang="en-US" dirty="0"/>
              <a:t> 2 ja 3d </a:t>
            </a:r>
            <a:r>
              <a:rPr lang="en-US" dirty="0" err="1"/>
              <a:t>grafiikan</a:t>
            </a:r>
            <a:r>
              <a:rPr lang="en-US" dirty="0"/>
              <a:t> </a:t>
            </a:r>
            <a:r>
              <a:rPr lang="en-US" dirty="0" err="1"/>
              <a:t>piirtämiseen</a:t>
            </a:r>
            <a:r>
              <a:rPr lang="en-US" dirty="0"/>
              <a:t>. </a:t>
            </a:r>
            <a:r>
              <a:rPr lang="en-US" dirty="0" err="1"/>
              <a:t>Tän</a:t>
            </a:r>
            <a:r>
              <a:rPr lang="en-US" dirty="0"/>
              <a:t> </a:t>
            </a:r>
            <a:r>
              <a:rPr lang="en-US" dirty="0" err="1"/>
              <a:t>projektin</a:t>
            </a:r>
            <a:r>
              <a:rPr lang="en-US" dirty="0"/>
              <a:t> </a:t>
            </a:r>
            <a:r>
              <a:rPr lang="en-US" dirty="0" err="1"/>
              <a:t>toteuttamisee</a:t>
            </a:r>
            <a:r>
              <a:rPr lang="en-US" dirty="0"/>
              <a:t> </a:t>
            </a:r>
            <a:r>
              <a:rPr lang="en-US" dirty="0" err="1"/>
              <a:t>tullaa</a:t>
            </a:r>
            <a:r>
              <a:rPr lang="en-US" dirty="0"/>
              <a:t> </a:t>
            </a:r>
            <a:r>
              <a:rPr lang="en-US" dirty="0" err="1"/>
              <a:t>myös</a:t>
            </a:r>
            <a:r>
              <a:rPr lang="en-US" dirty="0"/>
              <a:t> </a:t>
            </a:r>
            <a:r>
              <a:rPr lang="en-US" dirty="0" err="1"/>
              <a:t>käyttämää</a:t>
            </a:r>
            <a:r>
              <a:rPr lang="en-US" dirty="0"/>
              <a:t> </a:t>
            </a:r>
            <a:r>
              <a:rPr lang="en-US" dirty="0" err="1"/>
              <a:t>monia</a:t>
            </a:r>
            <a:r>
              <a:rPr lang="en-US" dirty="0"/>
              <a:t> </a:t>
            </a:r>
            <a:r>
              <a:rPr lang="en-US" dirty="0" err="1"/>
              <a:t>erilaisia</a:t>
            </a:r>
            <a:r>
              <a:rPr lang="en-US" dirty="0"/>
              <a:t> </a:t>
            </a:r>
            <a:r>
              <a:rPr lang="en-US" dirty="0" err="1"/>
              <a:t>ohjelmistokirjastoja</a:t>
            </a:r>
            <a:r>
              <a:rPr lang="en-US" dirty="0"/>
              <a:t>, </a:t>
            </a:r>
            <a:r>
              <a:rPr lang="en-US" dirty="0" err="1"/>
              <a:t>esimerkiks</a:t>
            </a:r>
            <a:r>
              <a:rPr lang="en-US" dirty="0"/>
              <a:t> </a:t>
            </a:r>
            <a:r>
              <a:rPr lang="en-US" dirty="0" err="1"/>
              <a:t>ääniä</a:t>
            </a:r>
            <a:r>
              <a:rPr lang="en-US" dirty="0"/>
              <a:t> </a:t>
            </a:r>
            <a:r>
              <a:rPr lang="en-US" dirty="0" err="1"/>
              <a:t>varten</a:t>
            </a:r>
            <a:r>
              <a:rPr lang="en-US" dirty="0"/>
              <a:t> </a:t>
            </a:r>
            <a:r>
              <a:rPr lang="en-US" dirty="0" err="1"/>
              <a:t>käytetään</a:t>
            </a:r>
            <a:r>
              <a:rPr lang="en-US" dirty="0"/>
              <a:t> </a:t>
            </a:r>
            <a:r>
              <a:rPr lang="en-US" dirty="0" err="1"/>
              <a:t>OpenAL:ää</a:t>
            </a:r>
            <a:r>
              <a:rPr lang="en-US" dirty="0"/>
              <a:t>, sit on GLM </a:t>
            </a:r>
            <a:r>
              <a:rPr lang="en-US" dirty="0" err="1"/>
              <a:t>eli</a:t>
            </a:r>
            <a:r>
              <a:rPr lang="en-US" dirty="0"/>
              <a:t> </a:t>
            </a:r>
            <a:r>
              <a:rPr lang="en-US" dirty="0" err="1"/>
              <a:t>ohjelmistokirjasto</a:t>
            </a:r>
            <a:r>
              <a:rPr lang="en-US" dirty="0"/>
              <a:t> </a:t>
            </a:r>
            <a:r>
              <a:rPr lang="en-US" dirty="0" err="1"/>
              <a:t>joka</a:t>
            </a:r>
            <a:r>
              <a:rPr lang="en-US" dirty="0"/>
              <a:t> </a:t>
            </a:r>
            <a:r>
              <a:rPr lang="en-US" dirty="0" err="1"/>
              <a:t>sisältää</a:t>
            </a:r>
            <a:r>
              <a:rPr lang="en-US" dirty="0"/>
              <a:t> </a:t>
            </a:r>
            <a:r>
              <a:rPr lang="en-US" dirty="0" err="1"/>
              <a:t>vektori</a:t>
            </a:r>
            <a:r>
              <a:rPr lang="en-US" dirty="0"/>
              <a:t> ja </a:t>
            </a:r>
            <a:r>
              <a:rPr lang="en-US" dirty="0" err="1"/>
              <a:t>matriisilaskentaa</a:t>
            </a:r>
            <a:r>
              <a:rPr lang="en-US" dirty="0"/>
              <a:t> </a:t>
            </a:r>
            <a:r>
              <a:rPr lang="en-US" dirty="0" err="1"/>
              <a:t>liittyviä</a:t>
            </a:r>
            <a:r>
              <a:rPr lang="en-US" dirty="0"/>
              <a:t> </a:t>
            </a:r>
            <a:r>
              <a:rPr lang="en-US" dirty="0" err="1"/>
              <a:t>funktioita</a:t>
            </a:r>
            <a:r>
              <a:rPr lang="en-US" dirty="0"/>
              <a:t>. Ja </a:t>
            </a:r>
            <a:r>
              <a:rPr lang="en-US" dirty="0" err="1"/>
              <a:t>suurin</a:t>
            </a:r>
            <a:r>
              <a:rPr lang="en-US" dirty="0"/>
              <a:t> </a:t>
            </a:r>
            <a:r>
              <a:rPr lang="en-US" dirty="0" err="1"/>
              <a:t>osa</a:t>
            </a:r>
            <a:r>
              <a:rPr lang="en-US" dirty="0"/>
              <a:t> </a:t>
            </a:r>
            <a:r>
              <a:rPr lang="en-US" dirty="0" err="1"/>
              <a:t>työstä</a:t>
            </a:r>
            <a:r>
              <a:rPr lang="en-US" dirty="0"/>
              <a:t> </a:t>
            </a:r>
            <a:r>
              <a:rPr lang="en-US" dirty="0" err="1"/>
              <a:t>tulee</a:t>
            </a:r>
            <a:r>
              <a:rPr lang="en-US" dirty="0"/>
              <a:t> </a:t>
            </a:r>
            <a:r>
              <a:rPr lang="en-US" dirty="0" err="1"/>
              <a:t>olemaan</a:t>
            </a:r>
            <a:r>
              <a:rPr lang="en-US" dirty="0"/>
              <a:t> </a:t>
            </a:r>
            <a:r>
              <a:rPr lang="en-US" dirty="0" err="1"/>
              <a:t>tota</a:t>
            </a:r>
            <a:r>
              <a:rPr lang="en-US" dirty="0"/>
              <a:t> </a:t>
            </a:r>
            <a:r>
              <a:rPr lang="en-US" dirty="0" err="1"/>
              <a:t>ite</a:t>
            </a:r>
            <a:r>
              <a:rPr lang="en-US" dirty="0"/>
              <a:t> </a:t>
            </a:r>
            <a:r>
              <a:rPr lang="en-US" dirty="0" err="1"/>
              <a:t>pelimoottorin</a:t>
            </a:r>
            <a:r>
              <a:rPr lang="en-US" dirty="0"/>
              <a:t> </a:t>
            </a:r>
            <a:r>
              <a:rPr lang="en-US" dirty="0" err="1"/>
              <a:t>osien</a:t>
            </a:r>
            <a:r>
              <a:rPr lang="en-US" dirty="0"/>
              <a:t> </a:t>
            </a:r>
            <a:r>
              <a:rPr lang="en-US" dirty="0" err="1"/>
              <a:t>koodausta</a:t>
            </a:r>
            <a:r>
              <a:rPr lang="en-US" dirty="0"/>
              <a:t>, </a:t>
            </a:r>
            <a:r>
              <a:rPr lang="en-US" dirty="0" err="1"/>
              <a:t>koska</a:t>
            </a:r>
            <a:r>
              <a:rPr lang="en-US" dirty="0"/>
              <a:t> </a:t>
            </a:r>
            <a:r>
              <a:rPr lang="en-US" dirty="0" err="1"/>
              <a:t>siihe</a:t>
            </a:r>
            <a:r>
              <a:rPr lang="en-US" dirty="0"/>
              <a:t> </a:t>
            </a:r>
            <a:r>
              <a:rPr lang="en-US" dirty="0" err="1"/>
              <a:t>liittyy</a:t>
            </a:r>
            <a:r>
              <a:rPr lang="en-US" dirty="0"/>
              <a:t> </a:t>
            </a:r>
            <a:r>
              <a:rPr lang="en-US" dirty="0" err="1"/>
              <a:t>aika</a:t>
            </a:r>
            <a:r>
              <a:rPr lang="en-US" dirty="0"/>
              <a:t> </a:t>
            </a:r>
            <a:r>
              <a:rPr lang="en-US" dirty="0" err="1"/>
              <a:t>paljo</a:t>
            </a:r>
            <a:r>
              <a:rPr lang="en-US" dirty="0"/>
              <a:t>. Just </a:t>
            </a:r>
            <a:r>
              <a:rPr lang="en-US" dirty="0" err="1"/>
              <a:t>ruudulle</a:t>
            </a:r>
            <a:r>
              <a:rPr lang="en-US" dirty="0"/>
              <a:t> </a:t>
            </a:r>
            <a:r>
              <a:rPr lang="en-US" dirty="0" err="1"/>
              <a:t>piirtämine</a:t>
            </a:r>
            <a:r>
              <a:rPr lang="en-US" dirty="0"/>
              <a:t>, </a:t>
            </a:r>
            <a:r>
              <a:rPr lang="en-US" dirty="0" err="1"/>
              <a:t>äänien</a:t>
            </a:r>
            <a:r>
              <a:rPr lang="en-US" dirty="0"/>
              <a:t> </a:t>
            </a:r>
            <a:r>
              <a:rPr lang="en-US" dirty="0" err="1"/>
              <a:t>lataus</a:t>
            </a:r>
            <a:r>
              <a:rPr lang="en-US" dirty="0"/>
              <a:t> WAV </a:t>
            </a:r>
            <a:r>
              <a:rPr lang="en-US" dirty="0" err="1"/>
              <a:t>tiedostosta</a:t>
            </a:r>
            <a:r>
              <a:rPr lang="en-US" dirty="0"/>
              <a:t> ja </a:t>
            </a:r>
            <a:r>
              <a:rPr lang="en-US" dirty="0" err="1"/>
              <a:t>mallien</a:t>
            </a:r>
            <a:r>
              <a:rPr lang="en-US" dirty="0"/>
              <a:t> </a:t>
            </a:r>
            <a:r>
              <a:rPr lang="en-US" dirty="0" err="1"/>
              <a:t>lataus</a:t>
            </a:r>
            <a:r>
              <a:rPr lang="en-US" dirty="0"/>
              <a:t> obj </a:t>
            </a:r>
            <a:r>
              <a:rPr lang="en-US" dirty="0" err="1"/>
              <a:t>tiedostoista</a:t>
            </a:r>
            <a:r>
              <a:rPr lang="en-US" dirty="0"/>
              <a:t>, </a:t>
            </a:r>
            <a:r>
              <a:rPr lang="en-US" dirty="0" err="1"/>
              <a:t>yksinkertaset</a:t>
            </a:r>
            <a:r>
              <a:rPr lang="en-US" dirty="0"/>
              <a:t> </a:t>
            </a:r>
            <a:r>
              <a:rPr lang="en-US" dirty="0" err="1"/>
              <a:t>collisionit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23D94-705C-4504-911F-B0FC4EFA50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54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Siinä</a:t>
            </a:r>
            <a:r>
              <a:rPr lang="en-US" dirty="0"/>
              <a:t> </a:t>
            </a:r>
            <a:r>
              <a:rPr lang="en-US" dirty="0" err="1"/>
              <a:t>olis</a:t>
            </a:r>
            <a:r>
              <a:rPr lang="en-US" dirty="0"/>
              <a:t> </a:t>
            </a:r>
            <a:r>
              <a:rPr lang="en-US" dirty="0" err="1"/>
              <a:t>toi</a:t>
            </a:r>
            <a:r>
              <a:rPr lang="en-US" dirty="0"/>
              <a:t> </a:t>
            </a:r>
            <a:r>
              <a:rPr lang="en-US" dirty="0" err="1"/>
              <a:t>sisällysluettelon</a:t>
            </a:r>
            <a:r>
              <a:rPr lang="en-US" dirty="0"/>
              <a:t> </a:t>
            </a:r>
            <a:r>
              <a:rPr lang="en-US" dirty="0" err="1"/>
              <a:t>hahmotelma</a:t>
            </a:r>
            <a:r>
              <a:rPr lang="en-US" dirty="0"/>
              <a:t>. Eli </a:t>
            </a:r>
            <a:r>
              <a:rPr lang="en-US" dirty="0" err="1"/>
              <a:t>tos</a:t>
            </a:r>
            <a:r>
              <a:rPr lang="en-US" dirty="0"/>
              <a:t> </a:t>
            </a:r>
            <a:r>
              <a:rPr lang="en-US" dirty="0" err="1"/>
              <a:t>opparissa</a:t>
            </a:r>
            <a:r>
              <a:rPr lang="en-US" dirty="0"/>
              <a:t> </a:t>
            </a:r>
            <a:r>
              <a:rPr lang="en-US" dirty="0" err="1"/>
              <a:t>aluks</a:t>
            </a:r>
            <a:r>
              <a:rPr lang="en-US" dirty="0"/>
              <a:t> </a:t>
            </a:r>
            <a:r>
              <a:rPr lang="en-US" dirty="0" err="1"/>
              <a:t>kerron</a:t>
            </a:r>
            <a:r>
              <a:rPr lang="en-US" dirty="0"/>
              <a:t> </a:t>
            </a:r>
            <a:r>
              <a:rPr lang="en-US" dirty="0" err="1"/>
              <a:t>mitä</a:t>
            </a:r>
            <a:r>
              <a:rPr lang="en-US" dirty="0"/>
              <a:t> </a:t>
            </a:r>
            <a:r>
              <a:rPr lang="en-US" dirty="0" err="1"/>
              <a:t>eri</a:t>
            </a:r>
            <a:r>
              <a:rPr lang="en-US" dirty="0"/>
              <a:t> </a:t>
            </a:r>
            <a:r>
              <a:rPr lang="en-US" dirty="0" err="1"/>
              <a:t>ohjelmistokirjastoi</a:t>
            </a:r>
            <a:r>
              <a:rPr lang="en-US" dirty="0"/>
              <a:t> ja </a:t>
            </a:r>
            <a:r>
              <a:rPr lang="en-US" dirty="0" err="1"/>
              <a:t>ohjelmii</a:t>
            </a:r>
            <a:r>
              <a:rPr lang="en-US" dirty="0"/>
              <a:t> on </a:t>
            </a:r>
            <a:r>
              <a:rPr lang="en-US" dirty="0" err="1"/>
              <a:t>käytetty</a:t>
            </a:r>
            <a:r>
              <a:rPr lang="en-US" dirty="0"/>
              <a:t>, sit </a:t>
            </a:r>
            <a:r>
              <a:rPr lang="en-US" dirty="0" err="1"/>
              <a:t>vähä</a:t>
            </a:r>
            <a:r>
              <a:rPr lang="en-US" dirty="0"/>
              <a:t> </a:t>
            </a:r>
            <a:r>
              <a:rPr lang="en-US" dirty="0" err="1"/>
              <a:t>siit</a:t>
            </a:r>
            <a:r>
              <a:rPr lang="en-US" dirty="0"/>
              <a:t> </a:t>
            </a:r>
            <a:r>
              <a:rPr lang="en-US" dirty="0" err="1"/>
              <a:t>projektin</a:t>
            </a:r>
            <a:r>
              <a:rPr lang="en-US" dirty="0"/>
              <a:t> </a:t>
            </a:r>
            <a:r>
              <a:rPr lang="en-US" dirty="0" err="1"/>
              <a:t>suunnittelusta</a:t>
            </a:r>
            <a:r>
              <a:rPr lang="en-US" dirty="0"/>
              <a:t> ja sit </a:t>
            </a:r>
            <a:r>
              <a:rPr lang="en-US" dirty="0" err="1"/>
              <a:t>ite</a:t>
            </a:r>
            <a:r>
              <a:rPr lang="en-US" dirty="0"/>
              <a:t> </a:t>
            </a:r>
            <a:r>
              <a:rPr lang="en-US" dirty="0" err="1"/>
              <a:t>toteutuksest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23D94-705C-4504-911F-B0FC4EFA50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38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 </a:t>
            </a:r>
            <a:r>
              <a:rPr lang="en-US" dirty="0" err="1"/>
              <a:t>täs</a:t>
            </a:r>
            <a:r>
              <a:rPr lang="en-US" dirty="0"/>
              <a:t> on </a:t>
            </a:r>
            <a:r>
              <a:rPr lang="en-US" dirty="0" err="1"/>
              <a:t>miu</a:t>
            </a:r>
            <a:r>
              <a:rPr lang="en-US" dirty="0"/>
              <a:t> </a:t>
            </a:r>
            <a:r>
              <a:rPr lang="en-US" dirty="0" err="1"/>
              <a:t>lähteet</a:t>
            </a:r>
            <a:r>
              <a:rPr lang="en-US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23D94-705C-4504-911F-B0FC4EFA50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38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. Aloitus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812800" y="2491433"/>
            <a:ext cx="7518399" cy="1191567"/>
          </a:xfrm>
        </p:spPr>
        <p:txBody>
          <a:bodyPr/>
          <a:lstStyle>
            <a:lvl1pPr algn="ctr">
              <a:defRPr/>
            </a:lvl1pPr>
          </a:lstStyle>
          <a:p>
            <a:r>
              <a:rPr lang="fi-FI"/>
              <a:t>Muokkaa perustyylejä naps.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812800" y="3792123"/>
            <a:ext cx="7518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naps.</a:t>
            </a:r>
            <a:endParaRPr lang="fi-FI" dirty="0"/>
          </a:p>
        </p:txBody>
      </p:sp>
      <p:pic>
        <p:nvPicPr>
          <p:cNvPr id="6" name="Kuva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7" name="Kuva 6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45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. Lopetusdia">
    <p:bg>
      <p:bgPr>
        <a:solidFill>
          <a:srgbClr val="0D6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orakulmio 12"/>
          <p:cNvSpPr/>
          <p:nvPr userDrawn="1"/>
        </p:nvSpPr>
        <p:spPr>
          <a:xfrm>
            <a:off x="32424" y="37828"/>
            <a:ext cx="9073747" cy="6782072"/>
          </a:xfrm>
          <a:prstGeom prst="rect">
            <a:avLst/>
          </a:prstGeom>
          <a:noFill/>
          <a:ln w="76200" cap="sq" cmpd="sng">
            <a:solidFill>
              <a:srgbClr val="FFFFFF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4" name="Kuva 13"/>
          <p:cNvPicPr>
            <a:picLocks noChangeAspect="1"/>
          </p:cNvPicPr>
          <p:nvPr userDrawn="1"/>
        </p:nvPicPr>
        <p:blipFill rotWithShape="1">
          <a:blip r:embed="rId2"/>
          <a:srcRect t="50000"/>
          <a:stretch/>
        </p:blipFill>
        <p:spPr>
          <a:xfrm>
            <a:off x="4420681" y="43232"/>
            <a:ext cx="304800" cy="152400"/>
          </a:xfrm>
          <a:prstGeom prst="rect">
            <a:avLst/>
          </a:prstGeom>
        </p:spPr>
      </p:pic>
      <p:pic>
        <p:nvPicPr>
          <p:cNvPr id="15" name="Kuva 14"/>
          <p:cNvPicPr>
            <a:picLocks noChangeAspect="1"/>
          </p:cNvPicPr>
          <p:nvPr userDrawn="1"/>
        </p:nvPicPr>
        <p:blipFill rotWithShape="1">
          <a:blip r:embed="rId2"/>
          <a:srcRect b="43705"/>
          <a:stretch/>
        </p:blipFill>
        <p:spPr>
          <a:xfrm>
            <a:off x="4422775" y="6686413"/>
            <a:ext cx="304800" cy="171587"/>
          </a:xfrm>
          <a:prstGeom prst="rect">
            <a:avLst/>
          </a:prstGeom>
        </p:spPr>
      </p:pic>
      <p:pic>
        <p:nvPicPr>
          <p:cNvPr id="16" name="Kuva 15"/>
          <p:cNvPicPr>
            <a:picLocks noChangeAspect="1"/>
          </p:cNvPicPr>
          <p:nvPr userDrawn="1"/>
        </p:nvPicPr>
        <p:blipFill rotWithShape="1">
          <a:blip r:embed="rId2"/>
          <a:srcRect l="50000"/>
          <a:stretch/>
        </p:blipFill>
        <p:spPr>
          <a:xfrm>
            <a:off x="57822" y="3276600"/>
            <a:ext cx="152400" cy="304800"/>
          </a:xfrm>
          <a:prstGeom prst="rect">
            <a:avLst/>
          </a:prstGeom>
        </p:spPr>
      </p:pic>
      <p:pic>
        <p:nvPicPr>
          <p:cNvPr id="17" name="Kuva 16"/>
          <p:cNvPicPr>
            <a:picLocks noChangeAspect="1"/>
          </p:cNvPicPr>
          <p:nvPr userDrawn="1"/>
        </p:nvPicPr>
        <p:blipFill rotWithShape="1">
          <a:blip r:embed="rId2"/>
          <a:srcRect r="50000"/>
          <a:stretch/>
        </p:blipFill>
        <p:spPr>
          <a:xfrm>
            <a:off x="8926752" y="3276600"/>
            <a:ext cx="152400" cy="304800"/>
          </a:xfrm>
          <a:prstGeom prst="rect">
            <a:avLst/>
          </a:prstGeom>
        </p:spPr>
      </p:pic>
      <p:pic>
        <p:nvPicPr>
          <p:cNvPr id="18" name="Kuva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34908" y="2673350"/>
            <a:ext cx="44831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767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. Sisältödia valkoisella tausta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12800" y="876301"/>
            <a:ext cx="7619990" cy="1143000"/>
          </a:xfrm>
        </p:spPr>
        <p:txBody>
          <a:bodyPr/>
          <a:lstStyle/>
          <a:p>
            <a:r>
              <a:rPr lang="fi-FI"/>
              <a:t>Muokkaa perustyylejä naps.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812800" y="2107315"/>
            <a:ext cx="7518400" cy="339089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pic>
        <p:nvPicPr>
          <p:cNvPr id="8" name="Kuva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10" name="Kuva 9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17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. Sisältödia sinisellä taustalla">
    <p:bg>
      <p:bgPr>
        <a:solidFill>
          <a:srgbClr val="0D6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12800" y="873482"/>
            <a:ext cx="75184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perustyylejä naps.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812800" y="2118082"/>
            <a:ext cx="7518400" cy="3390895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pic>
        <p:nvPicPr>
          <p:cNvPr id="11" name="Kuva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4241800" cy="368300"/>
          </a:xfrm>
          <a:prstGeom prst="rect">
            <a:avLst/>
          </a:prstGeom>
        </p:spPr>
      </p:pic>
      <p:pic>
        <p:nvPicPr>
          <p:cNvPr id="13" name="Kuva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68356" y="6179256"/>
            <a:ext cx="9652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61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. Sisältödia kaksi palst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546101"/>
            <a:ext cx="8229600" cy="1143000"/>
          </a:xfrm>
        </p:spPr>
        <p:txBody>
          <a:bodyPr/>
          <a:lstStyle/>
          <a:p>
            <a:r>
              <a:rPr lang="fi-FI"/>
              <a:t>Muokkaa perustyylejä naps.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787712"/>
            <a:ext cx="4038600" cy="33940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787712"/>
            <a:ext cx="4038600" cy="33940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pic>
        <p:nvPicPr>
          <p:cNvPr id="8" name="Kuva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9" name="Kuva 8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34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. Sisältödia kuva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44503" y="533778"/>
            <a:ext cx="4317997" cy="1143000"/>
          </a:xfrm>
        </p:spPr>
        <p:txBody>
          <a:bodyPr>
            <a:normAutofit/>
          </a:bodyPr>
          <a:lstStyle>
            <a:lvl1pPr>
              <a:defRPr sz="3000" baseline="0"/>
            </a:lvl1pPr>
          </a:lstStyle>
          <a:p>
            <a:r>
              <a:rPr lang="fi-FI"/>
              <a:t>Muokkaa perustyylejä naps.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44503" y="1760229"/>
            <a:ext cx="4317998" cy="280502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5" name="Kuvan paikkamerkki 12"/>
          <p:cNvSpPr>
            <a:spLocks noGrp="1"/>
          </p:cNvSpPr>
          <p:nvPr>
            <p:ph type="pic" sz="quarter" idx="10"/>
          </p:nvPr>
        </p:nvSpPr>
        <p:spPr>
          <a:xfrm>
            <a:off x="5054602" y="455084"/>
            <a:ext cx="3809368" cy="2506133"/>
          </a:xfrm>
        </p:spPr>
        <p:txBody>
          <a:bodyPr/>
          <a:lstStyle/>
          <a:p>
            <a:r>
              <a:rPr lang="fi-FI"/>
              <a:t>Vedä kuva paikkamerkkiin tai lisää napsauttamalla kuvaketta</a:t>
            </a:r>
          </a:p>
        </p:txBody>
      </p:sp>
      <p:sp>
        <p:nvSpPr>
          <p:cNvPr id="16" name="Kuvan paikkamerkki 12"/>
          <p:cNvSpPr>
            <a:spLocks noGrp="1"/>
          </p:cNvSpPr>
          <p:nvPr>
            <p:ph type="pic" sz="quarter" idx="11"/>
          </p:nvPr>
        </p:nvSpPr>
        <p:spPr>
          <a:xfrm>
            <a:off x="5054602" y="3023299"/>
            <a:ext cx="3809368" cy="2506133"/>
          </a:xfrm>
        </p:spPr>
        <p:txBody>
          <a:bodyPr/>
          <a:lstStyle/>
          <a:p>
            <a:r>
              <a:rPr lang="fi-FI"/>
              <a:t>Vedä kuva paikkamerkkiin tai lisää napsauttamalla kuvaketta</a:t>
            </a:r>
          </a:p>
        </p:txBody>
      </p:sp>
      <p:pic>
        <p:nvPicPr>
          <p:cNvPr id="8" name="Kuva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9" name="Kuva 8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4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. Sisältödia isolla kuva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12800" y="3578225"/>
            <a:ext cx="7518400" cy="838054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fi-FI"/>
              <a:t>Muokkaa perustyylejä naps.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12800" y="4520873"/>
            <a:ext cx="7518400" cy="11386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</p:txBody>
      </p:sp>
      <p:sp>
        <p:nvSpPr>
          <p:cNvPr id="12" name="Kuvan paikkamerkki 12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3428998"/>
          </a:xfrm>
        </p:spPr>
        <p:txBody>
          <a:bodyPr/>
          <a:lstStyle/>
          <a:p>
            <a:r>
              <a:rPr lang="fi-FI"/>
              <a:t>Vedä kuva paikkamerkkiin tai lisää napsauttamalla kuvaketta</a:t>
            </a:r>
            <a:endParaRPr lang="fi-FI" dirty="0"/>
          </a:p>
        </p:txBody>
      </p:sp>
      <p:pic>
        <p:nvPicPr>
          <p:cNvPr id="8" name="Kuva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9" name="Kuva 8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294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. Otsikkodia isolla kuva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Kuvan paikkamerkki 12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5746044"/>
          </a:xfrm>
        </p:spPr>
        <p:txBody>
          <a:bodyPr/>
          <a:lstStyle/>
          <a:p>
            <a:r>
              <a:rPr lang="fi-FI"/>
              <a:t>Vedä kuva paikkamerkkiin tai lisää napsauttamalla kuvaketta</a:t>
            </a:r>
            <a:endParaRPr lang="fi-FI" dirty="0"/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075267" y="2919839"/>
            <a:ext cx="6815666" cy="619573"/>
          </a:xfrm>
        </p:spPr>
        <p:txBody>
          <a:bodyPr>
            <a:noAutofit/>
          </a:bodyPr>
          <a:lstStyle>
            <a:lvl1pPr algn="ctr">
              <a:defRPr sz="3200"/>
            </a:lvl1pPr>
          </a:lstStyle>
          <a:p>
            <a:r>
              <a:rPr lang="fi-FI"/>
              <a:t>Muokkaa perustyylejä naps.</a:t>
            </a:r>
            <a:endParaRPr lang="fi-FI" dirty="0"/>
          </a:p>
        </p:txBody>
      </p:sp>
      <p:pic>
        <p:nvPicPr>
          <p:cNvPr id="8" name="Kuva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9" name="Kuva 8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61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. Välidia">
    <p:bg>
      <p:bgPr>
        <a:solidFill>
          <a:srgbClr val="0D6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320799" y="2919839"/>
            <a:ext cx="6547557" cy="619573"/>
          </a:xfrm>
        </p:spPr>
        <p:txBody>
          <a:bodyPr>
            <a:noAutofit/>
          </a:bodyPr>
          <a:lstStyle>
            <a:lvl1pPr algn="ctr">
              <a:defRPr sz="3200">
                <a:solidFill>
                  <a:srgbClr val="FFFFFF"/>
                </a:solidFill>
              </a:defRPr>
            </a:lvl1pPr>
          </a:lstStyle>
          <a:p>
            <a:r>
              <a:rPr lang="fi-FI"/>
              <a:t>Muokkaa perustyylejä naps.</a:t>
            </a:r>
            <a:endParaRPr lang="fi-FI" dirty="0"/>
          </a:p>
        </p:txBody>
      </p:sp>
      <p:pic>
        <p:nvPicPr>
          <p:cNvPr id="5" name="Kuva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4241800" cy="368300"/>
          </a:xfrm>
          <a:prstGeom prst="rect">
            <a:avLst/>
          </a:prstGeom>
        </p:spPr>
      </p:pic>
      <p:pic>
        <p:nvPicPr>
          <p:cNvPr id="8" name="Kuva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68356" y="6179256"/>
            <a:ext cx="9652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36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. Dia isolla kuva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Kuvan paikkamerkki 12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5746044"/>
          </a:xfrm>
        </p:spPr>
        <p:txBody>
          <a:bodyPr/>
          <a:lstStyle/>
          <a:p>
            <a:r>
              <a:rPr lang="fi-FI"/>
              <a:t>Vedä kuva paikkamerkkiin tai lisää napsauttamalla kuvaketta</a:t>
            </a:r>
            <a:endParaRPr lang="fi-FI" dirty="0"/>
          </a:p>
        </p:txBody>
      </p:sp>
      <p:pic>
        <p:nvPicPr>
          <p:cNvPr id="5" name="Kuva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6" name="Kuva 5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2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dirty="0"/>
              <a:t>Muokkaa perustyylejä naps.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3390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</p:spTree>
    <p:extLst>
      <p:ext uri="{BB962C8B-B14F-4D97-AF65-F5344CB8AC3E}">
        <p14:creationId xmlns:p14="http://schemas.microsoft.com/office/powerpoint/2010/main" val="2217476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rgbClr val="007DA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7DAA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7DAA"/>
        </a:buClr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7DAA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7DAA"/>
        </a:buClr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7DAA"/>
        </a:buClr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opengl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pengl-tutorial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Roolipelidemo</a:t>
            </a:r>
            <a:r>
              <a:rPr lang="fi-FI" dirty="0"/>
              <a:t> OpenGL:llä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Teemu Turku</a:t>
            </a:r>
          </a:p>
        </p:txBody>
      </p:sp>
    </p:spTree>
    <p:extLst>
      <p:ext uri="{BB962C8B-B14F-4D97-AF65-F5344CB8AC3E}">
        <p14:creationId xmlns:p14="http://schemas.microsoft.com/office/powerpoint/2010/main" val="963884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Aikataulu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Toinen seminaari marraskuun loppupuolella</a:t>
            </a:r>
          </a:p>
          <a:p>
            <a:r>
              <a:rPr lang="fi-FI" dirty="0"/>
              <a:t>Viimeinen seminaari joulukuussa</a:t>
            </a:r>
          </a:p>
        </p:txBody>
      </p:sp>
    </p:spTree>
    <p:extLst>
      <p:ext uri="{BB962C8B-B14F-4D97-AF65-F5344CB8AC3E}">
        <p14:creationId xmlns:p14="http://schemas.microsoft.com/office/powerpoint/2010/main" val="2398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Idea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3-ulotteinen roolipeli</a:t>
            </a:r>
          </a:p>
          <a:p>
            <a:r>
              <a:rPr lang="fi-FI" dirty="0"/>
              <a:t>Idea syntyi 1990-luvun loppupuolen roolipelien innoittamana</a:t>
            </a:r>
          </a:p>
          <a:p>
            <a:r>
              <a:rPr lang="fi-FI" dirty="0"/>
              <a:t>OpenGL alustana oppimiskokemuksen takia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E8353A-6F7C-4E2D-8F51-6B73C982B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2" y="3428999"/>
            <a:ext cx="3164542" cy="22066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EE84CD-0D34-4FDD-943D-101ACC318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6614" y="3429000"/>
            <a:ext cx="2924735" cy="22722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611C5E-C400-48A9-A851-0294B352F5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9021" y="3428999"/>
            <a:ext cx="3051367" cy="22722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5388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Toteutus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OpenGL</a:t>
            </a:r>
          </a:p>
          <a:p>
            <a:r>
              <a:rPr lang="fi-FI" dirty="0"/>
              <a:t>Tehdään käyttäen erilaisia ohjelmistokirjastoja hyödyntäen</a:t>
            </a:r>
          </a:p>
          <a:p>
            <a:r>
              <a:rPr lang="fi-FI" dirty="0"/>
              <a:t>Suurimmaksi osaksi pelimoottorin koodausta</a:t>
            </a:r>
          </a:p>
        </p:txBody>
      </p:sp>
    </p:spTree>
    <p:extLst>
      <p:ext uri="{BB962C8B-B14F-4D97-AF65-F5344CB8AC3E}">
        <p14:creationId xmlns:p14="http://schemas.microsoft.com/office/powerpoint/2010/main" val="2942464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Sisällysluettelon hahmotelma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F082BF-9E3A-4485-A59A-72AC1C762D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 TOTEUTUS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4.1 Tavoitteet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4.2 Pelimaailman piirtäminen näytölle</a:t>
            </a:r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4.3 Kameran määrittely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4.4 3d-mallien lataaminen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4.5 Liikkumisen ja interaktiivisuuden lisääminen peliin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4.6 Äänet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 YHTEENVETO</a:t>
            </a:r>
            <a:endParaRPr lang="fi-FI" altLang="en-FI" sz="700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LÄHTEET</a:t>
            </a:r>
            <a:endParaRPr lang="fi-FI" altLang="en-FI" sz="2800" dirty="0">
              <a:latin typeface="Arial" panose="020B0604020202020204" pitchFamily="34" charset="0"/>
            </a:endParaRPr>
          </a:p>
          <a:p>
            <a:endParaRPr lang="en-FI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FADBEF2-32DB-4001-8FA4-5441D67F61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 defTabSz="914400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 JOHDANTO</a:t>
            </a:r>
            <a:endParaRPr lang="fi-FI" altLang="en-FI" sz="700" dirty="0"/>
          </a:p>
          <a:p>
            <a:pPr marL="0" indent="0" defTabSz="914400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 KÄYTETYT MENETELMÄT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r>
              <a:rPr lang="fi-FI" altLang="en-FI" sz="1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2.1 OpenGL</a:t>
            </a:r>
            <a:endParaRPr lang="fi-FI" altLang="en-FI" sz="19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sz="1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2.2 GLFW</a:t>
            </a:r>
            <a:endParaRPr lang="fi-FI" altLang="en-FI" sz="19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sz="1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2.3 GLAD</a:t>
            </a:r>
          </a:p>
          <a:p>
            <a:pPr mar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sz="1900" dirty="0">
                <a:latin typeface="Arial" panose="020B0604020202020204" pitchFamily="34" charset="0"/>
                <a:cs typeface="Arial" panose="020B0604020202020204" pitchFamily="34" charset="0"/>
              </a:rPr>
              <a:t>   2.4 GLSL</a:t>
            </a:r>
            <a:endParaRPr lang="fi-FI" altLang="en-FI" sz="19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sz="1900" dirty="0">
                <a:latin typeface="Arial" panose="020B0604020202020204" pitchFamily="34" charset="0"/>
                <a:cs typeface="Arial" panose="020B0604020202020204" pitchFamily="34" charset="0"/>
              </a:rPr>
              <a:t>   2.5 GLM</a:t>
            </a:r>
            <a:endParaRPr lang="fi-FI" altLang="en-FI" sz="19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sz="1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2.6 </a:t>
            </a:r>
            <a:r>
              <a:rPr lang="fi-FI" altLang="en-FI" sz="19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OpenAL</a:t>
            </a:r>
            <a:endParaRPr lang="fi-FI" altLang="en-FI" sz="19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sz="1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2.7 </a:t>
            </a:r>
            <a:r>
              <a:rPr lang="fi-FI" altLang="en-FI" sz="19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MinGW</a:t>
            </a:r>
            <a:endParaRPr lang="fi-FI" altLang="en-FI" sz="19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sz="19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2.8 </a:t>
            </a:r>
            <a:r>
              <a:rPr lang="fi-FI" altLang="en-FI" sz="1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Versionhallinta</a:t>
            </a:r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endParaRPr lang="fi-FI" altLang="en-FI" sz="700" dirty="0"/>
          </a:p>
          <a:p>
            <a:pPr marL="0" lvl="0" indent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 SUUNNITTELU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3.1 Idean synty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3.2 Pelin eri tilat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3.2.1 Kenttä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3.2.2 Taistelu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3.2.3 Valikko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3.3 Pelin kentät</a:t>
            </a:r>
            <a:endParaRPr lang="fi-FI" altLang="en-FI" sz="700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656946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Lähteet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Game</a:t>
            </a:r>
            <a:r>
              <a:rPr lang="fi-FI" dirty="0"/>
              <a:t> </a:t>
            </a:r>
            <a:r>
              <a:rPr lang="fi-FI" dirty="0" err="1"/>
              <a:t>Coding</a:t>
            </a:r>
            <a:r>
              <a:rPr lang="fi-FI" dirty="0"/>
              <a:t> Complete, </a:t>
            </a:r>
            <a:r>
              <a:rPr lang="fi-FI" dirty="0" err="1"/>
              <a:t>Fourth</a:t>
            </a:r>
            <a:r>
              <a:rPr lang="fi-FI" dirty="0"/>
              <a:t> Edition. Mike </a:t>
            </a:r>
            <a:r>
              <a:rPr lang="fi-FI" dirty="0" err="1"/>
              <a:t>McShaffry</a:t>
            </a:r>
            <a:r>
              <a:rPr lang="fi-FI" dirty="0"/>
              <a:t>, David Graham 2013</a:t>
            </a:r>
          </a:p>
          <a:p>
            <a:r>
              <a:rPr lang="fi-FI" dirty="0" err="1"/>
              <a:t>Game</a:t>
            </a:r>
            <a:r>
              <a:rPr lang="fi-FI" dirty="0"/>
              <a:t> Engine Architecture, Third Edition. Jason </a:t>
            </a:r>
            <a:r>
              <a:rPr lang="fi-FI" dirty="0" err="1"/>
              <a:t>Gregory</a:t>
            </a:r>
            <a:r>
              <a:rPr lang="fi-FI" dirty="0"/>
              <a:t> 2018</a:t>
            </a:r>
          </a:p>
          <a:p>
            <a:r>
              <a:rPr lang="fi-FI" dirty="0">
                <a:hlinkClick r:id="rId3"/>
              </a:rPr>
              <a:t>https://learnopengl.com/</a:t>
            </a:r>
            <a:r>
              <a:rPr lang="fi-FI" dirty="0"/>
              <a:t> </a:t>
            </a:r>
            <a:r>
              <a:rPr lang="fi-FI" dirty="0" err="1"/>
              <a:t>Learn</a:t>
            </a:r>
            <a:r>
              <a:rPr lang="fi-FI" dirty="0"/>
              <a:t> </a:t>
            </a:r>
            <a:r>
              <a:rPr lang="fi-FI" dirty="0" err="1"/>
              <a:t>OpenGL:än</a:t>
            </a:r>
            <a:r>
              <a:rPr lang="fi-FI" dirty="0"/>
              <a:t> www-sivusto. </a:t>
            </a:r>
            <a:r>
              <a:rPr lang="fi-FI" dirty="0" err="1"/>
              <a:t>Joey</a:t>
            </a:r>
            <a:r>
              <a:rPr lang="fi-FI" dirty="0"/>
              <a:t> de </a:t>
            </a:r>
            <a:r>
              <a:rPr lang="fi-FI" dirty="0" err="1"/>
              <a:t>Vries</a:t>
            </a:r>
            <a:r>
              <a:rPr lang="fi-FI" dirty="0"/>
              <a:t> 2017</a:t>
            </a:r>
          </a:p>
          <a:p>
            <a:r>
              <a:rPr lang="fi-FI" dirty="0"/>
              <a:t>OpenGL Programming Guide, </a:t>
            </a:r>
            <a:r>
              <a:rPr lang="fi-FI" dirty="0" err="1"/>
              <a:t>Eight</a:t>
            </a:r>
            <a:r>
              <a:rPr lang="fi-FI" dirty="0"/>
              <a:t> Edition. Dave </a:t>
            </a:r>
            <a:r>
              <a:rPr lang="fi-FI" dirty="0" err="1"/>
              <a:t>Shreiner</a:t>
            </a:r>
            <a:r>
              <a:rPr lang="fi-FI" dirty="0"/>
              <a:t>, Graham </a:t>
            </a:r>
            <a:r>
              <a:rPr lang="fi-FI" dirty="0" err="1"/>
              <a:t>Sellers</a:t>
            </a:r>
            <a:r>
              <a:rPr lang="fi-FI" dirty="0"/>
              <a:t>, John </a:t>
            </a:r>
            <a:r>
              <a:rPr lang="fi-FI" dirty="0" err="1"/>
              <a:t>Kessenich</a:t>
            </a:r>
            <a:r>
              <a:rPr lang="fi-FI" dirty="0"/>
              <a:t> ja Bill </a:t>
            </a:r>
            <a:r>
              <a:rPr lang="fi-FI" dirty="0" err="1"/>
              <a:t>Licea</a:t>
            </a:r>
            <a:r>
              <a:rPr lang="fi-FI" dirty="0"/>
              <a:t>-Kane (2013). </a:t>
            </a:r>
          </a:p>
          <a:p>
            <a:r>
              <a:rPr lang="fi-FI" dirty="0"/>
              <a:t>OpenGL 4 </a:t>
            </a:r>
            <a:r>
              <a:rPr lang="fi-FI" dirty="0" err="1"/>
              <a:t>Shading</a:t>
            </a:r>
            <a:r>
              <a:rPr lang="fi-FI" dirty="0"/>
              <a:t> Language </a:t>
            </a:r>
            <a:r>
              <a:rPr lang="fi-FI" dirty="0" err="1"/>
              <a:t>Cookbook</a:t>
            </a:r>
            <a:r>
              <a:rPr lang="fi-FI" dirty="0"/>
              <a:t> Second Edition. David </a:t>
            </a:r>
            <a:r>
              <a:rPr lang="fi-FI" dirty="0" err="1"/>
              <a:t>Wolff</a:t>
            </a:r>
            <a:r>
              <a:rPr lang="fi-FI" dirty="0"/>
              <a:t> 2013</a:t>
            </a:r>
          </a:p>
          <a:p>
            <a:r>
              <a:rPr lang="fi-FI" dirty="0"/>
              <a:t>OpenGL-</a:t>
            </a:r>
            <a:r>
              <a:rPr lang="fi-FI" dirty="0" err="1"/>
              <a:t>tutorial</a:t>
            </a:r>
            <a:r>
              <a:rPr lang="fi-FI" dirty="0"/>
              <a:t> www-sivusto. </a:t>
            </a:r>
            <a:r>
              <a:rPr lang="fi-FI" dirty="0">
                <a:hlinkClick r:id="rId4"/>
              </a:rPr>
              <a:t>http://www.opengl-tutorial.org/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80051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8200342"/>
      </p:ext>
    </p:extLst>
  </p:cSld>
  <p:clrMapOvr>
    <a:masterClrMapping/>
  </p:clrMapOvr>
</p:sld>
</file>

<file path=ppt/theme/theme1.xml><?xml version="1.0" encoding="utf-8"?>
<a:theme xmlns:a="http://schemas.openxmlformats.org/drawingml/2006/main" name="xamk_ppt_4_3">
  <a:themeElements>
    <a:clrScheme name="Mukautettu 10">
      <a:dk1>
        <a:sysClr val="windowText" lastClr="000000"/>
      </a:dk1>
      <a:lt1>
        <a:sysClr val="window" lastClr="FFFFFF"/>
      </a:lt1>
      <a:dk2>
        <a:srgbClr val="0D699A"/>
      </a:dk2>
      <a:lt2>
        <a:srgbClr val="EEECE1"/>
      </a:lt2>
      <a:accent1>
        <a:srgbClr val="0D699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, klassinen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Opiskelijan dokumentti" ma:contentTypeID="0x01010037B05E0131324A0B8546E2B74A3551720066715E58BB154D46B523EFBA37C1155F" ma:contentTypeVersion="18" ma:contentTypeDescription="Luo uusi asiakirja." ma:contentTypeScope="" ma:versionID="01d3a2b9ce251a60336541a44c862101">
  <xsd:schema xmlns:xsd="http://www.w3.org/2001/XMLSchema" xmlns:xs="http://www.w3.org/2001/XMLSchema" xmlns:p="http://schemas.microsoft.com/office/2006/metadata/properties" xmlns:ns3="25e7f6bf-72c1-4870-aa83-3dac08eebaf4" targetNamespace="http://schemas.microsoft.com/office/2006/metadata/properties" ma:root="true" ma:fieldsID="2c4f371124eba3358195a1be8cff0d5f" ns3:_="">
    <xsd:import namespace="25e7f6bf-72c1-4870-aa83-3dac08eebaf4"/>
    <xsd:element name="properties">
      <xsd:complexType>
        <xsd:sequence>
          <xsd:element name="documentManagement">
            <xsd:complexType>
              <xsd:all>
                <xsd:element ref="ns3:a07c3fd0247140d68b99fdbcf50c819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e7f6bf-72c1-4870-aa83-3dac08eebaf4" elementFormDefault="qualified">
    <xsd:import namespace="http://schemas.microsoft.com/office/2006/documentManagement/types"/>
    <xsd:import namespace="http://schemas.microsoft.com/office/infopath/2007/PartnerControls"/>
    <xsd:element name="a07c3fd0247140d68b99fdbcf50c8190" ma:index="11" nillable="true" ma:taxonomy="true" ma:internalName="a07c3fd0247140d68b99fdbcf50c8190" ma:taxonomyFieldName="Siirtymishierarkia" ma:displayName="Siirtymishierarkia" ma:default="" ma:fieldId="{a07c3fd0-2471-40d6-8b99-fdbcf50c8190}" ma:taxonomyMulti="true" ma:sspId="12c3a885-be51-4291-b4a4-dc2febe6d68b" ma:termSetId="7ba2ce3b-cc22-4a7a-a873-4f18ae2baca5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07c3fd0247140d68b99fdbcf50c8190 xmlns="25e7f6bf-72c1-4870-aa83-3dac08eebaf4">
      <Terms xmlns="http://schemas.microsoft.com/office/infopath/2007/PartnerControls"/>
    </a07c3fd0247140d68b99fdbcf50c8190>
  </documentManagement>
</p:properties>
</file>

<file path=customXml/itemProps1.xml><?xml version="1.0" encoding="utf-8"?>
<ds:datastoreItem xmlns:ds="http://schemas.openxmlformats.org/officeDocument/2006/customXml" ds:itemID="{E4F4751A-FFB1-49A1-895C-66005EA66C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029B85-A6FD-48C0-BB02-8834B6636E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e7f6bf-72c1-4870-aa83-3dac08eeba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3A9BBC0-0279-4D7C-AB77-BCE83234F2CC}">
  <ds:schemaRefs>
    <ds:schemaRef ds:uri="http://schemas.microsoft.com/office/2006/metadata/properties"/>
    <ds:schemaRef ds:uri="http://schemas.microsoft.com/office/infopath/2007/PartnerControls"/>
    <ds:schemaRef ds:uri="25e7f6bf-72c1-4870-aa83-3dac08eebaf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xamk_ppt_4_3.potx</Template>
  <TotalTime>900</TotalTime>
  <Words>474</Words>
  <Application>Microsoft Office PowerPoint</Application>
  <PresentationFormat>On-screen Show (4:3)</PresentationFormat>
  <Paragraphs>60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xamk_ppt_4_3</vt:lpstr>
      <vt:lpstr>Roolipelidemo OpenGL:llä</vt:lpstr>
      <vt:lpstr>Aikataulu</vt:lpstr>
      <vt:lpstr>Idea</vt:lpstr>
      <vt:lpstr>Toteutus</vt:lpstr>
      <vt:lpstr>Sisällysluettelon hahmotelma</vt:lpstr>
      <vt:lpstr>Lähteet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Olli</dc:creator>
  <cp:lastModifiedBy>Teemu Turku</cp:lastModifiedBy>
  <cp:revision>45</cp:revision>
  <dcterms:created xsi:type="dcterms:W3CDTF">2016-08-24T06:59:42Z</dcterms:created>
  <dcterms:modified xsi:type="dcterms:W3CDTF">2019-10-20T10:59:00Z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0x01010037B05E0131324A0B8546E2B74A3551720066715E58BB154D46B523EFBA37C1155F</vt:lpwstr>
  </property>
  <property fmtid="{D5CDD505-2E9C-101B-9397-08002B2CF9AE}" pid="3" name="XamkDepartmentTaxHTField">
    <vt:lpwstr/>
  </property>
  <property fmtid="{D5CDD505-2E9C-101B-9397-08002B2CF9AE}" pid="4" name="Siirtymishierarkia">
    <vt:lpwstr/>
  </property>
  <property fmtid="{D5CDD505-2E9C-101B-9397-08002B2CF9AE}" pid="5" name="Yksikkö">
    <vt:lpwstr/>
  </property>
  <property fmtid="{D5CDD505-2E9C-101B-9397-08002B2CF9AE}" pid="6" name="TaxCatchAll">
    <vt:lpwstr/>
  </property>
  <property fmtid="{D5CDD505-2E9C-101B-9397-08002B2CF9AE}" pid="7" name="XamkCampusTaxHTField">
    <vt:lpwstr/>
  </property>
  <property fmtid="{D5CDD505-2E9C-101B-9397-08002B2CF9AE}" pid="8" name="Kampus">
    <vt:lpwstr/>
  </property>
</Properties>
</file>