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8" r:id="rId7"/>
    <p:sldId id="269" r:id="rId8"/>
    <p:sldId id="270" r:id="rId9"/>
    <p:sldId id="271" r:id="rId10"/>
    <p:sldId id="266" r:id="rId11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12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906" y="53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DDE6A-8FD4-4BA5-8925-9C5BE442C160}" type="datetimeFigureOut">
              <a:rPr lang="en-US" smtClean="0"/>
              <a:t>11-11-19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3D94-705C-4504-911F-B0FC4EFA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Pidän</a:t>
            </a:r>
            <a:r>
              <a:rPr lang="en-US" dirty="0"/>
              <a:t> </a:t>
            </a:r>
            <a:r>
              <a:rPr lang="en-US" dirty="0" err="1"/>
              <a:t>tänää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alotus</a:t>
            </a:r>
            <a:r>
              <a:rPr lang="en-US" dirty="0"/>
              <a:t> </a:t>
            </a:r>
            <a:r>
              <a:rPr lang="en-US" dirty="0" err="1"/>
              <a:t>seminaarin</a:t>
            </a:r>
            <a:r>
              <a:rPr lang="en-US" dirty="0"/>
              <a:t> </a:t>
            </a:r>
            <a:r>
              <a:rPr lang="en-US" dirty="0" err="1"/>
              <a:t>miu</a:t>
            </a:r>
            <a:r>
              <a:rPr lang="en-US" dirty="0"/>
              <a:t> </a:t>
            </a:r>
            <a:r>
              <a:rPr lang="en-US" dirty="0" err="1"/>
              <a:t>opinnäytetyölle</a:t>
            </a:r>
            <a:r>
              <a:rPr lang="en-US" dirty="0"/>
              <a:t> </a:t>
            </a:r>
            <a:r>
              <a:rPr lang="en-US" dirty="0" err="1"/>
              <a:t>aiheena</a:t>
            </a:r>
            <a:r>
              <a:rPr lang="en-US" dirty="0"/>
              <a:t> </a:t>
            </a:r>
            <a:r>
              <a:rPr lang="en-US" dirty="0" err="1"/>
              <a:t>Roolipelidemo</a:t>
            </a:r>
            <a:r>
              <a:rPr lang="en-US" dirty="0"/>
              <a:t> </a:t>
            </a:r>
            <a:r>
              <a:rPr lang="en-US" dirty="0" err="1"/>
              <a:t>OpenGL:llä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Aikataulu</a:t>
            </a:r>
            <a:r>
              <a:rPr lang="en-US" dirty="0"/>
              <a:t> </a:t>
            </a:r>
            <a:r>
              <a:rPr lang="en-US" dirty="0" err="1"/>
              <a:t>täl</a:t>
            </a:r>
            <a:r>
              <a:rPr lang="en-US" dirty="0"/>
              <a:t> </a:t>
            </a:r>
            <a:r>
              <a:rPr lang="en-US" dirty="0" err="1"/>
              <a:t>opinnäytetyöllä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et </a:t>
            </a:r>
            <a:r>
              <a:rPr lang="en-US" dirty="0" err="1"/>
              <a:t>ite</a:t>
            </a:r>
            <a:r>
              <a:rPr lang="en-US" dirty="0"/>
              <a:t> </a:t>
            </a:r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valmis</a:t>
            </a:r>
            <a:r>
              <a:rPr lang="en-US" dirty="0"/>
              <a:t> </a:t>
            </a:r>
            <a:r>
              <a:rPr lang="en-US" dirty="0" err="1"/>
              <a:t>tossa</a:t>
            </a:r>
            <a:r>
              <a:rPr lang="en-US" dirty="0"/>
              <a:t> </a:t>
            </a:r>
            <a:r>
              <a:rPr lang="en-US" dirty="0" err="1"/>
              <a:t>marraskuun</a:t>
            </a:r>
            <a:r>
              <a:rPr lang="en-US" dirty="0"/>
              <a:t> </a:t>
            </a:r>
            <a:r>
              <a:rPr lang="en-US" dirty="0" err="1"/>
              <a:t>loppupuolella</a:t>
            </a:r>
            <a:r>
              <a:rPr lang="en-US" dirty="0"/>
              <a:t>, </a:t>
            </a:r>
            <a:r>
              <a:rPr lang="en-US" dirty="0" err="1"/>
              <a:t>samoihi</a:t>
            </a:r>
            <a:r>
              <a:rPr lang="en-US" dirty="0"/>
              <a:t> </a:t>
            </a:r>
            <a:r>
              <a:rPr lang="en-US" dirty="0" err="1"/>
              <a:t>aikoihi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piän</a:t>
            </a:r>
            <a:r>
              <a:rPr lang="en-US" dirty="0"/>
              <a:t> ton </a:t>
            </a:r>
            <a:r>
              <a:rPr lang="en-US" dirty="0" err="1"/>
              <a:t>tokan</a:t>
            </a:r>
            <a:r>
              <a:rPr lang="en-US" dirty="0"/>
              <a:t> </a:t>
            </a:r>
            <a:r>
              <a:rPr lang="en-US" dirty="0" err="1"/>
              <a:t>seminaarin</a:t>
            </a:r>
            <a:r>
              <a:rPr lang="en-US" dirty="0"/>
              <a:t>. Ja sit </a:t>
            </a:r>
            <a:r>
              <a:rPr lang="en-US" dirty="0" err="1"/>
              <a:t>viimene</a:t>
            </a:r>
            <a:r>
              <a:rPr lang="en-US" dirty="0"/>
              <a:t> </a:t>
            </a:r>
            <a:r>
              <a:rPr lang="en-US" dirty="0" err="1"/>
              <a:t>seminaari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joulukuussa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Mistä</a:t>
            </a:r>
            <a:r>
              <a:rPr lang="en-US" dirty="0"/>
              <a:t> </a:t>
            </a:r>
            <a:r>
              <a:rPr lang="en-US" dirty="0" err="1"/>
              <a:t>tää</a:t>
            </a:r>
            <a:r>
              <a:rPr lang="en-US" dirty="0"/>
              <a:t> idea </a:t>
            </a:r>
            <a:r>
              <a:rPr lang="en-US" dirty="0" err="1"/>
              <a:t>synty</a:t>
            </a:r>
            <a:r>
              <a:rPr lang="en-US" dirty="0"/>
              <a:t>, </a:t>
            </a:r>
            <a:r>
              <a:rPr lang="en-US" dirty="0" err="1"/>
              <a:t>miks</a:t>
            </a:r>
            <a:r>
              <a:rPr lang="en-US" dirty="0"/>
              <a:t> </a:t>
            </a:r>
            <a:r>
              <a:rPr lang="en-US" dirty="0" err="1"/>
              <a:t>roolipelidemo</a:t>
            </a:r>
            <a:r>
              <a:rPr lang="en-US" dirty="0"/>
              <a:t> ja </a:t>
            </a:r>
            <a:r>
              <a:rPr lang="en-US" dirty="0" err="1"/>
              <a:t>miks</a:t>
            </a:r>
            <a:r>
              <a:rPr lang="en-US" dirty="0"/>
              <a:t> just </a:t>
            </a:r>
            <a:r>
              <a:rPr lang="en-US" dirty="0" err="1"/>
              <a:t>opengl:llä</a:t>
            </a:r>
            <a:r>
              <a:rPr lang="en-US" dirty="0"/>
              <a:t>? </a:t>
            </a:r>
            <a:r>
              <a:rPr lang="en-US" dirty="0" err="1"/>
              <a:t>Roolipeli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takia</a:t>
            </a:r>
            <a:r>
              <a:rPr lang="en-US" dirty="0"/>
              <a:t> </a:t>
            </a:r>
            <a:r>
              <a:rPr lang="en-US" dirty="0" err="1"/>
              <a:t>että</a:t>
            </a:r>
            <a:r>
              <a:rPr lang="en-US" dirty="0"/>
              <a:t> </a:t>
            </a:r>
            <a:r>
              <a:rPr lang="en-US" dirty="0" err="1"/>
              <a:t>tykkäsin</a:t>
            </a:r>
            <a:r>
              <a:rPr lang="en-US" dirty="0"/>
              <a:t> </a:t>
            </a:r>
            <a:r>
              <a:rPr lang="en-US" dirty="0" err="1"/>
              <a:t>lapsena</a:t>
            </a:r>
            <a:r>
              <a:rPr lang="en-US" dirty="0"/>
              <a:t> </a:t>
            </a:r>
            <a:r>
              <a:rPr lang="en-US" dirty="0" err="1"/>
              <a:t>pelata</a:t>
            </a:r>
            <a:r>
              <a:rPr lang="en-US" dirty="0"/>
              <a:t> </a:t>
            </a:r>
            <a:r>
              <a:rPr lang="en-US" dirty="0" err="1"/>
              <a:t>playstation</a:t>
            </a:r>
            <a:r>
              <a:rPr lang="en-US" dirty="0"/>
              <a:t> 1 </a:t>
            </a:r>
            <a:r>
              <a:rPr lang="en-US" dirty="0" err="1"/>
              <a:t>aikoina</a:t>
            </a:r>
            <a:r>
              <a:rPr lang="en-US" dirty="0"/>
              <a:t> </a:t>
            </a:r>
            <a:r>
              <a:rPr lang="en-US" dirty="0" err="1"/>
              <a:t>paljo</a:t>
            </a:r>
            <a:r>
              <a:rPr lang="en-US" dirty="0"/>
              <a:t> </a:t>
            </a:r>
            <a:r>
              <a:rPr lang="en-US" dirty="0" err="1"/>
              <a:t>kolmiulotteisia</a:t>
            </a:r>
            <a:r>
              <a:rPr lang="en-US" dirty="0"/>
              <a:t> </a:t>
            </a:r>
            <a:r>
              <a:rPr lang="en-US" dirty="0" err="1"/>
              <a:t>roolipeleijä</a:t>
            </a:r>
            <a:r>
              <a:rPr lang="en-US" dirty="0"/>
              <a:t> </a:t>
            </a:r>
            <a:r>
              <a:rPr lang="en-US" dirty="0" err="1"/>
              <a:t>joita</a:t>
            </a:r>
            <a:r>
              <a:rPr lang="en-US" dirty="0"/>
              <a:t> </a:t>
            </a:r>
            <a:r>
              <a:rPr lang="en-US" dirty="0" err="1"/>
              <a:t>siihe</a:t>
            </a:r>
            <a:r>
              <a:rPr lang="en-US" dirty="0"/>
              <a:t> </a:t>
            </a:r>
            <a:r>
              <a:rPr lang="en-US" dirty="0" err="1"/>
              <a:t>aikaa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paljon</a:t>
            </a:r>
            <a:r>
              <a:rPr lang="en-US" dirty="0"/>
              <a:t>. *</a:t>
            </a:r>
            <a:r>
              <a:rPr lang="en-US" dirty="0" err="1"/>
              <a:t>ClLICK</a:t>
            </a:r>
            <a:r>
              <a:rPr lang="en-US" dirty="0"/>
              <a:t>* Final fantasy </a:t>
            </a:r>
            <a:r>
              <a:rPr lang="en-US" dirty="0" err="1"/>
              <a:t>seiskaa</a:t>
            </a:r>
            <a:r>
              <a:rPr lang="en-US" dirty="0"/>
              <a:t>, The Legend of </a:t>
            </a:r>
            <a:r>
              <a:rPr lang="en-US" dirty="0" err="1"/>
              <a:t>dragoonia</a:t>
            </a:r>
            <a:r>
              <a:rPr lang="en-US" dirty="0"/>
              <a:t>, </a:t>
            </a:r>
            <a:r>
              <a:rPr lang="en-US" dirty="0" err="1"/>
              <a:t>chono</a:t>
            </a:r>
            <a:r>
              <a:rPr lang="en-US" dirty="0"/>
              <a:t> cross, legend of </a:t>
            </a:r>
            <a:r>
              <a:rPr lang="en-US" dirty="0" err="1"/>
              <a:t>legaia</a:t>
            </a:r>
            <a:r>
              <a:rPr lang="en-US" dirty="0"/>
              <a:t>,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tyyppisiä</a:t>
            </a:r>
            <a:r>
              <a:rPr lang="en-US" dirty="0"/>
              <a:t> </a:t>
            </a:r>
            <a:r>
              <a:rPr lang="en-US" dirty="0" err="1"/>
              <a:t>pelejä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paljo</a:t>
            </a:r>
            <a:r>
              <a:rPr lang="en-US" dirty="0"/>
              <a:t>. </a:t>
            </a:r>
            <a:r>
              <a:rPr lang="en-US" dirty="0" err="1"/>
              <a:t>Tykkään</a:t>
            </a:r>
            <a:r>
              <a:rPr lang="en-US" dirty="0"/>
              <a:t> </a:t>
            </a:r>
            <a:r>
              <a:rPr lang="en-US" dirty="0" err="1"/>
              <a:t>pelata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tyyppisiä</a:t>
            </a:r>
            <a:r>
              <a:rPr lang="en-US" dirty="0"/>
              <a:t> </a:t>
            </a:r>
            <a:r>
              <a:rPr lang="en-US" dirty="0" err="1"/>
              <a:t>pelejä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teen </a:t>
            </a:r>
            <a:r>
              <a:rPr lang="en-US" dirty="0" err="1"/>
              <a:t>mieluiten</a:t>
            </a:r>
            <a:r>
              <a:rPr lang="en-US" dirty="0"/>
              <a:t> </a:t>
            </a:r>
            <a:r>
              <a:rPr lang="en-US" dirty="0" err="1"/>
              <a:t>opparin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tyyppisestä</a:t>
            </a:r>
            <a:r>
              <a:rPr lang="en-US" dirty="0"/>
              <a:t> </a:t>
            </a:r>
            <a:r>
              <a:rPr lang="en-US" dirty="0" err="1"/>
              <a:t>pelistä</a:t>
            </a:r>
            <a:r>
              <a:rPr lang="en-US" dirty="0"/>
              <a:t>. Ja </a:t>
            </a:r>
            <a:r>
              <a:rPr lang="en-US" dirty="0" err="1"/>
              <a:t>OpenGLän</a:t>
            </a:r>
            <a:r>
              <a:rPr lang="en-US" dirty="0"/>
              <a:t> </a:t>
            </a:r>
            <a:r>
              <a:rPr lang="en-US" dirty="0" err="1"/>
              <a:t>valitsin</a:t>
            </a:r>
            <a:r>
              <a:rPr lang="en-US" dirty="0"/>
              <a:t> </a:t>
            </a:r>
            <a:r>
              <a:rPr lang="en-US" dirty="0" err="1"/>
              <a:t>siks</a:t>
            </a:r>
            <a:r>
              <a:rPr lang="en-US" dirty="0"/>
              <a:t> et </a:t>
            </a:r>
            <a:r>
              <a:rPr lang="en-US" dirty="0" err="1"/>
              <a:t>halusin</a:t>
            </a:r>
            <a:r>
              <a:rPr lang="en-US" dirty="0"/>
              <a:t> </a:t>
            </a:r>
            <a:r>
              <a:rPr lang="en-US" dirty="0" err="1"/>
              <a:t>haastaa</a:t>
            </a:r>
            <a:r>
              <a:rPr lang="en-US" dirty="0"/>
              <a:t> </a:t>
            </a:r>
            <a:r>
              <a:rPr lang="en-US" dirty="0" err="1"/>
              <a:t>itteni</a:t>
            </a:r>
            <a:r>
              <a:rPr lang="en-US" dirty="0"/>
              <a:t> ja </a:t>
            </a:r>
            <a:r>
              <a:rPr lang="en-US" dirty="0" err="1"/>
              <a:t>tutustua</a:t>
            </a:r>
            <a:r>
              <a:rPr lang="en-US" dirty="0"/>
              <a:t> </a:t>
            </a:r>
            <a:r>
              <a:rPr lang="en-US" dirty="0" err="1"/>
              <a:t>ehkä</a:t>
            </a:r>
            <a:r>
              <a:rPr lang="en-US" dirty="0"/>
              <a:t> </a:t>
            </a:r>
            <a:r>
              <a:rPr lang="en-US" dirty="0" err="1"/>
              <a:t>vähä</a:t>
            </a:r>
            <a:r>
              <a:rPr lang="en-US" dirty="0"/>
              <a:t> </a:t>
            </a:r>
            <a:r>
              <a:rPr lang="en-US" dirty="0" err="1"/>
              <a:t>enemmä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pelimoottorin</a:t>
            </a:r>
            <a:r>
              <a:rPr lang="en-US" dirty="0"/>
              <a:t> </a:t>
            </a:r>
            <a:r>
              <a:rPr lang="en-US" dirty="0" err="1"/>
              <a:t>toteutukseen</a:t>
            </a:r>
            <a:r>
              <a:rPr lang="en-US" dirty="0"/>
              <a:t>. (</a:t>
            </a:r>
            <a:r>
              <a:rPr lang="en-US" dirty="0" err="1"/>
              <a:t>Unityl</a:t>
            </a:r>
            <a:r>
              <a:rPr lang="en-US" dirty="0"/>
              <a:t> ja unreal engine demon </a:t>
            </a:r>
            <a:r>
              <a:rPr lang="en-US" dirty="0" err="1"/>
              <a:t>teko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ollu</a:t>
            </a:r>
            <a:r>
              <a:rPr lang="en-US" dirty="0"/>
              <a:t> </a:t>
            </a:r>
            <a:r>
              <a:rPr lang="en-US" dirty="0" err="1"/>
              <a:t>tosi</a:t>
            </a:r>
            <a:r>
              <a:rPr lang="en-US" dirty="0"/>
              <a:t> </a:t>
            </a:r>
            <a:r>
              <a:rPr lang="en-US" dirty="0" err="1"/>
              <a:t>nopee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Kuten</a:t>
            </a:r>
            <a:r>
              <a:rPr lang="en-US" dirty="0"/>
              <a:t> </a:t>
            </a:r>
            <a:r>
              <a:rPr lang="en-US" dirty="0" err="1"/>
              <a:t>tossa</a:t>
            </a:r>
            <a:r>
              <a:rPr lang="en-US" dirty="0"/>
              <a:t> </a:t>
            </a:r>
            <a:r>
              <a:rPr lang="en-US" dirty="0" err="1"/>
              <a:t>tuli</a:t>
            </a:r>
            <a:r>
              <a:rPr lang="en-US" dirty="0"/>
              <a:t> </a:t>
            </a:r>
            <a:r>
              <a:rPr lang="en-US" dirty="0" err="1"/>
              <a:t>mainittua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OpenGL:ää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. OpenGL o </a:t>
            </a:r>
            <a:r>
              <a:rPr lang="en-US" dirty="0" err="1"/>
              <a:t>ohjelmointirajapinta</a:t>
            </a:r>
            <a:r>
              <a:rPr lang="en-US" dirty="0"/>
              <a:t> 2 ja 3d </a:t>
            </a:r>
            <a:r>
              <a:rPr lang="en-US" dirty="0" err="1"/>
              <a:t>grafiikan</a:t>
            </a:r>
            <a:r>
              <a:rPr lang="en-US" dirty="0"/>
              <a:t> </a:t>
            </a:r>
            <a:r>
              <a:rPr lang="en-US" dirty="0" err="1"/>
              <a:t>piirtämiseen</a:t>
            </a:r>
            <a:r>
              <a:rPr lang="en-US" dirty="0"/>
              <a:t>.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projektin</a:t>
            </a:r>
            <a:r>
              <a:rPr lang="en-US" dirty="0"/>
              <a:t> </a:t>
            </a:r>
            <a:r>
              <a:rPr lang="en-US" dirty="0" err="1"/>
              <a:t>toteuttamisee</a:t>
            </a:r>
            <a:r>
              <a:rPr lang="en-US" dirty="0"/>
              <a:t> </a:t>
            </a:r>
            <a:r>
              <a:rPr lang="en-US" dirty="0" err="1"/>
              <a:t>tullaa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käyttämää</a:t>
            </a:r>
            <a:r>
              <a:rPr lang="en-US" dirty="0"/>
              <a:t> </a:t>
            </a:r>
            <a:r>
              <a:rPr lang="en-US" dirty="0" err="1"/>
              <a:t>monia</a:t>
            </a:r>
            <a:r>
              <a:rPr lang="en-US" dirty="0"/>
              <a:t> </a:t>
            </a:r>
            <a:r>
              <a:rPr lang="en-US" dirty="0" err="1"/>
              <a:t>erilaisia</a:t>
            </a:r>
            <a:r>
              <a:rPr lang="en-US" dirty="0"/>
              <a:t> </a:t>
            </a:r>
            <a:r>
              <a:rPr lang="en-US" dirty="0" err="1"/>
              <a:t>ohjelmistokirjastoja</a:t>
            </a:r>
            <a:r>
              <a:rPr lang="en-US" dirty="0"/>
              <a:t>, </a:t>
            </a:r>
            <a:r>
              <a:rPr lang="en-US" dirty="0" err="1"/>
              <a:t>esimerkiks</a:t>
            </a:r>
            <a:r>
              <a:rPr lang="en-US" dirty="0"/>
              <a:t> </a:t>
            </a:r>
            <a:r>
              <a:rPr lang="en-US" dirty="0" err="1"/>
              <a:t>ääniä</a:t>
            </a:r>
            <a:r>
              <a:rPr lang="en-US" dirty="0"/>
              <a:t> </a:t>
            </a:r>
            <a:r>
              <a:rPr lang="en-US" dirty="0" err="1"/>
              <a:t>varten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 </a:t>
            </a:r>
            <a:r>
              <a:rPr lang="en-US" dirty="0" err="1"/>
              <a:t>OpenAL:ää</a:t>
            </a:r>
            <a:r>
              <a:rPr lang="en-US" dirty="0"/>
              <a:t> (</a:t>
            </a:r>
            <a:r>
              <a:rPr lang="en-US" dirty="0" err="1"/>
              <a:t>freealut</a:t>
            </a:r>
            <a:r>
              <a:rPr lang="en-US" dirty="0"/>
              <a:t>), sit on GLM </a:t>
            </a:r>
            <a:r>
              <a:rPr lang="en-US" dirty="0" err="1"/>
              <a:t>eli</a:t>
            </a:r>
            <a:r>
              <a:rPr lang="en-US" dirty="0"/>
              <a:t> </a:t>
            </a:r>
            <a:r>
              <a:rPr lang="en-US" dirty="0" err="1"/>
              <a:t>ohjelmistokirjasto</a:t>
            </a:r>
            <a:r>
              <a:rPr lang="en-US" dirty="0"/>
              <a:t> </a:t>
            </a:r>
            <a:r>
              <a:rPr lang="en-US" dirty="0" err="1"/>
              <a:t>joka</a:t>
            </a:r>
            <a:r>
              <a:rPr lang="en-US" dirty="0"/>
              <a:t> </a:t>
            </a:r>
            <a:r>
              <a:rPr lang="en-US" dirty="0" err="1"/>
              <a:t>sisältää</a:t>
            </a:r>
            <a:r>
              <a:rPr lang="en-US" dirty="0"/>
              <a:t> </a:t>
            </a:r>
            <a:r>
              <a:rPr lang="en-US" dirty="0" err="1"/>
              <a:t>vektori</a:t>
            </a:r>
            <a:r>
              <a:rPr lang="en-US" dirty="0"/>
              <a:t> ja </a:t>
            </a:r>
            <a:r>
              <a:rPr lang="en-US" dirty="0" err="1"/>
              <a:t>matriisilaskentaa</a:t>
            </a:r>
            <a:r>
              <a:rPr lang="en-US" dirty="0"/>
              <a:t> </a:t>
            </a:r>
            <a:r>
              <a:rPr lang="en-US" dirty="0" err="1"/>
              <a:t>liittyviä</a:t>
            </a:r>
            <a:r>
              <a:rPr lang="en-US" dirty="0"/>
              <a:t> </a:t>
            </a:r>
            <a:r>
              <a:rPr lang="en-US" dirty="0" err="1"/>
              <a:t>funktioita</a:t>
            </a:r>
            <a:r>
              <a:rPr lang="en-US" dirty="0"/>
              <a:t> ja </a:t>
            </a:r>
            <a:r>
              <a:rPr lang="en-US" dirty="0" err="1"/>
              <a:t>ikkunan</a:t>
            </a:r>
            <a:r>
              <a:rPr lang="en-US" dirty="0"/>
              <a:t> </a:t>
            </a:r>
            <a:r>
              <a:rPr lang="en-US" dirty="0" err="1"/>
              <a:t>luomiseen</a:t>
            </a:r>
            <a:r>
              <a:rPr lang="en-US" dirty="0"/>
              <a:t> GLFW </a:t>
            </a:r>
            <a:r>
              <a:rPr lang="en-US" dirty="0" err="1"/>
              <a:t>eli</a:t>
            </a:r>
            <a:r>
              <a:rPr lang="en-US" dirty="0"/>
              <a:t> GL Frame Work. Ja </a:t>
            </a:r>
            <a:r>
              <a:rPr lang="en-US" dirty="0" err="1"/>
              <a:t>suurin</a:t>
            </a:r>
            <a:r>
              <a:rPr lang="en-US" dirty="0"/>
              <a:t> </a:t>
            </a:r>
            <a:r>
              <a:rPr lang="en-US" dirty="0" err="1"/>
              <a:t>osa</a:t>
            </a:r>
            <a:r>
              <a:rPr lang="en-US" dirty="0"/>
              <a:t> </a:t>
            </a:r>
            <a:r>
              <a:rPr lang="en-US" dirty="0" err="1"/>
              <a:t>työstä</a:t>
            </a:r>
            <a:r>
              <a:rPr lang="en-US" dirty="0"/>
              <a:t> </a:t>
            </a:r>
            <a:r>
              <a:rPr lang="en-US" dirty="0" err="1"/>
              <a:t>tulee</a:t>
            </a:r>
            <a:r>
              <a:rPr lang="en-US" dirty="0"/>
              <a:t> </a:t>
            </a:r>
            <a:r>
              <a:rPr lang="en-US" dirty="0" err="1"/>
              <a:t>olemaan</a:t>
            </a:r>
            <a:r>
              <a:rPr lang="en-US" dirty="0"/>
              <a:t>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ite</a:t>
            </a:r>
            <a:r>
              <a:rPr lang="en-US" dirty="0"/>
              <a:t> </a:t>
            </a:r>
            <a:r>
              <a:rPr lang="en-US" dirty="0" err="1"/>
              <a:t>pelimoottorin</a:t>
            </a:r>
            <a:r>
              <a:rPr lang="en-US" dirty="0"/>
              <a:t> </a:t>
            </a:r>
            <a:r>
              <a:rPr lang="en-US" dirty="0" err="1"/>
              <a:t>osien</a:t>
            </a:r>
            <a:r>
              <a:rPr lang="en-US" dirty="0"/>
              <a:t> </a:t>
            </a:r>
            <a:r>
              <a:rPr lang="en-US" dirty="0" err="1"/>
              <a:t>koodausta</a:t>
            </a:r>
            <a:r>
              <a:rPr lang="en-US" dirty="0"/>
              <a:t>, </a:t>
            </a:r>
            <a:r>
              <a:rPr lang="en-US" dirty="0" err="1"/>
              <a:t>koska</a:t>
            </a:r>
            <a:r>
              <a:rPr lang="en-US" dirty="0"/>
              <a:t> </a:t>
            </a:r>
            <a:r>
              <a:rPr lang="en-US" dirty="0" err="1"/>
              <a:t>siihe</a:t>
            </a:r>
            <a:r>
              <a:rPr lang="en-US" dirty="0"/>
              <a:t> </a:t>
            </a:r>
            <a:r>
              <a:rPr lang="en-US" dirty="0" err="1"/>
              <a:t>liittyy</a:t>
            </a:r>
            <a:r>
              <a:rPr lang="en-US" dirty="0"/>
              <a:t> </a:t>
            </a:r>
            <a:r>
              <a:rPr lang="en-US" dirty="0" err="1"/>
              <a:t>aika</a:t>
            </a:r>
            <a:r>
              <a:rPr lang="en-US" dirty="0"/>
              <a:t> </a:t>
            </a:r>
            <a:r>
              <a:rPr lang="en-US" dirty="0" err="1"/>
              <a:t>paljo</a:t>
            </a:r>
            <a:r>
              <a:rPr lang="en-US" dirty="0"/>
              <a:t>. Just </a:t>
            </a:r>
            <a:r>
              <a:rPr lang="en-US" dirty="0" err="1"/>
              <a:t>ruudulle</a:t>
            </a:r>
            <a:r>
              <a:rPr lang="en-US" dirty="0"/>
              <a:t> </a:t>
            </a:r>
            <a:r>
              <a:rPr lang="en-US" dirty="0" err="1"/>
              <a:t>piirtämine</a:t>
            </a:r>
            <a:r>
              <a:rPr lang="en-US" dirty="0"/>
              <a:t>, </a:t>
            </a:r>
            <a:r>
              <a:rPr lang="en-US" dirty="0" err="1"/>
              <a:t>äänien</a:t>
            </a:r>
            <a:r>
              <a:rPr lang="en-US" dirty="0"/>
              <a:t> </a:t>
            </a:r>
            <a:r>
              <a:rPr lang="en-US" dirty="0" err="1"/>
              <a:t>lataus</a:t>
            </a:r>
            <a:r>
              <a:rPr lang="en-US" dirty="0"/>
              <a:t> WAV </a:t>
            </a:r>
            <a:r>
              <a:rPr lang="en-US" dirty="0" err="1"/>
              <a:t>tiedostosta</a:t>
            </a:r>
            <a:r>
              <a:rPr lang="en-US" dirty="0"/>
              <a:t> ja </a:t>
            </a:r>
            <a:r>
              <a:rPr lang="en-US" dirty="0" err="1"/>
              <a:t>mallien</a:t>
            </a:r>
            <a:r>
              <a:rPr lang="en-US" dirty="0"/>
              <a:t> </a:t>
            </a:r>
            <a:r>
              <a:rPr lang="en-US" dirty="0" err="1"/>
              <a:t>lataus</a:t>
            </a:r>
            <a:r>
              <a:rPr lang="en-US" dirty="0"/>
              <a:t> obj </a:t>
            </a:r>
            <a:r>
              <a:rPr lang="en-US" dirty="0" err="1"/>
              <a:t>tiedostoista</a:t>
            </a:r>
            <a:r>
              <a:rPr lang="en-US" dirty="0"/>
              <a:t>, </a:t>
            </a:r>
            <a:r>
              <a:rPr lang="en-US" dirty="0" err="1"/>
              <a:t>yksinkertaset</a:t>
            </a:r>
            <a:r>
              <a:rPr lang="en-US" dirty="0"/>
              <a:t> </a:t>
            </a:r>
            <a:r>
              <a:rPr lang="en-US" dirty="0" err="1"/>
              <a:t>collisionit</a:t>
            </a:r>
            <a:r>
              <a:rPr lang="en-US" dirty="0"/>
              <a:t>. </a:t>
            </a:r>
            <a:r>
              <a:rPr lang="en-US" dirty="0" err="1"/>
              <a:t>Alun</a:t>
            </a:r>
            <a:r>
              <a:rPr lang="en-US" dirty="0"/>
              <a:t> </a:t>
            </a:r>
            <a:r>
              <a:rPr lang="en-US" dirty="0" err="1"/>
              <a:t>perin</a:t>
            </a:r>
            <a:r>
              <a:rPr lang="en-US" dirty="0"/>
              <a:t> </a:t>
            </a:r>
            <a:r>
              <a:rPr lang="en-US" dirty="0" err="1"/>
              <a:t>ideana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tehdä</a:t>
            </a:r>
            <a:r>
              <a:rPr lang="en-US" dirty="0"/>
              <a:t> </a:t>
            </a:r>
            <a:r>
              <a:rPr lang="en-US" dirty="0" err="1"/>
              <a:t>kolme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kenttää</a:t>
            </a:r>
            <a:r>
              <a:rPr lang="en-US" dirty="0"/>
              <a:t> ja </a:t>
            </a:r>
            <a:r>
              <a:rPr lang="en-US" dirty="0" err="1"/>
              <a:t>taistelukenttä</a:t>
            </a:r>
            <a:r>
              <a:rPr lang="en-US" dirty="0"/>
              <a:t>, </a:t>
            </a:r>
            <a:r>
              <a:rPr lang="en-US" dirty="0" err="1"/>
              <a:t>mut</a:t>
            </a:r>
            <a:r>
              <a:rPr lang="en-US" dirty="0"/>
              <a:t> </a:t>
            </a:r>
            <a:r>
              <a:rPr lang="en-US" dirty="0" err="1"/>
              <a:t>ajan</a:t>
            </a:r>
            <a:r>
              <a:rPr lang="en-US" dirty="0"/>
              <a:t> </a:t>
            </a:r>
            <a:r>
              <a:rPr lang="en-US" dirty="0" err="1"/>
              <a:t>takia</a:t>
            </a:r>
            <a:r>
              <a:rPr lang="en-US" dirty="0"/>
              <a:t> se </a:t>
            </a:r>
            <a:r>
              <a:rPr lang="en-US" dirty="0" err="1"/>
              <a:t>karsiutu</a:t>
            </a:r>
            <a:r>
              <a:rPr lang="en-US" dirty="0"/>
              <a:t> </a:t>
            </a:r>
            <a:r>
              <a:rPr lang="en-US" dirty="0" err="1"/>
              <a:t>yhteen</a:t>
            </a:r>
            <a:r>
              <a:rPr lang="en-US" dirty="0"/>
              <a:t> </a:t>
            </a:r>
            <a:r>
              <a:rPr lang="en-US" dirty="0" err="1"/>
              <a:t>kenttään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Siinä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toi</a:t>
            </a:r>
            <a:r>
              <a:rPr lang="en-US" dirty="0"/>
              <a:t> </a:t>
            </a:r>
            <a:r>
              <a:rPr lang="en-US" dirty="0" err="1"/>
              <a:t>sisällysluettelon</a:t>
            </a:r>
            <a:r>
              <a:rPr lang="en-US" dirty="0"/>
              <a:t> </a:t>
            </a:r>
            <a:r>
              <a:rPr lang="en-US" dirty="0" err="1"/>
              <a:t>hahmotelma</a:t>
            </a:r>
            <a:r>
              <a:rPr lang="en-US" dirty="0"/>
              <a:t>. Eli 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dirty="0" err="1"/>
              <a:t>opparissa</a:t>
            </a:r>
            <a:r>
              <a:rPr lang="en-US" dirty="0"/>
              <a:t> </a:t>
            </a:r>
            <a:r>
              <a:rPr lang="en-US" dirty="0" err="1"/>
              <a:t>aluks</a:t>
            </a:r>
            <a:r>
              <a:rPr lang="en-US" dirty="0"/>
              <a:t> </a:t>
            </a:r>
            <a:r>
              <a:rPr lang="en-US" dirty="0" err="1"/>
              <a:t>kerron</a:t>
            </a:r>
            <a:r>
              <a:rPr lang="en-US" dirty="0"/>
              <a:t>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ohjelmistokirjastoi</a:t>
            </a:r>
            <a:r>
              <a:rPr lang="en-US" dirty="0"/>
              <a:t> ja </a:t>
            </a:r>
            <a:r>
              <a:rPr lang="en-US" dirty="0" err="1"/>
              <a:t>ohjelmii</a:t>
            </a:r>
            <a:r>
              <a:rPr lang="en-US" dirty="0"/>
              <a:t> on </a:t>
            </a:r>
            <a:r>
              <a:rPr lang="en-US" dirty="0" err="1"/>
              <a:t>käytetty</a:t>
            </a:r>
            <a:r>
              <a:rPr lang="en-US" dirty="0"/>
              <a:t>, sit </a:t>
            </a:r>
            <a:r>
              <a:rPr lang="en-US" dirty="0" err="1"/>
              <a:t>vähä</a:t>
            </a:r>
            <a:r>
              <a:rPr lang="en-US" dirty="0"/>
              <a:t> </a:t>
            </a:r>
            <a:r>
              <a:rPr lang="en-US" dirty="0" err="1"/>
              <a:t>siit</a:t>
            </a:r>
            <a:r>
              <a:rPr lang="en-US" dirty="0"/>
              <a:t> </a:t>
            </a:r>
            <a:r>
              <a:rPr lang="en-US" dirty="0" err="1"/>
              <a:t>projektin</a:t>
            </a:r>
            <a:r>
              <a:rPr lang="en-US" dirty="0"/>
              <a:t> </a:t>
            </a:r>
            <a:r>
              <a:rPr lang="en-US" dirty="0" err="1"/>
              <a:t>suunnittelusta</a:t>
            </a:r>
            <a:r>
              <a:rPr lang="en-US" dirty="0"/>
              <a:t> ja sit </a:t>
            </a:r>
            <a:r>
              <a:rPr lang="en-US" dirty="0" err="1"/>
              <a:t>ite</a:t>
            </a:r>
            <a:r>
              <a:rPr lang="en-US" dirty="0"/>
              <a:t> </a:t>
            </a:r>
            <a:r>
              <a:rPr lang="en-US" dirty="0" err="1"/>
              <a:t>toteutuksest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3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 </a:t>
            </a:r>
            <a:r>
              <a:rPr lang="en-US" dirty="0" err="1"/>
              <a:t>täs</a:t>
            </a:r>
            <a:r>
              <a:rPr lang="en-US" dirty="0"/>
              <a:t> on </a:t>
            </a:r>
            <a:r>
              <a:rPr lang="en-US" dirty="0" err="1"/>
              <a:t>miu</a:t>
            </a:r>
            <a:r>
              <a:rPr lang="en-US" dirty="0"/>
              <a:t> </a:t>
            </a:r>
            <a:r>
              <a:rPr lang="en-US" dirty="0" err="1"/>
              <a:t>lähteet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ransition spd="med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gl-tutorial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Roolipelidemo</a:t>
            </a:r>
            <a:r>
              <a:rPr lang="fi-FI" dirty="0"/>
              <a:t> OpenGL:llä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Turku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Toinen seminaari marraskuun loppupuolella</a:t>
            </a:r>
          </a:p>
          <a:p>
            <a:r>
              <a:rPr lang="fi-FI" dirty="0"/>
              <a:t>Viimeinen seminaari joulukuussa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Idea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3-ulotteinen roolipeli</a:t>
            </a:r>
          </a:p>
          <a:p>
            <a:r>
              <a:rPr lang="fi-FI" dirty="0"/>
              <a:t>Idea syntyi 1990-luvun loppupuolen roolipelien innoittamana</a:t>
            </a:r>
          </a:p>
          <a:p>
            <a:r>
              <a:rPr lang="fi-FI" dirty="0"/>
              <a:t>OpenGL alustana oppimiskokemuksen takia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8353A-6F7C-4E2D-8F51-6B73C982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" y="3428999"/>
            <a:ext cx="3164542" cy="2206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E84CD-0D34-4FDD-943D-101ACC318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614" y="3429000"/>
            <a:ext cx="2924735" cy="2272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11C5E-C400-48A9-A851-0294B352F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021" y="3428999"/>
            <a:ext cx="3051367" cy="2272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38872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</a:t>
            </a:r>
          </a:p>
          <a:p>
            <a:r>
              <a:rPr lang="fi-FI" dirty="0"/>
              <a:t>Tehdään käyttäen erilaisia ohjelmistokirjastoja hyödyntäen</a:t>
            </a:r>
          </a:p>
          <a:p>
            <a:r>
              <a:rPr lang="fi-FI" dirty="0"/>
              <a:t>Suurimmaksi osaksi pelimoottorin tarkastelua ja tekoa</a:t>
            </a:r>
          </a:p>
        </p:txBody>
      </p:sp>
    </p:spTree>
    <p:extLst>
      <p:ext uri="{BB962C8B-B14F-4D97-AF65-F5344CB8AC3E}">
        <p14:creationId xmlns:p14="http://schemas.microsoft.com/office/powerpoint/2010/main" val="2942464147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Sisällysluettelon hahmotelma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082BF-9E3A-4485-A59A-72AC1C762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TOTEUTUS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4.1 Tavoitteet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4.2 Pelimaailman piirtäminen näytölle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4.3 Kameran määrittely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4.4 3d-mallien lataaminen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4.5 Liikkumisen ja interaktiivisuuden lisääminen peliin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4.6 Äänet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YHTEENVETO</a:t>
            </a:r>
            <a:endParaRPr lang="fi-FI" altLang="en-FI" sz="7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LÄHTEET</a:t>
            </a:r>
            <a:endParaRPr lang="fi-FI" altLang="en-FI" sz="2800" dirty="0">
              <a:latin typeface="Arial" panose="020B0604020202020204" pitchFamily="34" charset="0"/>
            </a:endParaRPr>
          </a:p>
          <a:p>
            <a:endParaRPr lang="en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ADBEF2-32DB-4001-8FA4-5441D67F61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JOHDANTO</a:t>
            </a:r>
            <a:endParaRPr lang="fi-FI" altLang="en-FI" sz="700" dirty="0"/>
          </a:p>
          <a:p>
            <a:pPr mar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KÄYTETYT MENETELMÄT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 OpenGL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2.2 GLFW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2.3 GLAD</a:t>
            </a:r>
          </a:p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cs typeface="Arial" panose="020B0604020202020204" pitchFamily="34" charset="0"/>
              </a:rPr>
              <a:t>   2.4 GLSL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cs typeface="Arial" panose="020B0604020202020204" pitchFamily="34" charset="0"/>
              </a:rPr>
              <a:t>   2.5 GLM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2.6 </a:t>
            </a:r>
            <a:r>
              <a:rPr lang="fi-FI" altLang="en-FI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OpenAL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2.7 </a:t>
            </a:r>
            <a:r>
              <a:rPr lang="fi-FI" altLang="en-FI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MinGW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2.8 </a:t>
            </a: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Versionhallinta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SUUNNITTELU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3.1 Idean synty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3.2 Pelin eri tilat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3.2.1 Kenttä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3.2.2 Taistelu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3.2.3 Valikko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3.3 Pelin kentät</a:t>
            </a:r>
            <a:endParaRPr lang="fi-FI" altLang="en-FI" sz="700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56946546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Coding</a:t>
            </a:r>
            <a:r>
              <a:rPr lang="fi-FI" dirty="0"/>
              <a:t> Complete, </a:t>
            </a:r>
            <a:r>
              <a:rPr lang="fi-FI" dirty="0" err="1"/>
              <a:t>Fourth</a:t>
            </a:r>
            <a:r>
              <a:rPr lang="fi-FI" dirty="0"/>
              <a:t> Edition. Mike </a:t>
            </a:r>
            <a:r>
              <a:rPr lang="fi-FI" dirty="0" err="1"/>
              <a:t>McShaffry</a:t>
            </a:r>
            <a:r>
              <a:rPr lang="fi-FI" dirty="0"/>
              <a:t>, David Graham 2013</a:t>
            </a:r>
          </a:p>
          <a:p>
            <a:r>
              <a:rPr lang="fi-FI" dirty="0" err="1"/>
              <a:t>Game</a:t>
            </a:r>
            <a:r>
              <a:rPr lang="fi-FI" dirty="0"/>
              <a:t> Engine Architecture, Third Edition. Jason </a:t>
            </a:r>
            <a:r>
              <a:rPr lang="fi-FI" dirty="0" err="1"/>
              <a:t>Gregory</a:t>
            </a:r>
            <a:r>
              <a:rPr lang="fi-FI" dirty="0"/>
              <a:t> 2018</a:t>
            </a:r>
          </a:p>
          <a:p>
            <a:r>
              <a:rPr lang="fi-FI" dirty="0">
                <a:hlinkClick r:id="rId3"/>
              </a:rPr>
              <a:t>https://learnopengl.com/</a:t>
            </a:r>
            <a:r>
              <a:rPr lang="fi-FI" dirty="0"/>
              <a:t> </a:t>
            </a:r>
            <a:r>
              <a:rPr lang="fi-FI" dirty="0" err="1"/>
              <a:t>Learn</a:t>
            </a:r>
            <a:r>
              <a:rPr lang="fi-FI" dirty="0"/>
              <a:t> </a:t>
            </a:r>
            <a:r>
              <a:rPr lang="fi-FI" dirty="0" err="1"/>
              <a:t>OpenGL:än</a:t>
            </a:r>
            <a:r>
              <a:rPr lang="fi-FI" dirty="0"/>
              <a:t> www-sivusto. </a:t>
            </a:r>
            <a:r>
              <a:rPr lang="fi-FI" dirty="0" err="1"/>
              <a:t>Joey</a:t>
            </a:r>
            <a:r>
              <a:rPr lang="fi-FI" dirty="0"/>
              <a:t> de </a:t>
            </a:r>
            <a:r>
              <a:rPr lang="fi-FI" dirty="0" err="1"/>
              <a:t>Vries</a:t>
            </a:r>
            <a:r>
              <a:rPr lang="fi-FI" dirty="0"/>
              <a:t> 2017</a:t>
            </a:r>
          </a:p>
          <a:p>
            <a:r>
              <a:rPr lang="fi-FI" dirty="0"/>
              <a:t>OpenGL Programming Guide, </a:t>
            </a:r>
            <a:r>
              <a:rPr lang="fi-FI" dirty="0" err="1"/>
              <a:t>Eight</a:t>
            </a:r>
            <a:r>
              <a:rPr lang="fi-FI" dirty="0"/>
              <a:t> Edition. Dave </a:t>
            </a:r>
            <a:r>
              <a:rPr lang="fi-FI" dirty="0" err="1"/>
              <a:t>Shreiner</a:t>
            </a:r>
            <a:r>
              <a:rPr lang="fi-FI" dirty="0"/>
              <a:t>, Graham </a:t>
            </a:r>
            <a:r>
              <a:rPr lang="fi-FI" dirty="0" err="1"/>
              <a:t>Sellers</a:t>
            </a:r>
            <a:r>
              <a:rPr lang="fi-FI" dirty="0"/>
              <a:t>, John </a:t>
            </a:r>
            <a:r>
              <a:rPr lang="fi-FI" dirty="0" err="1"/>
              <a:t>Kessenich</a:t>
            </a:r>
            <a:r>
              <a:rPr lang="fi-FI" dirty="0"/>
              <a:t> ja Bill </a:t>
            </a:r>
            <a:r>
              <a:rPr lang="fi-FI" dirty="0" err="1"/>
              <a:t>Licea</a:t>
            </a:r>
            <a:r>
              <a:rPr lang="fi-FI" dirty="0"/>
              <a:t>-Kane (2013). </a:t>
            </a:r>
          </a:p>
          <a:p>
            <a:r>
              <a:rPr lang="fi-FI" dirty="0"/>
              <a:t>OpenGL 4 </a:t>
            </a:r>
            <a:r>
              <a:rPr lang="fi-FI" dirty="0" err="1"/>
              <a:t>Shading</a:t>
            </a:r>
            <a:r>
              <a:rPr lang="fi-FI" dirty="0"/>
              <a:t> Language </a:t>
            </a:r>
            <a:r>
              <a:rPr lang="fi-FI" dirty="0" err="1"/>
              <a:t>Cookbook</a:t>
            </a:r>
            <a:r>
              <a:rPr lang="fi-FI" dirty="0"/>
              <a:t> Second Edition. David </a:t>
            </a:r>
            <a:r>
              <a:rPr lang="fi-FI" dirty="0" err="1"/>
              <a:t>Wolff</a:t>
            </a:r>
            <a:r>
              <a:rPr lang="fi-FI" dirty="0"/>
              <a:t> 2013</a:t>
            </a:r>
          </a:p>
          <a:p>
            <a:r>
              <a:rPr lang="fi-FI" dirty="0"/>
              <a:t>OpenGL-</a:t>
            </a:r>
            <a:r>
              <a:rPr lang="fi-FI" dirty="0" err="1"/>
              <a:t>tutorial</a:t>
            </a:r>
            <a:r>
              <a:rPr lang="fi-FI" dirty="0"/>
              <a:t> www-sivusto. </a:t>
            </a:r>
            <a:r>
              <a:rPr lang="fi-FI" dirty="0">
                <a:hlinkClick r:id="rId4"/>
              </a:rPr>
              <a:t>http://www.opengl-tutorial.org/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0051414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xamk_ppt_4_3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07c3fd0247140d68b99fdbcf50c8190 xmlns="25e7f6bf-72c1-4870-aa83-3dac08eebaf4">
      <Terms xmlns="http://schemas.microsoft.com/office/infopath/2007/PartnerControls"/>
    </a07c3fd0247140d68b99fdbcf50c819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iskelijan dokumentti" ma:contentTypeID="0x01010037B05E0131324A0B8546E2B74A3551720066715E58BB154D46B523EFBA37C1155F" ma:contentTypeVersion="18" ma:contentTypeDescription="Luo uusi asiakirja." ma:contentTypeScope="" ma:versionID="01d3a2b9ce251a60336541a44c862101">
  <xsd:schema xmlns:xsd="http://www.w3.org/2001/XMLSchema" xmlns:xs="http://www.w3.org/2001/XMLSchema" xmlns:p="http://schemas.microsoft.com/office/2006/metadata/properties" xmlns:ns3="25e7f6bf-72c1-4870-aa83-3dac08eebaf4" targetNamespace="http://schemas.microsoft.com/office/2006/metadata/properties" ma:root="true" ma:fieldsID="2c4f371124eba3358195a1be8cff0d5f" ns3:_="">
    <xsd:import namespace="25e7f6bf-72c1-4870-aa83-3dac08eebaf4"/>
    <xsd:element name="properties">
      <xsd:complexType>
        <xsd:sequence>
          <xsd:element name="documentManagement">
            <xsd:complexType>
              <xsd:all>
                <xsd:element ref="ns3:a07c3fd0247140d68b99fdbcf50c819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f6bf-72c1-4870-aa83-3dac08eebaf4" elementFormDefault="qualified">
    <xsd:import namespace="http://schemas.microsoft.com/office/2006/documentManagement/types"/>
    <xsd:import namespace="http://schemas.microsoft.com/office/infopath/2007/PartnerControls"/>
    <xsd:element name="a07c3fd0247140d68b99fdbcf50c8190" ma:index="11" nillable="true" ma:taxonomy="true" ma:internalName="a07c3fd0247140d68b99fdbcf50c8190" ma:taxonomyFieldName="Siirtymishierarkia" ma:displayName="Siirtymishierarkia" ma:default="" ma:fieldId="{a07c3fd0-2471-40d6-8b99-fdbcf50c8190}" ma:taxonomyMulti="true" ma:sspId="12c3a885-be51-4291-b4a4-dc2febe6d68b" ma:termSetId="7ba2ce3b-cc22-4a7a-a873-4f18ae2baca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A9BBC0-0279-4D7C-AB77-BCE83234F2CC}">
  <ds:schemaRefs>
    <ds:schemaRef ds:uri="http://schemas.microsoft.com/office/2006/metadata/properties"/>
    <ds:schemaRef ds:uri="http://schemas.microsoft.com/office/infopath/2007/PartnerControls"/>
    <ds:schemaRef ds:uri="25e7f6bf-72c1-4870-aa83-3dac08eebaf4"/>
  </ds:schemaRefs>
</ds:datastoreItem>
</file>

<file path=customXml/itemProps2.xml><?xml version="1.0" encoding="utf-8"?>
<ds:datastoreItem xmlns:ds="http://schemas.openxmlformats.org/officeDocument/2006/customXml" ds:itemID="{2E029B85-A6FD-48C0-BB02-8834B6636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7f6bf-72c1-4870-aa83-3dac08eeb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4751A-FFB1-49A1-895C-66005EA66C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xamk_ppt_4_3.potx</Template>
  <TotalTime>925</TotalTime>
  <Words>505</Words>
  <Application>Microsoft Office PowerPoint</Application>
  <PresentationFormat>On-screen Show (4:3)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xamk_ppt_4_3</vt:lpstr>
      <vt:lpstr>Roolipelidemo OpenGL:llä</vt:lpstr>
      <vt:lpstr>Aikataulu</vt:lpstr>
      <vt:lpstr>Idea</vt:lpstr>
      <vt:lpstr>Toteutus</vt:lpstr>
      <vt:lpstr>Sisällysluettelon hahmotelma</vt:lpstr>
      <vt:lpstr>Lähteet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</dc:creator>
  <cp:lastModifiedBy>Teemu Turku</cp:lastModifiedBy>
  <cp:revision>49</cp:revision>
  <dcterms:created xsi:type="dcterms:W3CDTF">2016-08-24T06:59:42Z</dcterms:created>
  <dcterms:modified xsi:type="dcterms:W3CDTF">2019-11-11T07:45:25Z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0x01010037B05E0131324A0B8546E2B74A3551720066715E58BB154D46B523EFBA37C1155F</vt:lpwstr>
  </property>
  <property fmtid="{D5CDD505-2E9C-101B-9397-08002B2CF9AE}" pid="3" name="XamkDepartmentTaxHTField">
    <vt:lpwstr/>
  </property>
  <property fmtid="{D5CDD505-2E9C-101B-9397-08002B2CF9AE}" pid="4" name="Siirtymishierarkia">
    <vt:lpwstr/>
  </property>
  <property fmtid="{D5CDD505-2E9C-101B-9397-08002B2CF9AE}" pid="5" name="Yksikkö">
    <vt:lpwstr/>
  </property>
  <property fmtid="{D5CDD505-2E9C-101B-9397-08002B2CF9AE}" pid="6" name="TaxCatchAll">
    <vt:lpwstr/>
  </property>
  <property fmtid="{D5CDD505-2E9C-101B-9397-08002B2CF9AE}" pid="7" name="XamkCampusTaxHTField">
    <vt:lpwstr/>
  </property>
  <property fmtid="{D5CDD505-2E9C-101B-9397-08002B2CF9AE}" pid="8" name="Kampus">
    <vt:lpwstr/>
  </property>
</Properties>
</file>