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B57B4-5EFC-4ADD-95FB-573D14B9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F2563A-A581-48C7-9609-79E3C6283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A1397-E3CF-412C-95C6-49F3D2E5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C351-B424-4916-A562-237E1B51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DB82D-DEE0-4A9D-B60D-EE26F191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DFB43-1567-4A34-8CDB-DB3B1530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5FBCF8-6C99-4897-A147-29D8A69B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7AAB2-D7A4-438A-BD98-3D425F14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CFA45-0887-41F6-A038-56CF6204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1492-B5BE-4AB0-AAE5-B88BFA1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9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EFD025-1241-49CB-B095-277DFDEE5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196144-618E-4A9D-B0A7-AA43C9E8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5FBEA2-DA0C-4E07-86CD-BF78EF4E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78A02-EA70-40F2-AB80-989C1F8B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A91D8-059F-4F5E-B983-9D9453C9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5A51E-E308-4C5F-AB8D-B1AEB88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A1C40-6C1E-4342-96FC-66F706A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32822-CC68-4A7B-AEFA-F9315AC7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5FAEFA-EC49-4BCB-A4DA-A8CB2CB6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538BA-4CEE-4934-8045-81305C87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3C566-1C32-4DA8-9158-42BCB430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F0AE8-9304-4324-9076-731709D1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A6F58-B472-4897-BBB1-BC2A588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AB059-F765-4FDF-B574-54B61B4F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971DA3-A344-4FB6-AF9D-51B86B1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F62E9-36B1-41CF-BEE4-45D8FE68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F66A2-DD62-4344-8EA6-23EC2597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4350A9-25B7-400F-87D3-71035BBC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4E42EB-2713-453C-8F7D-F515F943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6393C9-29FF-4BCB-9798-F4CF34D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CB19DA-44E2-4E86-8DC3-619F8AE9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7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A8609-8070-4B04-B140-D369872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363198-DD27-459A-94DA-9006A06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A3AD04-D71B-4038-BD4C-09C74048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31B2BF-C800-4E24-93C6-86D4E2CC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13CD69-678E-4DED-8D2D-6D23656E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D27BDD-0A2F-48E4-A19D-7EF925D2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3D2133-BD3E-4291-9BFE-E0D94369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370930-539C-46C2-B3A6-D910B0CB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AC090-306B-430C-A213-C844734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C94D8A-C73E-4C62-8FC1-2CC9079F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47588A-A90E-437A-A7EC-00BE732B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BF0C9A-C438-4987-AFA3-7465CB6D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99E9EE-7963-4C3F-8621-9385C97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F75CF0-45CB-41A0-8440-ADA088E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D3BF5-A247-4A13-948C-765C97B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3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7DD07-FEA3-4290-8A9E-A10E4BE3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C969B-38B0-4C0B-BED2-30B44C9C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7F5FED-E742-4E93-B583-17D10E44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435B1A-2C36-4891-96F1-6378EFB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D8D88A-3D73-4353-88FA-A8BB4EC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3F8303-8EDE-48D1-900F-27ED847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2A9F-D8A1-48E3-BE22-C732217B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36B171-3816-40D8-8F34-355B044F4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70FEBA-EC08-41D5-8F57-DCE025B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BE8D9-59E3-4DC7-BEF7-82B1B84F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07C227-22EF-4ED8-BAD9-C2DD193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DF6FC5-32A1-41CE-B0D0-EA63742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0AB59A-C112-4AA7-9242-7844DFEC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9B403-A85D-4E3B-875B-5D72197C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4EC50C-4164-48D7-A2BA-9081FD47C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3B4C-FEDE-414C-95E4-3E5A696F3274}" type="datetimeFigureOut">
              <a:rPr lang="zh-TW" altLang="en-US" smtClean="0"/>
              <a:t>2021/2/17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3A40E-F51F-4C03-90AD-149DD2F7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73A8F-4894-4068-9191-95BB6B02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441C0-417E-49F9-B53C-04ABA522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D7440-6AE1-41A7-AB9E-EBC3F833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291" y="2604655"/>
            <a:ext cx="2960254" cy="651307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開發盤點投資案工具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75576-0B89-405E-BA17-B763DF4A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4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開發盤點投資案工具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開發盤點投資案工具</dc:title>
  <dc:creator>王俊傑</dc:creator>
  <cp:lastModifiedBy>王俊傑</cp:lastModifiedBy>
  <cp:revision>1</cp:revision>
  <dcterms:created xsi:type="dcterms:W3CDTF">2021-02-17T15:09:31Z</dcterms:created>
  <dcterms:modified xsi:type="dcterms:W3CDTF">2021-02-17T15:17:54Z</dcterms:modified>
</cp:coreProperties>
</file>