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316" r:id="rId4"/>
    <p:sldId id="315" r:id="rId5"/>
    <p:sldId id="317" r:id="rId6"/>
    <p:sldId id="318" r:id="rId7"/>
    <p:sldId id="319" r:id="rId8"/>
    <p:sldId id="29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CA120"/>
    <a:srgbClr val="00B050"/>
    <a:srgbClr val="FF9900"/>
    <a:srgbClr val="99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2344" autoAdjust="0"/>
  </p:normalViewPr>
  <p:slideViewPr>
    <p:cSldViewPr snapToGrid="0">
      <p:cViewPr varScale="1">
        <p:scale>
          <a:sx n="106" d="100"/>
          <a:sy n="106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668C1-7E95-4127-9EE0-F7F1B59C34D6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0FAA8-F0B7-4D5D-9893-62D830679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47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D672-E035-4456-8F01-6B0009E76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FF2DE-9633-47D3-BAED-2F9173C4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52DF7-C471-4C04-A474-44F33B8B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24617F-295C-4406-B980-41535310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503A89-DDAA-45FC-B748-A3FF5E0C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1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20A10-4AF3-4E6D-A774-3C0C481A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F1BA39-D359-4E9F-9C38-D621B2E1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32C6F3-ABD3-4249-8ECC-8A7BE73B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69064-2B6A-4D27-98A9-24942427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FA285-FA11-440B-94D6-F3A2D019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7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E9194A-F1BB-469B-A27A-59C181C1E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3E0549-E9B4-4D0A-8B38-3DD1F287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C5809C-BD3A-415A-9D82-3E7F7382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616AF-3ABA-4EE3-811B-FB0A497A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BC835-09DC-4448-8842-4E74798B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4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0E62D-98A6-47F3-87CB-9478045D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08312-9B0B-47C8-9945-B36D54AE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BA9F22-CD8B-42DD-9B8D-87C4C723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13BCEE-C890-4480-B26F-72B23323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392F0-952F-4BD8-B93E-9F5EA0B3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D1839-D972-42D0-96D2-3FB2C6C2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9E1BC3-8EC5-478C-8065-BC4F0D3E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7F3CC-70C4-430D-915B-3763CE95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AB41A1-B0B6-44ED-84CD-0027A00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CB9E2-BD18-4133-A881-2D1EB444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61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4F31C-D2EC-45B6-BD44-79F80221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070E2-6C27-4E4A-9462-F97C16CC5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B4E13D-F708-47E0-8278-3F64052E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05B1B7-C809-40C0-ACC8-41398FE1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5DB01C-C3F2-48FB-A956-547E8065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88E6BD-4128-4772-980E-D865B98F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1DD7A-E50E-4A21-AAB8-D732B877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362CF1-9843-48B3-8D7D-EAA250072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918896-236C-4B7E-BCE2-DB4F94AA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0846B8-41D5-40BA-81FF-11E6A0CA3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7BF7B5-75F3-4ACE-BA03-F4C932227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9077D4-6D9C-4CF0-9C7D-C9B4A274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15E6F4-02E2-4629-BD43-FCFA5989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E3CA2-B0FF-4C6A-BA20-AF25D95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49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AA9DC-285F-4938-9CF4-6992B7C5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B690C4-28F7-4C50-9D58-A204EE9F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39AF0C-DE56-489D-88B9-6F4C02A0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2111BF-67D7-4F68-991A-8DD7AA4B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3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682564-F4D0-41DE-BD7A-3E7A87BB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F5B56F-BEAB-4DF0-81CF-D7800C2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45236A-0425-42AA-8F9F-92C734FC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2E933-7B3F-4EAA-895D-CFF19F91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2D7FC-B4F9-4FF6-85F5-88899D63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136535-8943-4A90-AD0D-F8DD08A14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BBBBE7-F97D-46B2-8ECC-02306970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484084-221F-46E1-8FC0-9DEEA60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26CD9B-0EA1-48BC-BA16-95E6B0AB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76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7E006-2795-4C9D-B78B-D2623CB7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B74EB3-98F3-4BFA-91D7-B43A6DC90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F915F5-EC29-4DC5-B15A-EDAE502A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AD921E-963A-4A85-8DF9-CAB516BD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B59825-CAA8-4014-8A0F-32961B7B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C9AAD0-40D3-426F-B7B5-11F3DD3A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50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044B13-7F7C-4399-AC1D-B7C18EDD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ADF35A-C7AD-4C4B-9EAB-DDDCB15E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22C24E-0042-40A4-98AC-8834B07F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D1FD-E5C2-4503-82EF-2F9EBFCE193D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880DD4-ACEF-4D44-B480-F71845CB3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A931F-4B3D-4ADA-B132-AFD75865A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0CB0-C868-4854-B95A-A69645D960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B0A9C70-9043-0E4D-8E39-EF7F412D5CCA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079157" cy="4283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058D86-6C28-467B-A982-310C6FD810DF}" type="slidenum">
              <a:rPr lang="zh-CN" altLang="en-US" sz="26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/>
              <a:t>‹#›</a:t>
            </a:fld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2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95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DECAF-91F0-429B-9235-BFBE99A93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24179"/>
            <a:ext cx="9144000" cy="2727368"/>
          </a:xfrm>
        </p:spPr>
        <p:txBody>
          <a:bodyPr>
            <a:normAutofit/>
          </a:bodyPr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ChromeDriver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0300" y="3187863"/>
            <a:ext cx="9697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5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C97C3-187B-0C4D-8963-79BDB07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Step 1</a:t>
            </a:r>
            <a:endParaRPr kumimoji="1" lang="zh-TW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90BD2-BC61-2549-8660-055A7803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SzPct val="100000"/>
            </a:pPr>
            <a:r>
              <a:rPr lang="zh-TW" altLang="en-US" sz="2400" dirty="0">
                <a:latin typeface="+mj-ea"/>
                <a:ea typeface="+mj-ea"/>
                <a:cs typeface="Times New Roman" panose="02020603050405020304" pitchFamily="18" charset="0"/>
              </a:rPr>
              <a:t>請查閱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chrome</a:t>
            </a:r>
            <a:r>
              <a:rPr lang="zh-TW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瀏覽器</a:t>
            </a:r>
            <a:r>
              <a:rPr lang="en-US" altLang="zh-TW" sz="2400" dirty="0" smtClean="0">
                <a:latin typeface="+mj-ea"/>
                <a:ea typeface="+mj-ea"/>
                <a:cs typeface="Times New Roman" panose="02020603050405020304" pitchFamily="18" charset="0"/>
              </a:rPr>
              <a:t>→</a:t>
            </a:r>
            <a:r>
              <a:rPr lang="zh-TW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設定</a:t>
            </a:r>
            <a:r>
              <a:rPr lang="en-US" altLang="zh-TW" sz="2400" dirty="0" smtClean="0">
                <a:latin typeface="+mj-ea"/>
                <a:cs typeface="Times New Roman" panose="02020603050405020304" pitchFamily="18" charset="0"/>
              </a:rPr>
              <a:t>→</a:t>
            </a:r>
            <a:r>
              <a:rPr lang="zh-TW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關於</a:t>
            </a:r>
            <a:r>
              <a:rPr lang="en-US" altLang="zh-TW" sz="2400" dirty="0">
                <a:ea typeface="+mj-ea"/>
                <a:cs typeface="Times New Roman" panose="02020603050405020304" pitchFamily="18" charset="0"/>
              </a:rPr>
              <a:t>chrome</a:t>
            </a:r>
            <a:r>
              <a:rPr lang="zh-TW" altLang="en-US" sz="2400" dirty="0">
                <a:latin typeface="+mj-ea"/>
                <a:ea typeface="+mj-ea"/>
                <a:cs typeface="Times New Roman" panose="02020603050405020304" pitchFamily="18" charset="0"/>
              </a:rPr>
              <a:t>，確認當前</a:t>
            </a:r>
            <a:r>
              <a:rPr lang="zh-TW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版本</a:t>
            </a:r>
            <a:r>
              <a:rPr lang="zh-TW" altLang="en-US" sz="2400" dirty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ts val="1800"/>
              </a:spcBef>
              <a:buSzPct val="100000"/>
            </a:pPr>
            <a:endParaRPr lang="en-US" altLang="zh-TW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73" y="2431473"/>
            <a:ext cx="5363323" cy="3896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52805"/>
          <a:stretch/>
        </p:blipFill>
        <p:spPr>
          <a:xfrm>
            <a:off x="7187004" y="2431473"/>
            <a:ext cx="3097734" cy="1695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665836" y="5596137"/>
            <a:ext cx="1511929" cy="27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97011" y="2926231"/>
            <a:ext cx="353085" cy="3530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390155" y="5568978"/>
            <a:ext cx="353085" cy="3530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425919" y="5207071"/>
            <a:ext cx="353085" cy="3530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559328" y="3205558"/>
            <a:ext cx="353085" cy="3530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03363" y="3762952"/>
            <a:ext cx="2191663" cy="24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0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C97C3-187B-0C4D-8963-79BDB07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Step 2</a:t>
            </a:r>
            <a:endParaRPr kumimoji="1" lang="zh-TW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90BD2-BC61-2549-8660-055A7803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440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SzPct val="100000"/>
            </a:pPr>
            <a:r>
              <a:rPr lang="zh-TW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前往</a:t>
            </a:r>
            <a:r>
              <a:rPr lang="en-US" altLang="zh-TW" sz="2000" dirty="0">
                <a:ea typeface="+mj-ea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sz="2000" dirty="0" smtClean="0">
                <a:ea typeface="+mj-ea"/>
                <a:cs typeface="Times New Roman" panose="02020603050405020304" pitchFamily="18" charset="0"/>
                <a:hlinkClick r:id="rId2"/>
              </a:rPr>
              <a:t>chromedriver.chromium.org/downloads</a:t>
            </a:r>
            <a:endParaRPr lang="en-US" altLang="zh-TW" sz="2000" dirty="0" smtClean="0"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SzPct val="100000"/>
            </a:pP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選擇與瀏覽器版本相近的驅動程式</a:t>
            </a:r>
            <a:r>
              <a:rPr lang="en-US" altLang="zh-TW" sz="2000" dirty="0" smtClean="0"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版本前面兩碼符合即可</a:t>
            </a:r>
            <a:r>
              <a:rPr lang="en-US" altLang="zh-TW" sz="2000" dirty="0" smtClean="0"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000" dirty="0" smtClean="0"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SzPct val="100000"/>
            </a:pPr>
            <a:endParaRPr lang="en-US" altLang="zh-TW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52805"/>
          <a:stretch/>
        </p:blipFill>
        <p:spPr>
          <a:xfrm>
            <a:off x="2900706" y="3677074"/>
            <a:ext cx="3097734" cy="1695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3517540" y="4992519"/>
            <a:ext cx="2191663" cy="24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05" y="1085742"/>
            <a:ext cx="5225079" cy="5433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859558" y="4594558"/>
            <a:ext cx="1511929" cy="27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3757013" y="5200592"/>
            <a:ext cx="25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615522" y="4779103"/>
            <a:ext cx="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5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61" y="3641418"/>
            <a:ext cx="7116168" cy="2896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BC97C3-187B-0C4D-8963-79BDB07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Step 3</a:t>
            </a:r>
            <a:endParaRPr kumimoji="1" lang="zh-TW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90BD2-BC61-2549-8660-055A7803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440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SzPct val="100000"/>
            </a:pPr>
            <a:r>
              <a:rPr lang="zh-TW" altLang="en-US" sz="2400" dirty="0">
                <a:latin typeface="+mj-ea"/>
                <a:ea typeface="+mj-ea"/>
                <a:cs typeface="Times New Roman" panose="02020603050405020304" pitchFamily="18" charset="0"/>
              </a:rPr>
              <a:t>下載</a:t>
            </a: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chromedriver_win32.zip</a:t>
            </a:r>
            <a:endParaRPr lang="en-US" altLang="zh-TW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t="64666" b="18504"/>
          <a:stretch/>
        </p:blipFill>
        <p:spPr>
          <a:xfrm>
            <a:off x="1148561" y="2308632"/>
            <a:ext cx="5225079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397714" y="2304030"/>
            <a:ext cx="1511929" cy="27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153678" y="2488575"/>
            <a:ext cx="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766242" y="3078176"/>
            <a:ext cx="0" cy="751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87563" y="5942667"/>
            <a:ext cx="2207075" cy="270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36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C97C3-187B-0C4D-8963-79BDB07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Step 4</a:t>
            </a:r>
            <a:endParaRPr kumimoji="1" lang="zh-TW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90BD2-BC61-2549-8660-055A7803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181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SzPct val="100000"/>
            </a:pPr>
            <a:r>
              <a:rPr lang="zh-TW" altLang="en-US" sz="2400" dirty="0" smtClean="0">
                <a:ea typeface="+mj-ea"/>
                <a:cs typeface="Times New Roman" panose="02020603050405020304" pitchFamily="18" charset="0"/>
              </a:rPr>
              <a:t>解壓縮後會取得</a:t>
            </a:r>
            <a:r>
              <a:rPr lang="en-US" altLang="zh-TW" sz="2400" dirty="0" smtClean="0">
                <a:ea typeface="+mj-ea"/>
                <a:cs typeface="Times New Roman" panose="02020603050405020304" pitchFamily="18" charset="0"/>
              </a:rPr>
              <a:t>chromedriver.exe</a:t>
            </a:r>
            <a:r>
              <a:rPr lang="zh-TW" altLang="en-US" sz="2400" dirty="0" smtClean="0">
                <a:ea typeface="+mj-ea"/>
                <a:cs typeface="Times New Roman" panose="02020603050405020304" pitchFamily="18" charset="0"/>
              </a:rPr>
              <a:t>驅動程式</a:t>
            </a:r>
            <a:r>
              <a:rPr lang="zh-TW" altLang="en-US" sz="2400" dirty="0" smtClean="0">
                <a:ea typeface="+mj-ea"/>
                <a:cs typeface="Times New Roman" panose="02020603050405020304" pitchFamily="18" charset="0"/>
              </a:rPr>
              <a:t>檔案。</a:t>
            </a:r>
            <a:endParaRPr lang="en-US" altLang="zh-TW" sz="24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3995" b="22896"/>
          <a:stretch/>
        </p:blipFill>
        <p:spPr>
          <a:xfrm>
            <a:off x="1216341" y="2424549"/>
            <a:ext cx="5830114" cy="172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41" y="2956566"/>
            <a:ext cx="5944430" cy="323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直線單箭頭接點 12"/>
          <p:cNvCxnSpPr/>
          <p:nvPr/>
        </p:nvCxnSpPr>
        <p:spPr>
          <a:xfrm>
            <a:off x="2009869" y="2596565"/>
            <a:ext cx="0" cy="39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9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C97C3-187B-0C4D-8963-79BDB07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Step 5</a:t>
            </a:r>
            <a:endParaRPr kumimoji="1" lang="zh-TW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90BD2-BC61-2549-8660-055A7803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855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SzPct val="100000"/>
            </a:pP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注意</a:t>
            </a:r>
            <a:r>
              <a:rPr lang="en-US" altLang="zh-TW" sz="2000" dirty="0" smtClean="0"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需先將系統關閉</a:t>
            </a:r>
            <a:r>
              <a:rPr lang="en-US" altLang="zh-TW" sz="2000" dirty="0" smtClean="0">
                <a:ea typeface="+mj-ea"/>
                <a:cs typeface="Times New Roman" panose="02020603050405020304" pitchFamily="18" charset="0"/>
              </a:rPr>
              <a:t>(stop.bat)</a:t>
            </a: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才能更改檔案。</a:t>
            </a:r>
            <a:endParaRPr lang="en-US" altLang="zh-TW" sz="2000" dirty="0" smtClean="0"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SzPct val="100000"/>
            </a:pP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將</a:t>
            </a: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下載好的</a:t>
            </a:r>
            <a:r>
              <a:rPr lang="en-US" altLang="zh-TW" sz="2000" dirty="0" smtClean="0">
                <a:ea typeface="+mj-ea"/>
                <a:cs typeface="Times New Roman" panose="02020603050405020304" pitchFamily="18" charset="0"/>
              </a:rPr>
              <a:t>chromedriver.exe</a:t>
            </a: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驅動程式檔案移置專案資料夾中，並取代目前的檔案。</a:t>
            </a:r>
            <a:endParaRPr lang="en-US" altLang="zh-TW" sz="20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35" y="2926928"/>
            <a:ext cx="5944430" cy="323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31822"/>
          <a:stretch/>
        </p:blipFill>
        <p:spPr>
          <a:xfrm>
            <a:off x="1482235" y="3634450"/>
            <a:ext cx="4273952" cy="2922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399" y="3976520"/>
            <a:ext cx="2786754" cy="1733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肘形接點 15"/>
          <p:cNvCxnSpPr/>
          <p:nvPr/>
        </p:nvCxnSpPr>
        <p:spPr>
          <a:xfrm rot="10800000" flipV="1">
            <a:off x="1469535" y="3112549"/>
            <a:ext cx="12700" cy="29520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611518" y="3189317"/>
            <a:ext cx="111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1584359" y="6132684"/>
            <a:ext cx="7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5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C97C3-187B-0C4D-8963-79BDB07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Step </a:t>
            </a:r>
            <a:r>
              <a:rPr lang="en-US" altLang="zh-TW" sz="4000" dirty="0" smtClean="0">
                <a:ea typeface="標楷體" panose="03000509000000000000" pitchFamily="65" charset="-120"/>
              </a:rPr>
              <a:t>6</a:t>
            </a:r>
            <a:endParaRPr kumimoji="1" lang="zh-TW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90BD2-BC61-2549-8660-055A7803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855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SzPct val="100000"/>
            </a:pPr>
            <a:r>
              <a:rPr lang="zh-TW" altLang="en-US" sz="2000" dirty="0">
                <a:ea typeface="+mj-ea"/>
                <a:cs typeface="Times New Roman" panose="02020603050405020304" pitchFamily="18" charset="0"/>
              </a:rPr>
              <a:t>啟動</a:t>
            </a: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系統 </a:t>
            </a:r>
            <a:r>
              <a:rPr lang="en-US" altLang="zh-TW" sz="2000" dirty="0" smtClean="0">
                <a:ea typeface="+mj-ea"/>
                <a:cs typeface="Times New Roman" panose="02020603050405020304" pitchFamily="18" charset="0"/>
              </a:rPr>
              <a:t>(start.bat)</a:t>
            </a: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SzPct val="100000"/>
            </a:pP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ea typeface="+mj-ea"/>
                <a:cs typeface="Times New Roman" panose="02020603050405020304" pitchFamily="18" charset="0"/>
              </a:rPr>
              <a:t>完成</a:t>
            </a:r>
            <a:r>
              <a:rPr lang="zh-TW" altLang="en-US" sz="2000" dirty="0"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sz="2000" dirty="0"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7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15762" y="2012049"/>
            <a:ext cx="9144000" cy="1793832"/>
          </a:xfrm>
        </p:spPr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80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30016</TotalTime>
  <Words>106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Office 佈景主題</vt:lpstr>
      <vt:lpstr>ChromeDriver版本更新 </vt:lpstr>
      <vt:lpstr>Step 1</vt:lpstr>
      <vt:lpstr>Step 2</vt:lpstr>
      <vt:lpstr>Step 3</vt:lpstr>
      <vt:lpstr>Step 4</vt:lpstr>
      <vt:lpstr>Step 5</vt:lpstr>
      <vt:lpstr>Step 6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王俊傑</dc:creator>
  <cp:lastModifiedBy>user</cp:lastModifiedBy>
  <cp:revision>588</cp:revision>
  <dcterms:created xsi:type="dcterms:W3CDTF">2021-01-31T16:12:31Z</dcterms:created>
  <dcterms:modified xsi:type="dcterms:W3CDTF">2021-10-22T07:27:20Z</dcterms:modified>
</cp:coreProperties>
</file>