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334" r:id="rId2"/>
    <p:sldId id="329" r:id="rId3"/>
    <p:sldId id="345" r:id="rId4"/>
    <p:sldId id="344" r:id="rId5"/>
    <p:sldId id="34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gnVhPReG0Cm7q+Dr8GWDMtvey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customschemas.google.com/relationships/presentationmetadata" Target="metadata"/><Relationship Id="rId5" Type="http://schemas.openxmlformats.org/officeDocument/2006/relationships/slide" Target="slides/slide4.xml"/><Relationship Id="rId82" Type="http://schemas.openxmlformats.org/officeDocument/2006/relationships/theme" Target="theme/theme1.xml"/><Relationship Id="rId81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278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7" name="Google Shape;19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730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altLang="zh-TW" sz="4000" b="1" dirty="0" smtClean="0">
                <a:solidFill>
                  <a:srgbClr val="002060"/>
                </a:solidFill>
              </a:rPr>
              <a:t>Scene Graph</a:t>
            </a:r>
            <a:r>
              <a:rPr lang="zh-TW" altLang="en-US" sz="4000" b="1" dirty="0" smtClean="0">
                <a:solidFill>
                  <a:srgbClr val="002060"/>
                </a:solidFill>
              </a:rPr>
              <a:t>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畫出或找到預計要繪製的物體藍圖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Downloads\58059-c60482faf7-15325143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72" y="1602146"/>
            <a:ext cx="3158496" cy="315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4" name="直線接點 1873"/>
          <p:cNvCxnSpPr>
            <a:stCxn id="57" idx="2"/>
            <a:endCxn id="59" idx="0"/>
          </p:cNvCxnSpPr>
          <p:nvPr/>
        </p:nvCxnSpPr>
        <p:spPr>
          <a:xfrm>
            <a:off x="5900544" y="3550829"/>
            <a:ext cx="0" cy="46726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直線接點 1857"/>
          <p:cNvCxnSpPr>
            <a:stCxn id="48" idx="2"/>
            <a:endCxn id="50" idx="0"/>
          </p:cNvCxnSpPr>
          <p:nvPr/>
        </p:nvCxnSpPr>
        <p:spPr>
          <a:xfrm>
            <a:off x="7083936" y="975618"/>
            <a:ext cx="0" cy="43891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6" name="直線接點 1855"/>
          <p:cNvCxnSpPr>
            <a:stCxn id="51" idx="4"/>
          </p:cNvCxnSpPr>
          <p:nvPr/>
        </p:nvCxnSpPr>
        <p:spPr>
          <a:xfrm>
            <a:off x="3506340" y="3994214"/>
            <a:ext cx="0" cy="5818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4394448" y="1791876"/>
            <a:ext cx="0" cy="12622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3821808" y="1791876"/>
            <a:ext cx="0" cy="12622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160008" y="1791876"/>
            <a:ext cx="0" cy="12622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9" idx="2"/>
            <a:endCxn id="42" idx="0"/>
          </p:cNvCxnSpPr>
          <p:nvPr/>
        </p:nvCxnSpPr>
        <p:spPr>
          <a:xfrm>
            <a:off x="2535552" y="1791876"/>
            <a:ext cx="0" cy="12622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altLang="zh-TW" sz="4000" b="1" dirty="0" smtClean="0">
                <a:solidFill>
                  <a:srgbClr val="002060"/>
                </a:solidFill>
              </a:rPr>
              <a:t>Scene Graph</a:t>
            </a:r>
            <a:r>
              <a:rPr lang="zh-TW" altLang="en-US" sz="4000" b="1" dirty="0" smtClean="0">
                <a:solidFill>
                  <a:srgbClr val="002060"/>
                </a:solidFill>
              </a:rPr>
              <a:t>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畫出</a:t>
            </a:r>
            <a:r>
              <a:rPr lang="en-US" altLang="zh-TW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Scene Graph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1360" y="306724"/>
            <a:ext cx="914400" cy="2865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底座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2186" y="689106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5232" y="150536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31408" y="150536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912" y="150536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50608" y="150536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85232" y="187112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1408" y="187112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34912" y="187112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50608" y="187112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六邊形 3"/>
          <p:cNvSpPr/>
          <p:nvPr/>
        </p:nvSpPr>
        <p:spPr>
          <a:xfrm>
            <a:off x="3177156" y="4500734"/>
            <a:ext cx="698376" cy="60204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285232" y="23591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931408" y="23591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3584064" y="23591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194048" y="23591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85232" y="305409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09688" y="305409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71488" y="305409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87952" y="305409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33616" y="689106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33616" y="1048770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55336" y="14145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227448" y="3537014"/>
            <a:ext cx="55778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56020" y="410343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</a:p>
        </p:txBody>
      </p:sp>
      <p:sp>
        <p:nvSpPr>
          <p:cNvPr id="53" name="矩形 52"/>
          <p:cNvSpPr/>
          <p:nvPr/>
        </p:nvSpPr>
        <p:spPr>
          <a:xfrm>
            <a:off x="6583296" y="2054610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83296" y="2420370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204960" y="28135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臂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86088" y="2058006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</a:p>
        </p:txBody>
      </p:sp>
      <p:sp>
        <p:nvSpPr>
          <p:cNvPr id="57" name="矩形 56"/>
          <p:cNvSpPr/>
          <p:nvPr/>
        </p:nvSpPr>
        <p:spPr>
          <a:xfrm>
            <a:off x="5650224" y="3264317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平移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50224" y="3630077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5671944" y="40180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臂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94776" y="289890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</a:p>
        </p:txBody>
      </p:sp>
      <p:sp>
        <p:nvSpPr>
          <p:cNvPr id="61" name="六邊形 60"/>
          <p:cNvSpPr/>
          <p:nvPr/>
        </p:nvSpPr>
        <p:spPr>
          <a:xfrm>
            <a:off x="4651248" y="4475290"/>
            <a:ext cx="703947" cy="606851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半圓柱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 rot="5400000">
            <a:off x="5771432" y="44415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61" idx="0"/>
            <a:endCxn id="128" idx="2"/>
          </p:cNvCxnSpPr>
          <p:nvPr/>
        </p:nvCxnSpPr>
        <p:spPr>
          <a:xfrm>
            <a:off x="5355195" y="4778716"/>
            <a:ext cx="339609" cy="9546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六邊形 64"/>
          <p:cNvSpPr/>
          <p:nvPr/>
        </p:nvSpPr>
        <p:spPr>
          <a:xfrm>
            <a:off x="7495416" y="4500734"/>
            <a:ext cx="698376" cy="60204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立方體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>
            <a:stCxn id="3" idx="2"/>
            <a:endCxn id="29" idx="0"/>
          </p:cNvCxnSpPr>
          <p:nvPr/>
        </p:nvCxnSpPr>
        <p:spPr>
          <a:xfrm flipH="1">
            <a:off x="2535552" y="593236"/>
            <a:ext cx="3493008" cy="91212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3" idx="2"/>
            <a:endCxn id="30" idx="0"/>
          </p:cNvCxnSpPr>
          <p:nvPr/>
        </p:nvCxnSpPr>
        <p:spPr>
          <a:xfrm flipH="1">
            <a:off x="3181728" y="593236"/>
            <a:ext cx="2846832" cy="91212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3" idx="2"/>
            <a:endCxn id="31" idx="0"/>
          </p:cNvCxnSpPr>
          <p:nvPr/>
        </p:nvCxnSpPr>
        <p:spPr>
          <a:xfrm flipH="1">
            <a:off x="3785232" y="593236"/>
            <a:ext cx="2243328" cy="91212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" idx="2"/>
            <a:endCxn id="32" idx="0"/>
          </p:cNvCxnSpPr>
          <p:nvPr/>
        </p:nvCxnSpPr>
        <p:spPr>
          <a:xfrm flipH="1">
            <a:off x="4400928" y="593236"/>
            <a:ext cx="1627632" cy="91212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" idx="2"/>
            <a:endCxn id="48" idx="0"/>
          </p:cNvCxnSpPr>
          <p:nvPr/>
        </p:nvCxnSpPr>
        <p:spPr>
          <a:xfrm>
            <a:off x="6028560" y="593236"/>
            <a:ext cx="1055376" cy="958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42" idx="2"/>
            <a:endCxn id="51" idx="2"/>
          </p:cNvCxnSpPr>
          <p:nvPr/>
        </p:nvCxnSpPr>
        <p:spPr>
          <a:xfrm>
            <a:off x="2535552" y="3340607"/>
            <a:ext cx="691896" cy="4250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45" idx="2"/>
            <a:endCxn id="51" idx="1"/>
          </p:cNvCxnSpPr>
          <p:nvPr/>
        </p:nvCxnSpPr>
        <p:spPr>
          <a:xfrm>
            <a:off x="3160008" y="3340607"/>
            <a:ext cx="149126" cy="26336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46" idx="2"/>
            <a:endCxn id="51" idx="7"/>
          </p:cNvCxnSpPr>
          <p:nvPr/>
        </p:nvCxnSpPr>
        <p:spPr>
          <a:xfrm flipH="1">
            <a:off x="3703546" y="3340607"/>
            <a:ext cx="118262" cy="26336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7" idx="2"/>
            <a:endCxn id="51" idx="6"/>
          </p:cNvCxnSpPr>
          <p:nvPr/>
        </p:nvCxnSpPr>
        <p:spPr>
          <a:xfrm flipH="1">
            <a:off x="3785232" y="3340607"/>
            <a:ext cx="653040" cy="4250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直線接點 1859"/>
          <p:cNvCxnSpPr>
            <a:stCxn id="50" idx="4"/>
            <a:endCxn id="53" idx="0"/>
          </p:cNvCxnSpPr>
          <p:nvPr/>
        </p:nvCxnSpPr>
        <p:spPr>
          <a:xfrm flipH="1">
            <a:off x="6833616" y="1871730"/>
            <a:ext cx="250320" cy="1828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直線接點 1861"/>
          <p:cNvCxnSpPr>
            <a:stCxn id="53" idx="2"/>
            <a:endCxn id="54" idx="0"/>
          </p:cNvCxnSpPr>
          <p:nvPr/>
        </p:nvCxnSpPr>
        <p:spPr>
          <a:xfrm>
            <a:off x="6833616" y="2341122"/>
            <a:ext cx="0" cy="792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直線接點 1863"/>
          <p:cNvCxnSpPr>
            <a:stCxn id="54" idx="2"/>
            <a:endCxn id="55" idx="0"/>
          </p:cNvCxnSpPr>
          <p:nvPr/>
        </p:nvCxnSpPr>
        <p:spPr>
          <a:xfrm flipH="1">
            <a:off x="6433560" y="2706882"/>
            <a:ext cx="400056" cy="1066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直線接點 1865"/>
          <p:cNvCxnSpPr>
            <a:stCxn id="54" idx="2"/>
            <a:endCxn id="60" idx="0"/>
          </p:cNvCxnSpPr>
          <p:nvPr/>
        </p:nvCxnSpPr>
        <p:spPr>
          <a:xfrm>
            <a:off x="6833616" y="2706882"/>
            <a:ext cx="411480" cy="19202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直線接點 1867"/>
          <p:cNvCxnSpPr>
            <a:stCxn id="55" idx="4"/>
            <a:endCxn id="57" idx="3"/>
          </p:cNvCxnSpPr>
          <p:nvPr/>
        </p:nvCxnSpPr>
        <p:spPr>
          <a:xfrm flipH="1">
            <a:off x="6150864" y="3270761"/>
            <a:ext cx="282696" cy="13681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直線接點 1875"/>
          <p:cNvCxnSpPr>
            <a:stCxn id="50" idx="4"/>
            <a:endCxn id="56" idx="0"/>
          </p:cNvCxnSpPr>
          <p:nvPr/>
        </p:nvCxnSpPr>
        <p:spPr>
          <a:xfrm>
            <a:off x="7083936" y="1871730"/>
            <a:ext cx="752472" cy="18627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直線接點 1877"/>
          <p:cNvCxnSpPr>
            <a:stCxn id="56" idx="2"/>
          </p:cNvCxnSpPr>
          <p:nvPr/>
        </p:nvCxnSpPr>
        <p:spPr>
          <a:xfrm>
            <a:off x="7836408" y="2344518"/>
            <a:ext cx="8196" cy="213077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0" name="直線接點 1879"/>
          <p:cNvCxnSpPr>
            <a:stCxn id="60" idx="2"/>
          </p:cNvCxnSpPr>
          <p:nvPr/>
        </p:nvCxnSpPr>
        <p:spPr>
          <a:xfrm>
            <a:off x="7245096" y="3185417"/>
            <a:ext cx="599508" cy="1315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4" name="直線接點 1883"/>
          <p:cNvCxnSpPr>
            <a:stCxn id="3" idx="3"/>
            <a:endCxn id="28" idx="1"/>
          </p:cNvCxnSpPr>
          <p:nvPr/>
        </p:nvCxnSpPr>
        <p:spPr>
          <a:xfrm>
            <a:off x="6485760" y="449980"/>
            <a:ext cx="1866426" cy="38238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直線接點 1887"/>
          <p:cNvCxnSpPr>
            <a:stCxn id="28" idx="2"/>
          </p:cNvCxnSpPr>
          <p:nvPr/>
        </p:nvCxnSpPr>
        <p:spPr>
          <a:xfrm flipH="1">
            <a:off x="7844604" y="975618"/>
            <a:ext cx="757902" cy="35251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9" name="文字方塊 1888"/>
          <p:cNvSpPr txBox="1"/>
          <p:nvPr/>
        </p:nvSpPr>
        <p:spPr>
          <a:xfrm>
            <a:off x="7334256" y="3955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底座主軸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橢圓 127"/>
          <p:cNvSpPr/>
          <p:nvPr/>
        </p:nvSpPr>
        <p:spPr>
          <a:xfrm>
            <a:off x="5694804" y="46455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爪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87183" y="4103434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30013" y="4106575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650848" y="3377440"/>
            <a:ext cx="500640" cy="28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</a:p>
        </p:txBody>
      </p:sp>
      <p:cxnSp>
        <p:nvCxnSpPr>
          <p:cNvPr id="84" name="直線接點 83"/>
          <p:cNvCxnSpPr/>
          <p:nvPr/>
        </p:nvCxnSpPr>
        <p:spPr>
          <a:xfrm>
            <a:off x="7062342" y="3663952"/>
            <a:ext cx="471506" cy="10784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6581072" y="3160783"/>
            <a:ext cx="411480" cy="19202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altLang="zh-TW" sz="4000" b="1" dirty="0" smtClean="0">
                <a:solidFill>
                  <a:srgbClr val="002060"/>
                </a:solidFill>
              </a:rPr>
              <a:t>Scene Graph</a:t>
            </a:r>
            <a:r>
              <a:rPr lang="zh-TW" altLang="en-US" sz="4000" b="1" dirty="0" smtClean="0">
                <a:solidFill>
                  <a:srgbClr val="002060"/>
                </a:solidFill>
              </a:rPr>
              <a:t>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畫出各種形狀的方法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885;ga4da39c8bc_0_598"/>
          <p:cNvSpPr txBox="1"/>
          <p:nvPr/>
        </p:nvSpPr>
        <p:spPr>
          <a:xfrm>
            <a:off x="889247" y="1275565"/>
            <a:ext cx="1152913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圓柱體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90936" y="1737360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用正多邊形趨近圓柱體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五角柱舉例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807620" y="1774543"/>
            <a:ext cx="1135160" cy="1125986"/>
            <a:chOff x="1244647" y="2291060"/>
            <a:chExt cx="1135160" cy="1125986"/>
          </a:xfrm>
        </p:grpSpPr>
        <p:sp>
          <p:nvSpPr>
            <p:cNvPr id="7" name="一般五邊形 6"/>
            <p:cNvSpPr/>
            <p:nvPr/>
          </p:nvSpPr>
          <p:spPr>
            <a:xfrm>
              <a:off x="1445161" y="2517648"/>
              <a:ext cx="716890" cy="682752"/>
            </a:xfrm>
            <a:prstGeom prst="pent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671367" y="229106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1244647" y="263243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1396933" y="313230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1945801" y="31400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105373" y="262353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050" name="Picture 2" descr="D:\Downloads\p2-7-1_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54143" r="71675" b="8575"/>
          <a:stretch/>
        </p:blipFill>
        <p:spPr bwMode="auto">
          <a:xfrm>
            <a:off x="1039802" y="2578238"/>
            <a:ext cx="1341120" cy="16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5112164" y="1635006"/>
            <a:ext cx="2322690" cy="1441700"/>
            <a:chOff x="2646727" y="2151523"/>
            <a:chExt cx="2322690" cy="1441700"/>
          </a:xfrm>
        </p:grpSpPr>
        <p:sp>
          <p:nvSpPr>
            <p:cNvPr id="11" name="矩形 10"/>
            <p:cNvSpPr/>
            <p:nvPr/>
          </p:nvSpPr>
          <p:spPr>
            <a:xfrm>
              <a:off x="2867482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251530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635578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019626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2646727" y="216646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114313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498361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882409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266457" y="215152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646727" y="327080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134963" y="33162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498361" y="33162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882409" y="33162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266457" y="33162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403674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694983" y="216646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694983" y="327080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3807620" y="2938206"/>
            <a:ext cx="1135160" cy="1125986"/>
            <a:chOff x="1244647" y="2291060"/>
            <a:chExt cx="1135160" cy="1125986"/>
          </a:xfrm>
        </p:grpSpPr>
        <p:sp>
          <p:nvSpPr>
            <p:cNvPr id="107" name="一般五邊形 106"/>
            <p:cNvSpPr/>
            <p:nvPr/>
          </p:nvSpPr>
          <p:spPr>
            <a:xfrm>
              <a:off x="1445161" y="2517648"/>
              <a:ext cx="716890" cy="682752"/>
            </a:xfrm>
            <a:prstGeom prst="pentagon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1671367" y="229106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1244647" y="263243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1396933" y="313230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1945801" y="31400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2105373" y="262353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504915" y="3131568"/>
            <a:ext cx="1128768" cy="1310147"/>
            <a:chOff x="2941942" y="3648085"/>
            <a:chExt cx="1128768" cy="1310147"/>
          </a:xfrm>
        </p:grpSpPr>
        <p:sp>
          <p:nvSpPr>
            <p:cNvPr id="114" name="矩形 113"/>
            <p:cNvSpPr/>
            <p:nvPr/>
          </p:nvSpPr>
          <p:spPr>
            <a:xfrm>
              <a:off x="3216376" y="3775636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3216376" y="3754683"/>
              <a:ext cx="384048" cy="95630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2941942" y="365759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3584064" y="3648085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f+1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3611930" y="4681233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s+1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037427" y="4663219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3" name="文字方塊 122"/>
          <p:cNvSpPr txBox="1"/>
          <p:nvPr/>
        </p:nvSpPr>
        <p:spPr>
          <a:xfrm>
            <a:off x="1077448" y="2342983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頂點數目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4n-4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588806" y="257748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098122" y="278716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372556" y="295047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05900" y="295203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043478" y="275115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650787" y="36409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84527" y="38503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328486" y="421344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51580" y="421487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078149" y="383748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altLang="zh-TW" sz="4000" b="1" dirty="0" smtClean="0">
                <a:solidFill>
                  <a:srgbClr val="002060"/>
                </a:solidFill>
              </a:rPr>
              <a:t>Scene Graph</a:t>
            </a:r>
            <a:r>
              <a:rPr lang="zh-TW" altLang="en-US" sz="4000" b="1" dirty="0" smtClean="0">
                <a:solidFill>
                  <a:srgbClr val="002060"/>
                </a:solidFill>
              </a:rPr>
              <a:t>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畫出各種形狀的方法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885;ga4da39c8bc_0_598"/>
          <p:cNvSpPr txBox="1"/>
          <p:nvPr/>
        </p:nvSpPr>
        <p:spPr>
          <a:xfrm>
            <a:off x="889247" y="1275565"/>
            <a:ext cx="1152913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半圓柱體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90936" y="1737360"/>
            <a:ext cx="286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用正多邊形的一半趨近圓柱體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半的正六角柱舉例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323680" y="895836"/>
            <a:ext cx="1983932" cy="1441700"/>
            <a:chOff x="2646727" y="2151523"/>
            <a:chExt cx="1983932" cy="1441700"/>
          </a:xfrm>
        </p:grpSpPr>
        <p:sp>
          <p:nvSpPr>
            <p:cNvPr id="11" name="矩形 10"/>
            <p:cNvSpPr/>
            <p:nvPr/>
          </p:nvSpPr>
          <p:spPr>
            <a:xfrm>
              <a:off x="2867482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251530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635578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019626" y="2401824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2646727" y="216646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114313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498361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882409" y="215152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266457" y="215152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646727" y="327080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134963" y="33162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498361" y="33162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882409" y="33162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266457" y="33162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716431" y="2342983"/>
            <a:ext cx="1128768" cy="1310147"/>
            <a:chOff x="2941942" y="3648085"/>
            <a:chExt cx="1128768" cy="1310147"/>
          </a:xfrm>
        </p:grpSpPr>
        <p:sp>
          <p:nvSpPr>
            <p:cNvPr id="114" name="矩形 113"/>
            <p:cNvSpPr/>
            <p:nvPr/>
          </p:nvSpPr>
          <p:spPr>
            <a:xfrm>
              <a:off x="3216376" y="3775636"/>
              <a:ext cx="384048" cy="9144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3216376" y="3754683"/>
              <a:ext cx="384048" cy="95630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2941942" y="3657599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3584064" y="3648085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f+1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3611930" y="4681233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s+1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037427" y="4663219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3" name="文字方塊 122"/>
          <p:cNvSpPr txBox="1"/>
          <p:nvPr/>
        </p:nvSpPr>
        <p:spPr>
          <a:xfrm>
            <a:off x="1077448" y="2342983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頂點數目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4n-6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73307" y="406690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286706" y="3621524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0 1 2 3 4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286706" y="393228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5 6 7 8 9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86706" y="424005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10 11 12 13 14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286706" y="4547836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15 16 17 18 19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67526" y="36247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867526" y="392930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867526" y="424907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867526" y="457805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3657600" y="4237078"/>
            <a:ext cx="2621280" cy="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810299" y="377861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668599" y="4362053"/>
            <a:ext cx="8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02" y="2788606"/>
            <a:ext cx="1027944" cy="13569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" y="2825864"/>
            <a:ext cx="1661347" cy="134150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781958" y="3325022"/>
            <a:ext cx="442043" cy="328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4250384" y="1309146"/>
            <a:ext cx="445577" cy="775855"/>
            <a:chOff x="8014855" y="3082636"/>
            <a:chExt cx="445577" cy="775855"/>
          </a:xfrm>
        </p:grpSpPr>
        <p:cxnSp>
          <p:nvCxnSpPr>
            <p:cNvPr id="10" name="直線接點 9"/>
            <p:cNvCxnSpPr/>
            <p:nvPr/>
          </p:nvCxnSpPr>
          <p:spPr>
            <a:xfrm>
              <a:off x="8176796" y="3089562"/>
              <a:ext cx="269782" cy="0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8014855" y="3082636"/>
              <a:ext cx="166254" cy="387928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014855" y="3463637"/>
              <a:ext cx="175795" cy="394854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8190650" y="3858491"/>
              <a:ext cx="269782" cy="0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字方塊 104"/>
          <p:cNvSpPr txBox="1"/>
          <p:nvPr/>
        </p:nvSpPr>
        <p:spPr>
          <a:xfrm>
            <a:off x="4635866" y="113019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179737" y="11239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021871" y="15500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234155" y="20444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654959" y="20444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2" name="群組 121"/>
          <p:cNvGrpSpPr/>
          <p:nvPr/>
        </p:nvGrpSpPr>
        <p:grpSpPr>
          <a:xfrm>
            <a:off x="4243691" y="2513519"/>
            <a:ext cx="445577" cy="775855"/>
            <a:chOff x="8014855" y="3082636"/>
            <a:chExt cx="445577" cy="775855"/>
          </a:xfrm>
        </p:grpSpPr>
        <p:cxnSp>
          <p:nvCxnSpPr>
            <p:cNvPr id="124" name="直線接點 123"/>
            <p:cNvCxnSpPr/>
            <p:nvPr/>
          </p:nvCxnSpPr>
          <p:spPr>
            <a:xfrm>
              <a:off x="8176796" y="3089562"/>
              <a:ext cx="269782" cy="0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flipH="1">
              <a:off x="8014855" y="3082636"/>
              <a:ext cx="166254" cy="387928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>
              <a:off x="8014855" y="3463637"/>
              <a:ext cx="175795" cy="394854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8190650" y="3858491"/>
              <a:ext cx="269782" cy="0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4629173" y="23345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173044" y="232828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15178" y="275441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227462" y="324881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648266" y="324881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867526" y="3929301"/>
            <a:ext cx="1801073" cy="56649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189769" y="3899084"/>
            <a:ext cx="72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側面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9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9" name="Google Shape;1939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 dirty="0">
                <a:solidFill>
                  <a:srgbClr val="002060"/>
                </a:solidFill>
              </a:rPr>
              <a:t>Lesson </a:t>
            </a:r>
            <a:r>
              <a:rPr lang="en-US" altLang="zh-TW" dirty="0" smtClean="0">
                <a:solidFill>
                  <a:srgbClr val="002060"/>
                </a:solidFill>
              </a:rPr>
              <a:t>5.5</a:t>
            </a:r>
            <a:r>
              <a:rPr lang="en-US" dirty="0" smtClean="0">
                <a:solidFill>
                  <a:srgbClr val="002060"/>
                </a:solidFill>
              </a:rPr>
              <a:t>結束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941" name="Google Shape;1941;p35"/>
          <p:cNvSpPr/>
          <p:nvPr/>
        </p:nvSpPr>
        <p:spPr>
          <a:xfrm>
            <a:off x="3613709" y="4587974"/>
            <a:ext cx="2812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下次課堂見囉！</a:t>
            </a:r>
            <a:endParaRPr sz="18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2" name="Google Shape;1942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43" name="Google Shape;1943;p35"/>
          <p:cNvSpPr txBox="1"/>
          <p:nvPr/>
        </p:nvSpPr>
        <p:spPr>
          <a:xfrm>
            <a:off x="1731264" y="1437918"/>
            <a:ext cx="5366919" cy="262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附加完整程式碼於同資料夾裡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ode_lesson</a:t>
            </a:r>
            <a:r>
              <a:rPr lang="en-US" altLang="zh-TW" sz="16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16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</a:t>
            </a:r>
            <a:r>
              <a:rPr lang="en-US" altLang="zh-TW" sz="16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excavator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.html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943;p35"/>
          <p:cNvSpPr txBox="1"/>
          <p:nvPr/>
        </p:nvSpPr>
        <p:spPr>
          <a:xfrm>
            <a:off x="2398134" y="2309647"/>
            <a:ext cx="4700049" cy="189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altLang="en-US"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回家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r>
              <a:rPr lang="en-US" altLang="zh-TW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5.5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lang="en-US" altLang="zh-TW" sz="1800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畫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出月球、地球、太陽，並要自轉與公轉的對應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關係</a:t>
            </a:r>
            <a:endParaRPr lang="en-US" altLang="zh-TW" sz="1800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運用鍵盤操縱攝影機六自由度觀察太陽地球月亮運動軌跡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312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286</Words>
  <Application>Microsoft Office PowerPoint</Application>
  <PresentationFormat>如螢幕大小 (16:9)</PresentationFormat>
  <Paragraphs>140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Office 佈景主題</vt:lpstr>
      <vt:lpstr>Scene Graph補充</vt:lpstr>
      <vt:lpstr>Scene Graph補充</vt:lpstr>
      <vt:lpstr>Scene Graph補充</vt:lpstr>
      <vt:lpstr>Scene Graph補充</vt:lpstr>
      <vt:lpstr>Lesson 5.5結束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6</dc:title>
  <dc:creator>X</dc:creator>
  <cp:lastModifiedBy>407</cp:lastModifiedBy>
  <cp:revision>131</cp:revision>
  <dcterms:created xsi:type="dcterms:W3CDTF">2020-06-27T07:16:06Z</dcterms:created>
  <dcterms:modified xsi:type="dcterms:W3CDTF">2020-10-26T12:28:11Z</dcterms:modified>
</cp:coreProperties>
</file>