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4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gnVhPReG0Cm7q+Dr8GWDMtvey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79" Type="http://customschemas.google.com/relationships/presentationmetadata" Target="metadata"/><Relationship Id="rId5" Type="http://schemas.openxmlformats.org/officeDocument/2006/relationships/notesMaster" Target="notesMasters/notesMaster1.xml"/><Relationship Id="rId82" Type="http://schemas.openxmlformats.org/officeDocument/2006/relationships/theme" Target="theme/theme1.xml"/><Relationship Id="rId81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278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12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244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a4da39c8bc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02" name="Google Shape;1902;ga4da39c8bc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52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zh-TW" altLang="en-US" sz="4000" b="1" dirty="0" smtClean="0">
                <a:solidFill>
                  <a:srgbClr val="002060"/>
                </a:solidFill>
              </a:rPr>
              <a:t>運鏡補充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跟隨物體的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885;ga4da39c8bc_0_598"/>
          <p:cNvSpPr txBox="1"/>
          <p:nvPr/>
        </p:nvSpPr>
        <p:spPr>
          <a:xfrm>
            <a:off x="889247" y="1275565"/>
            <a:ext cx="1618426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獲得物體位置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89248" y="1773382"/>
                <a:ext cx="7423479" cy="2232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800" dirty="0" smtClean="0"/>
                  <a:t>獲得物體位置最簡單的方法就是將該物體位於的</a:t>
                </a:r>
                <a:r>
                  <a:rPr lang="en-US" altLang="zh-TW" sz="1800" dirty="0" smtClean="0"/>
                  <a:t>local coordinate system</a:t>
                </a:r>
                <a:r>
                  <a:rPr lang="zh-TW" altLang="en-US" sz="1800" dirty="0" smtClean="0"/>
                  <a:t>時</a:t>
                </a:r>
                <a:r>
                  <a:rPr lang="en-US" altLang="zh-TW" sz="1800" dirty="0" smtClean="0"/>
                  <a:t>model matrix</a:t>
                </a:r>
                <a:r>
                  <a:rPr lang="zh-TW" altLang="en-US" sz="1800" dirty="0" smtClean="0"/>
                  <a:t>中的位置值記錄下來</a:t>
                </a:r>
                <a:endParaRPr lang="en-US" altLang="zh-TW" sz="1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800" dirty="0"/>
                  <a:t>model </a:t>
                </a:r>
                <a:r>
                  <a:rPr lang="en-US" altLang="zh-TW" sz="1800" dirty="0" smtClean="0"/>
                  <a:t>matrix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800" dirty="0" smtClean="0"/>
                  <a:t>在</a:t>
                </a:r>
                <a:r>
                  <a:rPr lang="en-US" altLang="zh-TW" sz="1800" dirty="0"/>
                  <a:t>model </a:t>
                </a:r>
                <a:r>
                  <a:rPr lang="en-US" altLang="zh-TW" sz="1800" dirty="0" smtClean="0"/>
                  <a:t>matrix</a:t>
                </a:r>
                <a:r>
                  <a:rPr lang="zh-TW" altLang="en-US" sz="1800" dirty="0" smtClean="0"/>
                  <a:t>中，紅色圈處即為物體坐標系將對於世界坐標系的原點</a:t>
                </a:r>
                <a:endParaRPr lang="zh-TW" altLang="en-US" sz="1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8" y="1773382"/>
                <a:ext cx="7423479" cy="2232599"/>
              </a:xfrm>
              <a:prstGeom prst="rect">
                <a:avLst/>
              </a:prstGeom>
              <a:blipFill>
                <a:blip r:embed="rId4"/>
                <a:stretch>
                  <a:fillRect l="-575" t="-1639" b="-3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3893127" y="2265218"/>
            <a:ext cx="353291" cy="1032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4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zh-TW" altLang="en-US" sz="4000" b="1" dirty="0" smtClean="0">
                <a:solidFill>
                  <a:srgbClr val="002060"/>
                </a:solidFill>
              </a:rPr>
              <a:t>運鏡補充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跟隨物體的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885;ga4da39c8bc_0_598"/>
          <p:cNvSpPr txBox="1"/>
          <p:nvPr/>
        </p:nvSpPr>
        <p:spPr>
          <a:xfrm>
            <a:off x="889247" y="1275565"/>
            <a:ext cx="2706008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攝影機移動到物體</a:t>
            </a:r>
            <a:r>
              <a:rPr lang="zh-TW" altLang="en-US" sz="18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位置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9248" y="1773382"/>
            <a:ext cx="3703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/>
              <a:t>並將記錄下來的位置設定</a:t>
            </a:r>
            <a:r>
              <a:rPr lang="zh-TW" altLang="en-US" sz="1800" dirty="0" smtClean="0"/>
              <a:t>到</a:t>
            </a:r>
            <a:r>
              <a:rPr lang="en-US" altLang="zh-TW" sz="1800" dirty="0"/>
              <a:t>view </a:t>
            </a:r>
            <a:r>
              <a:rPr lang="en-US" altLang="zh-TW" sz="1800" dirty="0" smtClean="0"/>
              <a:t>matrix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若將</a:t>
            </a:r>
            <a:r>
              <a:rPr lang="en-US" altLang="zh-TW" sz="1800" dirty="0"/>
              <a:t>view </a:t>
            </a:r>
            <a:r>
              <a:rPr lang="en-US" altLang="zh-TW" sz="1800" dirty="0" smtClean="0"/>
              <a:t>matrix</a:t>
            </a:r>
            <a:r>
              <a:rPr lang="zh-TW" altLang="en-US" sz="1800" dirty="0" smtClean="0"/>
              <a:t>設為指定</a:t>
            </a:r>
            <a:r>
              <a:rPr lang="zh-TW" altLang="en-US" sz="1800" dirty="0"/>
              <a:t>物體於在地</a:t>
            </a:r>
            <a:r>
              <a:rPr lang="zh-TW" altLang="en-US" sz="1800" dirty="0" smtClean="0"/>
              <a:t>坐標系下之</a:t>
            </a:r>
            <a:r>
              <a:rPr lang="en-US" altLang="zh-TW" sz="1800" dirty="0"/>
              <a:t>model </a:t>
            </a:r>
            <a:r>
              <a:rPr lang="en-US" altLang="zh-TW" sz="1800" dirty="0" smtClean="0"/>
              <a:t>matrix</a:t>
            </a:r>
            <a:r>
              <a:rPr lang="zh-TW" altLang="en-US" sz="1800" dirty="0" smtClean="0"/>
              <a:t>的反舉證責能作成完全跟隨物體，其效果等同於將攝影機放置入該物體的</a:t>
            </a:r>
            <a:r>
              <a:rPr lang="zh-TW" altLang="en-US" sz="1800" dirty="0"/>
              <a:t>在地</a:t>
            </a:r>
            <a:r>
              <a:rPr lang="zh-TW" altLang="en-US" sz="1800" dirty="0" smtClean="0"/>
              <a:t>坐標系。</a:t>
            </a:r>
            <a:endParaRPr lang="en-US" altLang="zh-TW" sz="18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4733788" y="913656"/>
            <a:ext cx="35673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obj_location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...</a:t>
            </a:r>
          </a:p>
          <a:p>
            <a:r>
              <a:rPr lang="en-US" altLang="zh-TW" dirty="0" err="1" smtClean="0"/>
              <a:t>PushMatrix</a:t>
            </a:r>
            <a:r>
              <a:rPr lang="en-US" altLang="zh-TW" dirty="0"/>
              <a:t>("model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.....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/>
              <a:t>obj_location</a:t>
            </a:r>
            <a:r>
              <a:rPr lang="en-US" altLang="zh-TW" dirty="0"/>
              <a:t> = </a:t>
            </a:r>
            <a:endParaRPr lang="en-US" altLang="zh-TW" dirty="0" smtClean="0"/>
          </a:p>
          <a:p>
            <a:r>
              <a:rPr lang="en-US" altLang="zh-TW" dirty="0" smtClean="0"/>
              <a:t>	{</a:t>
            </a:r>
            <a:r>
              <a:rPr lang="en-US" altLang="zh-TW" dirty="0" err="1" smtClean="0"/>
              <a:t>x:TopMatrix</a:t>
            </a:r>
            <a:r>
              <a:rPr lang="en-US" altLang="zh-TW" dirty="0"/>
              <a:t>("model</a:t>
            </a:r>
            <a:r>
              <a:rPr lang="en-US" altLang="zh-TW" dirty="0" smtClean="0"/>
              <a:t>")[12],</a:t>
            </a:r>
          </a:p>
          <a:p>
            <a:r>
              <a:rPr lang="en-US" altLang="zh-TW" dirty="0" smtClean="0"/>
              <a:t> 	y:TopMatrix</a:t>
            </a:r>
            <a:r>
              <a:rPr lang="en-US" altLang="zh-TW" dirty="0"/>
              <a:t>("model")[</a:t>
            </a:r>
            <a:r>
              <a:rPr lang="en-US" altLang="zh-TW" dirty="0" smtClean="0"/>
              <a:t>13],</a:t>
            </a:r>
          </a:p>
          <a:p>
            <a:r>
              <a:rPr lang="en-US" altLang="zh-TW" dirty="0" smtClean="0"/>
              <a:t> 	z:TopMatrix</a:t>
            </a:r>
            <a:r>
              <a:rPr lang="en-US" altLang="zh-TW" dirty="0"/>
              <a:t>("model")[</a:t>
            </a:r>
            <a:r>
              <a:rPr lang="en-US" altLang="zh-TW" dirty="0" smtClean="0"/>
              <a:t>14]};</a:t>
            </a:r>
          </a:p>
          <a:p>
            <a:r>
              <a:rPr lang="en-US" altLang="zh-TW" dirty="0" err="1" smtClean="0"/>
              <a:t>PopMatrix</a:t>
            </a:r>
            <a:r>
              <a:rPr lang="en-US" altLang="zh-TW" dirty="0"/>
              <a:t>("model");</a:t>
            </a:r>
            <a:endParaRPr lang="zh-TW" altLang="en-US" dirty="0"/>
          </a:p>
        </p:txBody>
      </p:sp>
      <p:sp>
        <p:nvSpPr>
          <p:cNvPr id="18" name="Google Shape;1885;ga4da39c8bc_0_598"/>
          <p:cNvSpPr txBox="1"/>
          <p:nvPr/>
        </p:nvSpPr>
        <p:spPr>
          <a:xfrm>
            <a:off x="4733788" y="506196"/>
            <a:ext cx="2370833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物體的在地坐標系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30215" y="3447223"/>
            <a:ext cx="34445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mat4.translate(</a:t>
            </a:r>
            <a:r>
              <a:rPr lang="en-US" altLang="zh-TW" dirty="0" err="1"/>
              <a:t>TopMatrix</a:t>
            </a:r>
            <a:r>
              <a:rPr lang="en-US" altLang="zh-TW" dirty="0"/>
              <a:t>("view"),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[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- </a:t>
            </a:r>
            <a:r>
              <a:rPr lang="en-US" altLang="zh-TW" dirty="0" err="1"/>
              <a:t>obj_location</a:t>
            </a:r>
            <a:r>
              <a:rPr lang="en-US" altLang="zh-TW" dirty="0" err="1" smtClean="0"/>
              <a:t>.x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- </a:t>
            </a:r>
            <a:r>
              <a:rPr lang="en-US" altLang="zh-TW" dirty="0" err="1"/>
              <a:t>obj_location</a:t>
            </a:r>
            <a:r>
              <a:rPr lang="en-US" altLang="zh-TW" dirty="0" err="1" smtClean="0"/>
              <a:t>.y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obj_location.z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]);</a:t>
            </a:r>
            <a:endParaRPr lang="zh-TW" altLang="en-US" dirty="0"/>
          </a:p>
        </p:txBody>
      </p:sp>
      <p:sp>
        <p:nvSpPr>
          <p:cNvPr id="20" name="Google Shape;1885;ga4da39c8bc_0_598"/>
          <p:cNvSpPr txBox="1"/>
          <p:nvPr/>
        </p:nvSpPr>
        <p:spPr>
          <a:xfrm>
            <a:off x="4730216" y="3039763"/>
            <a:ext cx="2370833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設定到</a:t>
            </a:r>
            <a:r>
              <a:rPr lang="en-US" altLang="zh-TW" sz="18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view matrix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4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a4da39c8bc_0_6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37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zh-TW" altLang="en-US" sz="4000" b="1" dirty="0" smtClean="0">
                <a:solidFill>
                  <a:srgbClr val="002060"/>
                </a:solidFill>
              </a:rPr>
              <a:t>運鏡補充</a:t>
            </a:r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1905" name="Google Shape;1905;ga4da39c8bc_0_617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906" name="Google Shape;1906;ga4da39c8bc_0_617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7" name="Google Shape;1907;ga4da39c8bc_0_617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8" name="Google Shape;1908;ga4da39c8bc_0_617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09" name="Google Shape;1909;ga4da39c8bc_0_617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10" name="Google Shape;1910;ga4da39c8bc_0_617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911" name="Google Shape;1911;ga4da39c8bc_0_617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2" name="Google Shape;1912;ga4da39c8bc_0_617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3" name="Google Shape;1913;ga4da39c8bc_0_617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14" name="Google Shape;1914;ga4da39c8bc_0_6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15" name="Google Shape;1915;ga4da39c8bc_0_617"/>
          <p:cNvSpPr/>
          <p:nvPr/>
        </p:nvSpPr>
        <p:spPr>
          <a:xfrm>
            <a:off x="889248" y="875496"/>
            <a:ext cx="53896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跟隨物體的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885;ga4da39c8bc_0_598"/>
          <p:cNvSpPr txBox="1"/>
          <p:nvPr/>
        </p:nvSpPr>
        <p:spPr>
          <a:xfrm>
            <a:off x="1720467" y="3930642"/>
            <a:ext cx="1618426" cy="3693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未設定時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8" y="1929425"/>
            <a:ext cx="3514425" cy="19612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63" y="1929425"/>
            <a:ext cx="2887737" cy="1957871"/>
          </a:xfrm>
          <a:prstGeom prst="rect">
            <a:avLst/>
          </a:prstGeom>
        </p:spPr>
      </p:pic>
      <p:sp>
        <p:nvSpPr>
          <p:cNvPr id="22" name="Google Shape;1885;ga4da39c8bc_0_598"/>
          <p:cNvSpPr txBox="1"/>
          <p:nvPr/>
        </p:nvSpPr>
        <p:spPr>
          <a:xfrm>
            <a:off x="5380885" y="3930642"/>
            <a:ext cx="2558691" cy="377869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攝影機設定為跟隨地球</a:t>
            </a:r>
            <a:endParaRPr sz="18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145</Words>
  <Application>Microsoft Office PowerPoint</Application>
  <PresentationFormat>如螢幕大小 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Cambria Math</vt:lpstr>
      <vt:lpstr>Office 佈景主題</vt:lpstr>
      <vt:lpstr>運鏡補充</vt:lpstr>
      <vt:lpstr>運鏡補充</vt:lpstr>
      <vt:lpstr>運鏡補充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6</dc:title>
  <dc:creator>X</dc:creator>
  <cp:lastModifiedBy>宇帆 張</cp:lastModifiedBy>
  <cp:revision>134</cp:revision>
  <dcterms:created xsi:type="dcterms:W3CDTF">2020-06-27T07:16:06Z</dcterms:created>
  <dcterms:modified xsi:type="dcterms:W3CDTF">2020-11-02T06:17:20Z</dcterms:modified>
</cp:coreProperties>
</file>