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E0374-9568-4B39-9C99-5E2E686F5DEC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6B7C9-1F57-42E9-9FBE-70A0F62997F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04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6B7C9-1F57-42E9-9FBE-70A0F62997F4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00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39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76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222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36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375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85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9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3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803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26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49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6308-CC99-4DDB-879D-CED67AD1C863}" type="datetimeFigureOut">
              <a:rPr lang="fr-CA" smtClean="0"/>
              <a:t>2023-05-03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4FF0-AB14-4135-B0A8-609C504C485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657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m.qc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Structure de page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Comment mettre tout ensemble</a:t>
            </a:r>
          </a:p>
        </p:txBody>
      </p:sp>
    </p:spTree>
    <p:extLst>
      <p:ext uri="{BB962C8B-B14F-4D97-AF65-F5344CB8AC3E}">
        <p14:creationId xmlns:p14="http://schemas.microsoft.com/office/powerpoint/2010/main" val="22163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Sémantique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Un élément HTML sémantique décrit son sens autant au fureteur qu’au développeur.</a:t>
            </a:r>
          </a:p>
          <a:p>
            <a:pPr lvl="1"/>
            <a:r>
              <a:rPr lang="fr-CA" dirty="0"/>
              <a:t>Ainsi qu’à des </a:t>
            </a:r>
            <a:r>
              <a:rPr lang="fr-CA" i="1" dirty="0"/>
              <a:t>bots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/>
              <a:t>Non-sémantique</a:t>
            </a:r>
          </a:p>
          <a:p>
            <a:pPr lvl="1"/>
            <a:r>
              <a:rPr lang="fr-CA" dirty="0"/>
              <a:t>Ne dévoile rien à propos du contenu ou de la fonction de l’élément.</a:t>
            </a:r>
          </a:p>
          <a:p>
            <a:pPr lvl="2"/>
            <a:r>
              <a:rPr lang="fr-CA" dirty="0"/>
              <a:t>Exemple: div et </a:t>
            </a:r>
            <a:r>
              <a:rPr lang="fr-CA" dirty="0" err="1"/>
              <a:t>span</a:t>
            </a:r>
            <a:endParaRPr lang="fr-CA" dirty="0"/>
          </a:p>
          <a:p>
            <a:pPr lvl="2"/>
            <a:endParaRPr lang="fr-CA" dirty="0"/>
          </a:p>
          <a:p>
            <a:r>
              <a:rPr lang="fr-CA" dirty="0"/>
              <a:t>Sémantique</a:t>
            </a:r>
          </a:p>
          <a:p>
            <a:pPr lvl="1"/>
            <a:r>
              <a:rPr lang="fr-CA" dirty="0"/>
              <a:t>Spécifie une fonction et un contenu potentiel.</a:t>
            </a:r>
          </a:p>
          <a:p>
            <a:pPr lvl="2"/>
            <a:r>
              <a:rPr lang="fr-CA" dirty="0" err="1"/>
              <a:t>img</a:t>
            </a:r>
            <a:r>
              <a:rPr lang="fr-CA" dirty="0"/>
              <a:t>, table, cite, etc.</a:t>
            </a:r>
          </a:p>
        </p:txBody>
      </p:sp>
    </p:spTree>
    <p:extLst>
      <p:ext uri="{BB962C8B-B14F-4D97-AF65-F5344CB8AC3E}">
        <p14:creationId xmlns:p14="http://schemas.microsoft.com/office/powerpoint/2010/main" val="102955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Sémantique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Dans une page web, il y a des éléments HTML sémantiques qui servent à établir une structure de base.</a:t>
            </a:r>
          </a:p>
          <a:p>
            <a:pPr lvl="1"/>
            <a:r>
              <a:rPr lang="en-CA" dirty="0"/>
              <a:t>header</a:t>
            </a:r>
          </a:p>
          <a:p>
            <a:pPr lvl="2"/>
            <a:r>
              <a:rPr lang="en-CA" dirty="0" err="1"/>
              <a:t>L’entête</a:t>
            </a:r>
            <a:endParaRPr lang="en-CA" dirty="0"/>
          </a:p>
          <a:p>
            <a:pPr lvl="1"/>
            <a:r>
              <a:rPr lang="en-CA" dirty="0" err="1"/>
              <a:t>nav</a:t>
            </a:r>
            <a:endParaRPr lang="en-CA" dirty="0"/>
          </a:p>
          <a:p>
            <a:pPr lvl="2"/>
            <a:r>
              <a:rPr lang="en-CA" dirty="0"/>
              <a:t>Zone de navigation</a:t>
            </a:r>
          </a:p>
          <a:p>
            <a:pPr lvl="1"/>
            <a:r>
              <a:rPr lang="en-CA" dirty="0"/>
              <a:t>main</a:t>
            </a:r>
          </a:p>
          <a:p>
            <a:pPr lvl="2"/>
            <a:r>
              <a:rPr lang="en-CA" dirty="0"/>
              <a:t>Zone </a:t>
            </a:r>
            <a:r>
              <a:rPr lang="en-CA" dirty="0" err="1"/>
              <a:t>principale</a:t>
            </a:r>
            <a:r>
              <a:rPr lang="en-CA" dirty="0"/>
              <a:t> pour le </a:t>
            </a:r>
            <a:r>
              <a:rPr lang="en-CA" dirty="0" err="1"/>
              <a:t>contenu</a:t>
            </a:r>
            <a:endParaRPr lang="en-CA" dirty="0"/>
          </a:p>
          <a:p>
            <a:pPr lvl="1"/>
            <a:r>
              <a:rPr lang="en-CA" dirty="0"/>
              <a:t>section</a:t>
            </a:r>
          </a:p>
          <a:p>
            <a:pPr lvl="2"/>
            <a:r>
              <a:rPr lang="en-CA" dirty="0" err="1"/>
              <a:t>Regroupement</a:t>
            </a:r>
            <a:r>
              <a:rPr lang="en-CA" dirty="0"/>
              <a:t> </a:t>
            </a:r>
            <a:r>
              <a:rPr lang="en-CA" dirty="0" err="1"/>
              <a:t>d’éléments</a:t>
            </a:r>
            <a:r>
              <a:rPr lang="en-CA" dirty="0"/>
              <a:t> </a:t>
            </a:r>
            <a:r>
              <a:rPr lang="en-CA" dirty="0" err="1"/>
              <a:t>communs</a:t>
            </a:r>
            <a:r>
              <a:rPr lang="en-CA" dirty="0"/>
              <a:t>, </a:t>
            </a:r>
            <a:r>
              <a:rPr lang="en-CA" dirty="0" err="1"/>
              <a:t>comme</a:t>
            </a:r>
            <a:r>
              <a:rPr lang="en-CA" dirty="0"/>
              <a:t> un </a:t>
            </a:r>
            <a:r>
              <a:rPr lang="en-CA" dirty="0" err="1"/>
              <a:t>chapitre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un service.</a:t>
            </a:r>
          </a:p>
          <a:p>
            <a:pPr lvl="1"/>
            <a:r>
              <a:rPr lang="en-CA" dirty="0"/>
              <a:t>footer</a:t>
            </a:r>
          </a:p>
          <a:p>
            <a:pPr lvl="2"/>
            <a:r>
              <a:rPr lang="fr-CA" dirty="0"/>
              <a:t>Le pied de page</a:t>
            </a:r>
          </a:p>
        </p:txBody>
      </p:sp>
    </p:spTree>
    <p:extLst>
      <p:ext uri="{BB962C8B-B14F-4D97-AF65-F5344CB8AC3E}">
        <p14:creationId xmlns:p14="http://schemas.microsoft.com/office/powerpoint/2010/main" val="26544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Sémantique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260743" cy="4351338"/>
          </a:xfrm>
        </p:spPr>
        <p:txBody>
          <a:bodyPr>
            <a:normAutofit/>
          </a:bodyPr>
          <a:lstStyle/>
          <a:p>
            <a:r>
              <a:rPr lang="fr-CA" dirty="0"/>
              <a:t>Voici une manière générique de les disposer.</a:t>
            </a:r>
          </a:p>
          <a:p>
            <a:pPr lvl="1"/>
            <a:r>
              <a:rPr lang="fr-CA" dirty="0"/>
              <a:t>Le nombre d’éléments &lt;section&gt; varie selon le contenu.</a:t>
            </a:r>
          </a:p>
          <a:p>
            <a:pPr lvl="1"/>
            <a:endParaRPr lang="fr-CA" dirty="0"/>
          </a:p>
          <a:p>
            <a:r>
              <a:rPr lang="fr-CA" dirty="0">
                <a:hlinkClick r:id="rId3"/>
              </a:rPr>
              <a:t>https://www.cvm.qc.ca/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5842861" y="365125"/>
            <a:ext cx="4928461" cy="6121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5973304" y="511445"/>
            <a:ext cx="4667573" cy="4029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&lt;header&gt;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0724" y="973808"/>
            <a:ext cx="4667573" cy="4029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&lt;</a:t>
            </a:r>
            <a:r>
              <a:rPr lang="fr-CA" dirty="0" err="1">
                <a:solidFill>
                  <a:schemeClr val="bg1"/>
                </a:solidFill>
              </a:rPr>
              <a:t>nav</a:t>
            </a:r>
            <a:r>
              <a:rPr lang="fr-CA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144" y="1451674"/>
            <a:ext cx="4667573" cy="44152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3303" y="5975485"/>
            <a:ext cx="4667573" cy="4029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&lt;</a:t>
            </a:r>
            <a:r>
              <a:rPr lang="fr-CA" dirty="0" err="1">
                <a:solidFill>
                  <a:schemeClr val="bg1"/>
                </a:solidFill>
              </a:rPr>
              <a:t>footer</a:t>
            </a:r>
            <a:r>
              <a:rPr lang="fr-CA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888638" y="1482321"/>
            <a:ext cx="94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&lt;main&gt;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2128" y="1851653"/>
            <a:ext cx="4431221" cy="25637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&lt;section&gt;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86319" y="4523893"/>
            <a:ext cx="4431221" cy="12585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&lt;section&gt;</a:t>
            </a:r>
          </a:p>
        </p:txBody>
      </p:sp>
    </p:spTree>
    <p:extLst>
      <p:ext uri="{BB962C8B-B14F-4D97-AF65-F5344CB8AC3E}">
        <p14:creationId xmlns:p14="http://schemas.microsoft.com/office/powerpoint/2010/main" val="8663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https://www.w3schools.com/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412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172</Words>
  <Application>Microsoft Office PowerPoint</Application>
  <PresentationFormat>Grand écran</PresentationFormat>
  <Paragraphs>39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Structure de page</vt:lpstr>
      <vt:lpstr>Sémantique</vt:lpstr>
      <vt:lpstr>Sémantique</vt:lpstr>
      <vt:lpstr>Sémantique</vt:lpstr>
      <vt:lpstr>Bibliographie</vt:lpstr>
    </vt:vector>
  </TitlesOfParts>
  <Company>CVM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de page</dc:title>
  <dc:creator>cvm</dc:creator>
  <cp:lastModifiedBy>Borduas Godefroy</cp:lastModifiedBy>
  <cp:revision>10</cp:revision>
  <dcterms:created xsi:type="dcterms:W3CDTF">2021-11-25T18:44:06Z</dcterms:created>
  <dcterms:modified xsi:type="dcterms:W3CDTF">2023-05-03T16:24:24Z</dcterms:modified>
</cp:coreProperties>
</file>