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3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EF17F4-1BC2-4D6B-BB8E-C0A92D65898B}" type="datetimeFigureOut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F6AA061-740D-462D-8B45-4C8DE5CBCAA6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4082466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FA805F5-92E6-458D-B4DD-877AFA4088DA}" type="datetimeFigureOut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9639AD5-6BB5-400E-ACB6-35EDD1A01623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14139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fr-FR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F49DDA-0735-49F2-9346-51BF04743D4B}" type="slidenum">
              <a:rPr lang="en-CA" altLang="fr-FR"/>
              <a:pPr>
                <a:spcBef>
                  <a:spcPct val="0"/>
                </a:spcBef>
              </a:pPr>
              <a:t>1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404643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D84D-EC81-49B2-9CFC-ADC0CC9DB6FD}" type="datetime1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FDDD26-DB49-40CF-9C40-A7EED2DAFBD4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336553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FC178-C86E-4057-8EBC-2D2EBF163E95}" type="datetime1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B5E8E-89C2-4280-90BD-611F4BA0F39D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94442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F193-2E59-4B8E-80E2-6BD718C95D96}" type="datetime1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CE39A-2BAD-4131-A7D2-CA66661D5FB6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301273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defRPr/>
            </a:lvl1pPr>
            <a:lvl2pPr>
              <a:buClr>
                <a:schemeClr val="tx2">
                  <a:lumMod val="75000"/>
                </a:schemeClr>
              </a:buClr>
              <a:defRPr/>
            </a:lvl2pPr>
            <a:lvl3pPr>
              <a:buClr>
                <a:schemeClr val="bg2">
                  <a:lumMod val="50000"/>
                </a:schemeClr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322EA-D982-4177-8756-1C5B17E30118}" type="datetime1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6082A-A0D0-48A3-B6F5-CD32D77D1168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20124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6C632-26DC-4225-A282-2CDEAB903F22}" type="datetime1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BE6FAE-68B1-4B83-92E7-D31543D8698B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51534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974CF-99D7-4D00-8B17-0350261F2500}" type="datetime1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83411-7D88-409D-B044-0345F960FD87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166044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0DE65-A93E-4868-A9B4-825F8FD321F6}" type="datetime1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ECF989-1EE4-4D7A-8389-120B1F10B2AD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57281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D3DB9-CE77-4FF3-ACE2-C1158B5BCFAD}" type="datetime1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EF557-8BEA-44FE-B0BF-36DA67F94265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125183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F2A45-26AF-442C-B180-EA81F1CC1B06}" type="datetime1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48227-441B-464F-8778-5E1E5525A454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11461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7D1F1-10B5-483F-8D72-0FE27D15076E}" type="datetime1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00C637-3613-49E6-AA07-5E45F80096C3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112496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E6BA0-A14C-4A29-9E41-2CCAB01AAF55}" type="datetime1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CA6DDC-C800-47BF-B44C-20D4DF875CDB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150201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8CC112-C888-4CEC-8B35-1DE424363D48}" type="datetime1">
              <a:rPr lang="en-US"/>
              <a:pPr>
                <a:defRPr/>
              </a:pPr>
              <a:t>11/25/2014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292929"/>
                </a:solidFill>
              </a:defRPr>
            </a:lvl1pPr>
          </a:lstStyle>
          <a:p>
            <a:pPr>
              <a:defRPr/>
            </a:pPr>
            <a:fld id="{54E552E1-A22A-49AF-9963-31B69EECF381}" type="slidenum">
              <a:rPr lang="en-CA" altLang="fr-FR"/>
              <a:pPr>
                <a:defRPr/>
              </a:pPr>
              <a:t>‹N°›</a:t>
            </a:fld>
            <a:endParaRPr lang="en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3" r:id="rId2"/>
    <p:sldLayoutId id="2147483860" r:id="rId3"/>
    <p:sldLayoutId id="2147483854" r:id="rId4"/>
    <p:sldLayoutId id="2147483861" r:id="rId5"/>
    <p:sldLayoutId id="2147483855" r:id="rId6"/>
    <p:sldLayoutId id="2147483856" r:id="rId7"/>
    <p:sldLayoutId id="2147483862" r:id="rId8"/>
    <p:sldLayoutId id="2147483863" r:id="rId9"/>
    <p:sldLayoutId id="2147483857" r:id="rId10"/>
    <p:sldLayoutId id="21474838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/>
              <a:t>Le </a:t>
            </a:r>
            <a:r>
              <a:rPr lang="en-CA" dirty="0" err="1" smtClean="0"/>
              <a:t>paradis</a:t>
            </a:r>
            <a:r>
              <a:rPr lang="en-CA" dirty="0" smtClean="0"/>
              <a:t> à un </a:t>
            </a:r>
            <a:r>
              <a:rPr lang="en-CA" dirty="0" err="1" smtClean="0"/>
              <a:t>coût</a:t>
            </a:r>
            <a:r>
              <a:rPr lang="en-CA" dirty="0" smtClean="0"/>
              <a:t> </a:t>
            </a:r>
            <a:r>
              <a:rPr lang="en-CA" dirty="0" err="1" smtClean="0"/>
              <a:t>réduit</a:t>
            </a:r>
            <a:r>
              <a:rPr lang="en-CA" dirty="0" smtClean="0"/>
              <a:t>!</a:t>
            </a:r>
            <a:endParaRPr lang="en-CA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6480175" cy="1752600"/>
          </a:xfrm>
        </p:spPr>
        <p:txBody>
          <a:bodyPr/>
          <a:lstStyle/>
          <a:p>
            <a:pPr eaLnBrk="1" hangingPunct="1"/>
            <a:r>
              <a:rPr lang="en-CA" altLang="fr-FR" sz="1600" dirty="0" smtClean="0"/>
              <a:t>Auteur : </a:t>
            </a:r>
            <a:r>
              <a:rPr lang="en-CA" altLang="fr-FR" sz="1600" dirty="0" err="1" smtClean="0"/>
              <a:t>Frédéric</a:t>
            </a:r>
            <a:r>
              <a:rPr lang="en-CA" altLang="fr-FR" sz="1600" dirty="0" smtClean="0"/>
              <a:t> Thériault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5D973B-14B2-42B0-9FC9-0DE81045E2E2}" type="slidenum">
              <a:rPr lang="en-CA" altLang="fr-FR" sz="1000">
                <a:solidFill>
                  <a:srgbClr val="29292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fr-FR" sz="1000"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1E76D2-D0E9-4215-BFD3-F8DAF724DFA7}" type="slidenum">
              <a:rPr lang="en-CA" altLang="fr-FR" sz="1000">
                <a:solidFill>
                  <a:srgbClr val="29292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fr-FR" sz="1000">
              <a:solidFill>
                <a:srgbClr val="292929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5530"/>
            <a:ext cx="8105429" cy="68524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Détails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268760"/>
            <a:ext cx="8568952" cy="4525963"/>
          </a:xfrm>
        </p:spPr>
        <p:txBody>
          <a:bodyPr/>
          <a:lstStyle/>
          <a:p>
            <a:r>
              <a:rPr lang="fr-CA" dirty="0" smtClean="0"/>
              <a:t>Le contenu de la page est centrée dans la fenêtre</a:t>
            </a:r>
          </a:p>
          <a:p>
            <a:r>
              <a:rPr lang="fr-CA" dirty="0" smtClean="0"/>
              <a:t>Le bleu pâle correspond à la couleur : #2ea0df</a:t>
            </a:r>
          </a:p>
          <a:p>
            <a:r>
              <a:rPr lang="fr-CA" dirty="0"/>
              <a:t>Utilisez les classes, aucune balise « style » dans le fichier HTML!</a:t>
            </a:r>
          </a:p>
          <a:p>
            <a:pPr marL="36512" indent="0">
              <a:buNone/>
            </a:pPr>
            <a:endParaRPr lang="fr-CA" dirty="0"/>
          </a:p>
          <a:p>
            <a:pPr marL="36512" indent="0">
              <a:buNone/>
            </a:pPr>
            <a:r>
              <a:rPr lang="fr-CA" dirty="0" smtClean="0"/>
              <a:t>Conseils:</a:t>
            </a:r>
          </a:p>
          <a:p>
            <a:r>
              <a:rPr lang="fr-CA" dirty="0" smtClean="0"/>
              <a:t>Faites une section à la fois, de haut en bas. Cela aidera grandement à la conception de la page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6082A-A0D0-48A3-B6F5-CD32D77D1168}" type="slidenum">
              <a:rPr lang="en-CA" altLang="fr-FR" smtClean="0"/>
              <a:pPr>
                <a:defRPr/>
              </a:pPr>
              <a:t>3</a:t>
            </a:fld>
            <a:endParaRPr lang="en-CA" altLang="fr-FR"/>
          </a:p>
        </p:txBody>
      </p:sp>
    </p:spTree>
    <p:extLst>
      <p:ext uri="{BB962C8B-B14F-4D97-AF65-F5344CB8AC3E}">
        <p14:creationId xmlns:p14="http://schemas.microsoft.com/office/powerpoint/2010/main" val="13012448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ustom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63432"/>
      </a:hlink>
      <a:folHlink>
        <a:srgbClr val="36343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</TotalTime>
  <Words>43</Words>
  <Application>Microsoft Office PowerPoint</Application>
  <PresentationFormat>Affichage à l'écran (4:3)</PresentationFormat>
  <Paragraphs>13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Franklin Gothic Book</vt:lpstr>
      <vt:lpstr>Wingdings 2</vt:lpstr>
      <vt:lpstr>Technic</vt:lpstr>
      <vt:lpstr>Le paradis à un coût réduit!</vt:lpstr>
      <vt:lpstr>Présentation PowerPoint</vt:lpstr>
      <vt:lpstr>Détails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Fred</dc:creator>
  <cp:lastModifiedBy>Frederic Thériault</cp:lastModifiedBy>
  <cp:revision>43</cp:revision>
  <dcterms:created xsi:type="dcterms:W3CDTF">2009-07-16T01:48:16Z</dcterms:created>
  <dcterms:modified xsi:type="dcterms:W3CDTF">2014-11-25T14:52:02Z</dcterms:modified>
</cp:coreProperties>
</file>