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95666"/>
  </p:normalViewPr>
  <p:slideViewPr>
    <p:cSldViewPr snapToGrid="0" snapToObjects="1">
      <p:cViewPr varScale="1">
        <p:scale>
          <a:sx n="107" d="100"/>
          <a:sy n="10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6EF2-F87D-024D-A189-FD5C1876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FC7D8A-C832-F746-B18A-22D2405B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3CDF7-12F1-F74F-8571-B59C8C1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8B30-9FDE-EC43-8D6C-A8D57EA4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B162F-36E6-0942-8EFB-B672094D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84D22-491C-2144-8B80-B09A6CF8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5476D-24B2-5D47-9618-43BC4507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42095-6043-8B42-86A3-38ACA20D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23C27-E9FA-3E4E-8502-D560BC66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20AC4-A22C-3A4A-BCD5-08510C6B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4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704BDD-D12D-F743-BE43-A6BBEF2C8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2263E-E3B6-3F42-843C-F95E7E55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20859-3340-2C45-A422-A37A1C19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33FF3-003D-7F45-BF5D-7DF818D3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5B6AB-F643-D843-BA5F-F5B68550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0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1CA68-8135-4E48-A6FA-DDD2C4B9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8FDC-5572-294A-B469-268DBBF9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331C-AABF-CF4E-A543-3FA077F1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8B75F-7229-B84B-9B60-4A1E7741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51CB6-0795-284E-A7FD-EE6E99EB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FA2D-5852-C042-9964-CC6404F5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7F508-187D-0F46-8616-66C0B128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5ACF6-C5A2-D64B-AA4F-DDFE3115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97398-0F63-924B-9B81-0AB556DB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80BFE-BF1C-694D-80EA-C1FCCBA8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9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0711-DF60-E84E-8C44-0C0DC70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8F1FD-80DC-3846-869A-A7E139C3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658C8-F40B-A54B-9A81-6F70B129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C3770-5D68-BC49-A454-FEA4D9D1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10EF-8DAC-0A4F-AA41-495A44EA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F481F-2479-074C-8B2F-5D9EEC05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8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F6CF-D5E4-B147-861C-A8A9B794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E7F63-E8AC-EC40-A678-B1E51BBF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9DA59-1137-EC44-9CA8-A58F323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52D27-B137-6C49-B711-2BC89D2EF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C141B-E329-0141-AD80-157932CF6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74598-FD1C-6941-81A5-ECA5F485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38F0C-F1F9-644E-A759-9264F750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D58714-C464-334D-8EE1-857157D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2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249B-66F1-1248-8961-0C83111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D6FA2-8325-4B42-B0BF-54C34F5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166CE-F98A-9942-AABC-FB47BD3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D80CF-0D8E-8E4D-A9FB-011F534E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9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2A983-92C3-3F49-A5AC-B5F3BF3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AC8E2-17B1-9345-8C2F-5F38FEE7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11CA8-28E0-3048-A750-F044FA9D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541CB-0E37-644F-9CDE-6F2DEFBF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483D-1337-744D-8E53-2B8EA649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983E8-67D3-E94D-9005-8CC9E8CA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0499E-42AA-4544-B791-90717D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238F9-68C1-EA40-9064-B9098EA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53831-4872-4E45-9B18-CB4C6C4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57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E5E8-48F6-BF40-B8B9-52220E6F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D70CC-063B-AD42-AD14-422AA42D4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E00D4-E982-2F46-B494-E163C9A5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79E5F-B285-074E-99AC-E9D0F5DF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82E1F-80FB-1745-837F-279A66DB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62CFE-ABBF-E947-AADF-5031430F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7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8760EB-4925-A444-96DF-DD62D142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35555-8035-274F-A34E-0B7682A5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79EB9-7C1D-A64E-AFC8-D0F27A1CC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8CAA-F672-7948-98F5-953C6825E2E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CCDC5-1155-7F43-A141-F940677C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E8367-9B69-D14E-B94B-2DF8EFAF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59A2-A64C-3A4B-95AB-2F27E0A473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A3899-B49B-8C4A-8F88-C3488A02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1323976"/>
            <a:ext cx="9341223" cy="525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9149A-F540-5845-833D-DCBA7829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42876"/>
            <a:ext cx="9804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E7C05-3D80-EF46-A6EA-877F0C0E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0"/>
            <a:ext cx="11214100" cy="1295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CCD192-8096-994E-A087-86F9F208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0" y="1733632"/>
            <a:ext cx="10747419" cy="33907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F70E37-AF2D-4A43-AEF4-271150149B12}"/>
              </a:ext>
            </a:extLst>
          </p:cNvPr>
          <p:cNvSpPr txBox="1"/>
          <p:nvPr/>
        </p:nvSpPr>
        <p:spPr>
          <a:xfrm>
            <a:off x="722290" y="5562599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注意，使用中心极限定理时的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0.5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修正应在上下界均为整数时使用。这里将电能理解为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的整数倍。</a:t>
            </a:r>
          </a:p>
        </p:txBody>
      </p:sp>
    </p:spTree>
    <p:extLst>
      <p:ext uri="{BB962C8B-B14F-4D97-AF65-F5344CB8AC3E}">
        <p14:creationId xmlns:p14="http://schemas.microsoft.com/office/powerpoint/2010/main" val="10502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53BF7A-6B18-E840-B1BE-4A5C7D5B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1727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6BB7D0-07DC-3A40-BC6E-EEA439AC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13" y="1727200"/>
            <a:ext cx="10172574" cy="49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AC6C87-C251-8344-8760-EA498036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02" y="0"/>
            <a:ext cx="9511196" cy="2069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D8EB4-8912-CE44-8108-49B1A9F1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19" y="2069064"/>
            <a:ext cx="9231162" cy="4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94B9C6-F58E-BD47-8A09-ED840C7C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1531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00EA7A-65D5-3347-803B-0E86FE3B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45" y="1531848"/>
            <a:ext cx="10266309" cy="48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6F274B-4A90-124F-B868-ADCBF5F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92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9AF9FB-D036-4948-84E2-D74A613706F8}"/>
                  </a:ext>
                </a:extLst>
              </p:cNvPr>
              <p:cNvSpPr txBox="1"/>
              <p:nvPr/>
            </p:nvSpPr>
            <p:spPr>
              <a:xfrm>
                <a:off x="2040719" y="1392648"/>
                <a:ext cx="9024847" cy="56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∵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,X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~N(0,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∴</a:t>
                </a:r>
                <a:r>
                  <a:rPr lang="en-US" altLang="zh-CN" sz="2400" dirty="0"/>
                  <a:t>(X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-X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)~N(0,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)=N(0,8)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同理，</a:t>
                </a:r>
                <a:r>
                  <a:rPr lang="en-US" altLang="zh-CN" sz="2400" dirty="0"/>
                  <a:t>(2X</a:t>
                </a:r>
                <a:r>
                  <a:rPr lang="en-US" altLang="zh-CN" sz="2400" baseline="-25000" dirty="0"/>
                  <a:t>3</a:t>
                </a:r>
                <a:r>
                  <a:rPr lang="en-US" altLang="zh-CN" sz="2400" dirty="0"/>
                  <a:t>+3X</a:t>
                </a:r>
                <a:r>
                  <a:rPr lang="en-US" altLang="zh-CN" sz="2400" baseline="-25000" dirty="0"/>
                  <a:t>4</a:t>
                </a:r>
                <a:r>
                  <a:rPr lang="en-US" altLang="zh-CN" sz="2400" dirty="0"/>
                  <a:t>)~N(0,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(3∗2)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)=N(0,52)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)]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+3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baseline="-25000" dirty="0"/>
                          <m:t>4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 ]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要使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X</m:t>
                    </m:r>
                    <m:r>
                      <m:rPr>
                        <m:nor/>
                      </m:rPr>
                      <a:rPr lang="en-US" altLang="zh-CN" sz="2400" baseline="-25000" dirty="0"/>
                      <m:t>1</m:t>
                    </m:r>
                    <m:r>
                      <m:rPr>
                        <m:nor/>
                      </m:rPr>
                      <a:rPr lang="en-US" altLang="zh-CN" sz="2400" dirty="0"/>
                      <m:t>−</m:t>
                    </m:r>
                    <m:r>
                      <m:rPr>
                        <m:nor/>
                      </m:rPr>
                      <a:rPr lang="en-US" altLang="zh-CN" sz="2400" dirty="0"/>
                      <m:t>X</m:t>
                    </m:r>
                    <m:r>
                      <m:rPr>
                        <m:nor/>
                      </m:rPr>
                      <a:rPr lang="en-US" altLang="zh-CN" sz="2400" baseline="-25000" dirty="0"/>
                      <m:t>2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r>
                  <a:rPr lang="en-US" altLang="zh-CN" sz="2400" dirty="0"/>
                  <a:t>~N(0,1)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则</a:t>
                </a:r>
                <a:r>
                  <a:rPr lang="en-US" altLang="zh-CN" sz="2400" dirty="0"/>
                  <a:t>8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=1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同理，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2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X</m:t>
                    </m:r>
                    <m:r>
                      <m:rPr>
                        <m:nor/>
                      </m:rPr>
                      <a:rPr lang="en-US" altLang="zh-CN" sz="2400" baseline="-25000" dirty="0"/>
                      <m:t>3</m:t>
                    </m:r>
                    <m:r>
                      <m:rPr>
                        <m:nor/>
                      </m:rPr>
                      <a:rPr lang="en-US" altLang="zh-CN" sz="2400" dirty="0"/>
                      <m:t>+3</m:t>
                    </m:r>
                    <m:r>
                      <m:rPr>
                        <m:nor/>
                      </m:rPr>
                      <a:rPr lang="en-US" altLang="zh-CN" sz="2400" dirty="0"/>
                      <m:t>x</m:t>
                    </m:r>
                    <m:r>
                      <m:rPr>
                        <m:nor/>
                      </m:rPr>
                      <a:rPr lang="en-US" altLang="zh-CN" sz="2400" baseline="-25000" dirty="0"/>
                      <m:t>4</m:t>
                    </m:r>
                    <m:r>
                      <m:rPr>
                        <m:nor/>
                      </m:rPr>
                      <a:rPr lang="en-US" altLang="zh-CN" sz="2400" dirty="0"/>
                      <m:t>) </m:t>
                    </m:r>
                  </m:oMath>
                </a14:m>
                <a:r>
                  <a:rPr lang="en-US" altLang="zh-CN" sz="2400" dirty="0"/>
                  <a:t>~N(0,1)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52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=1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9AF9FB-D036-4948-84E2-D74A6137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19" y="1392648"/>
                <a:ext cx="9024847" cy="5621026"/>
              </a:xfrm>
              <a:prstGeom prst="rect">
                <a:avLst/>
              </a:prstGeom>
              <a:blipFill>
                <a:blip r:embed="rId3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6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81CCAB-1015-FE4D-A05C-A1DC2E93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0"/>
            <a:ext cx="11074400" cy="128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E9AC88-D05D-EF4A-8336-0F53D272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0" y="1282700"/>
            <a:ext cx="8095133" cy="1937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D7AE9C-3E15-4541-9ED9-A84E373E1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2" y="2962591"/>
            <a:ext cx="5523342" cy="38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97C857-FFE3-CB46-8510-4780A2E5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21600" cy="113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38EDDC-AFA4-624B-9CA0-39820071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66" y="1130300"/>
            <a:ext cx="4838434" cy="8906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B3F721-CF88-A746-BBB2-694185CF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271656"/>
            <a:ext cx="48133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097A9-49AC-914F-873F-36A7C5637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666" y="2162313"/>
            <a:ext cx="6667622" cy="46507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0F64DE-8954-1249-9675-7AB6ABA4B714}"/>
              </a:ext>
            </a:extLst>
          </p:cNvPr>
          <p:cNvSpPr txBox="1"/>
          <p:nvPr/>
        </p:nvSpPr>
        <p:spPr>
          <a:xfrm>
            <a:off x="5316974" y="2044"/>
            <a:ext cx="244169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正态总体的样本，</a:t>
            </a:r>
          </a:p>
        </p:txBody>
      </p:sp>
    </p:spTree>
    <p:extLst>
      <p:ext uri="{BB962C8B-B14F-4D97-AF65-F5344CB8AC3E}">
        <p14:creationId xmlns:p14="http://schemas.microsoft.com/office/powerpoint/2010/main" val="10337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125</Words>
  <Application>Microsoft Macintosh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SimSun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2022-11-30T13:05:52Z</dcterms:created>
  <dcterms:modified xsi:type="dcterms:W3CDTF">2022-12-09T06:40:44Z</dcterms:modified>
</cp:coreProperties>
</file>