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4" r:id="rId8"/>
    <p:sldId id="270" r:id="rId9"/>
    <p:sldId id="271" r:id="rId10"/>
    <p:sldId id="272" r:id="rId11"/>
    <p:sldId id="273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7" autoAdjust="0"/>
    <p:restoredTop sz="94631"/>
  </p:normalViewPr>
  <p:slideViewPr>
    <p:cSldViewPr snapToGrid="0">
      <p:cViewPr varScale="1">
        <p:scale>
          <a:sx n="135" d="100"/>
          <a:sy n="135" d="100"/>
        </p:scale>
        <p:origin x="7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3344D-FB2D-462B-8C4C-A3BD86481B81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8E939-84BB-4A6A-AB47-6EEFEA3549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789292" y="433867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9484-94A1-4000-B1E2-739288819D22}" type="datetimeFigureOut">
              <a:rPr lang="zh-CN" altLang="en-US" smtClean="0"/>
              <a:t>2022/10/28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07862" y="1856169"/>
            <a:ext cx="552827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4350" dirty="0">
                <a:latin typeface="SimHei" panose="02010609060101010101" pitchFamily="49" charset="-122"/>
                <a:ea typeface="SimHei" panose="02010609060101010101" pitchFamily="49" charset="-122"/>
              </a:rPr>
              <a:t>概率论与数理统计 </a:t>
            </a:r>
            <a:r>
              <a:rPr lang="en-US" altLang="zh-CN" sz="4350" dirty="0">
                <a:latin typeface="SimHei" panose="02010609060101010101" pitchFamily="49" charset="-122"/>
                <a:ea typeface="SimHei" panose="02010609060101010101" pitchFamily="49" charset="-122"/>
              </a:rPr>
              <a:t>Assignment 6</a:t>
            </a:r>
            <a:endParaRPr lang="zh-CN" altLang="en-US" sz="43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E4D565-03C8-1C48-8325-1BEA4F18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0"/>
            <a:ext cx="6453051" cy="16319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6357F2-CF04-EE4D-AC5A-2EE55E80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08" y="1631997"/>
            <a:ext cx="2360386" cy="68527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A94721B-543A-3345-80EB-8657E4C0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56" y="2571750"/>
            <a:ext cx="7583887" cy="233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10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E4D565-03C8-1C48-8325-1BEA4F18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0"/>
            <a:ext cx="6453051" cy="16319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6357F2-CF04-EE4D-AC5A-2EE55E80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08" y="1631997"/>
            <a:ext cx="2360386" cy="68527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23CBD36-C342-FE44-8FD7-FD4ECD7B1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33" y="2571750"/>
            <a:ext cx="4841734" cy="249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02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B4FB10F-9AE2-F147-B1AE-7060A328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64"/>
            <a:ext cx="9144000" cy="14301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AC0BC4-0BDA-3247-BD32-6105219B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10" y="1643212"/>
            <a:ext cx="6349779" cy="2460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E0CB7F-5ED7-3643-AC3B-5FEAB0780BCA}"/>
                  </a:ext>
                </a:extLst>
              </p:cNvPr>
              <p:cNvSpPr txBox="1"/>
              <p:nvPr/>
            </p:nvSpPr>
            <p:spPr>
              <a:xfrm>
                <a:off x="1539834" y="4106815"/>
                <a:ext cx="4528774" cy="1038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=1−0.08−0.01−0.02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=0.89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E0CB7F-5ED7-3643-AC3B-5FEAB078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34" y="4106815"/>
                <a:ext cx="4528774" cy="1038746"/>
              </a:xfrm>
              <a:prstGeom prst="rect">
                <a:avLst/>
              </a:prstGeom>
              <a:blipFill>
                <a:blip r:embed="rId4"/>
                <a:stretch>
                  <a:fillRect l="-1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17F41-1F2D-8D45-B17E-30A033811653}"/>
                  </a:ext>
                </a:extLst>
              </p:cNvPr>
              <p:cNvSpPr txBox="1"/>
              <p:nvPr/>
            </p:nvSpPr>
            <p:spPr>
              <a:xfrm>
                <a:off x="1789046" y="1703092"/>
                <a:ext cx="251421" cy="3000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17F41-1F2D-8D45-B17E-30A033811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46" y="1703092"/>
                <a:ext cx="251421" cy="300082"/>
              </a:xfrm>
              <a:prstGeom prst="rect">
                <a:avLst/>
              </a:prstGeom>
              <a:blipFill>
                <a:blip r:embed="rId5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54B97F-60F3-9045-8E63-E5EEE2F08939}"/>
                  </a:ext>
                </a:extLst>
              </p:cNvPr>
              <p:cNvSpPr txBox="1"/>
              <p:nvPr/>
            </p:nvSpPr>
            <p:spPr>
              <a:xfrm>
                <a:off x="1396635" y="1928910"/>
                <a:ext cx="251420" cy="3000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54B97F-60F3-9045-8E63-E5EEE2F0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35" y="1928910"/>
                <a:ext cx="251420" cy="300082"/>
              </a:xfrm>
              <a:prstGeom prst="rect">
                <a:avLst/>
              </a:prstGeom>
              <a:blipFill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81B49FD-D8DE-5F4A-8A54-7E4FC9B23C80}"/>
              </a:ext>
            </a:extLst>
          </p:cNvPr>
          <p:cNvSpPr txBox="1"/>
          <p:nvPr/>
        </p:nvSpPr>
        <p:spPr>
          <a:xfrm>
            <a:off x="1622011" y="2061028"/>
            <a:ext cx="159360" cy="1679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zh-CN" alt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1E639E-B496-5741-9881-E232148C1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736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06DBD5-5495-D244-925E-7529FCF1C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01" y="1990445"/>
            <a:ext cx="6616397" cy="31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E6451E-BB13-B94C-8AFA-F043E660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480185"/>
            <a:ext cx="6533515" cy="18072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72E556-9191-1C4A-B73C-B858C687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" y="3115310"/>
            <a:ext cx="5818505" cy="20015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E6297A-5EF2-A745-9709-2E9BC0FE2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74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9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3E5F86-5ED3-6E46-94C8-4DC38376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45" y="0"/>
            <a:ext cx="6714309" cy="1692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6D588F-CCC5-2542-B6A8-631DA11C6D03}"/>
                  </a:ext>
                </a:extLst>
              </p:cNvPr>
              <p:cNvSpPr txBox="1"/>
              <p:nvPr/>
            </p:nvSpPr>
            <p:spPr>
              <a:xfrm>
                <a:off x="3331028" y="446456"/>
                <a:ext cx="4911635" cy="7993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  <m:sSup>
                                <m:sSup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−2(2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zh-CN" sz="20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en-US" altLang="zh-CN" sz="20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kumimoji="1" lang="en-US" altLang="zh-CN" sz="20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sz="20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kumimoji="1" lang="zh-CN" altLang="en-US" sz="2000" i="1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6D588F-CCC5-2542-B6A8-631DA11C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28" y="446456"/>
                <a:ext cx="4911635" cy="799386"/>
              </a:xfrm>
              <a:prstGeom prst="rect">
                <a:avLst/>
              </a:prstGeom>
              <a:blipFill>
                <a:blip r:embed="rId3"/>
                <a:stretch>
                  <a:fillRect l="-3618" t="-228571" b="-3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95CAA7A-FF3F-474C-B180-4C91EEB1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538"/>
          <a:stretch>
            <a:fillRect/>
          </a:stretch>
        </p:blipFill>
        <p:spPr>
          <a:xfrm>
            <a:off x="0" y="2338250"/>
            <a:ext cx="5665896" cy="2076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9F197C-0F0A-EC45-9816-F4B9DF8E9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707" y="1934752"/>
            <a:ext cx="5268806" cy="31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0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19E836-4B5B-3642-9A4D-F8D1300A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77" y="0"/>
            <a:ext cx="7119257" cy="196894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042B0B1-E3BA-B14E-A370-507D5F9E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39"/>
            <a:ext cx="5766089" cy="317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3EBB59-EAC4-FC4B-9269-E47286C6F75E}"/>
                  </a:ext>
                </a:extLst>
              </p:cNvPr>
              <p:cNvSpPr txBox="1"/>
              <p:nvPr/>
            </p:nvSpPr>
            <p:spPr>
              <a:xfrm>
                <a:off x="5336321" y="2290271"/>
                <a:ext cx="350179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−0.6</m:t>
                              </m:r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, 0&lt;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73EBB59-EAC4-FC4B-9269-E47286C6F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21" y="2290271"/>
                <a:ext cx="3501792" cy="884281"/>
              </a:xfrm>
              <a:prstGeom prst="rect">
                <a:avLst/>
              </a:prstGeom>
              <a:blipFill>
                <a:blip r:embed="rId4"/>
                <a:stretch>
                  <a:fillRect l="-22464" t="-228169" r="-1087" b="-3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D45FCE-6D53-3C42-AA7C-83A9C505996D}"/>
                  </a:ext>
                </a:extLst>
              </p:cNvPr>
              <p:cNvSpPr txBox="1"/>
              <p:nvPr/>
            </p:nvSpPr>
            <p:spPr>
              <a:xfrm>
                <a:off x="4815113" y="3790037"/>
                <a:ext cx="4413516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3.6</m:t>
                              </m:r>
                              <m:sSup>
                                <m:sSup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−3.2</m:t>
                              </m:r>
                              <m:sSup>
                                <m:sSup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+0.6</m:t>
                              </m:r>
                              <m:sSup>
                                <m:sSup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, 0&lt;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D45FCE-6D53-3C42-AA7C-83A9C505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113" y="3790037"/>
                <a:ext cx="4413516" cy="1025665"/>
              </a:xfrm>
              <a:prstGeom prst="rect">
                <a:avLst/>
              </a:prstGeom>
              <a:blipFill>
                <a:blip r:embed="rId5"/>
                <a:stretch>
                  <a:fillRect l="-23563" t="-231707" b="-3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0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C56D8B6-0690-C84C-9D5F-79A35FD9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182"/>
            <a:ext cx="9280281" cy="386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19E836-4B5B-3642-9A4D-F8D1300A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80" y="1"/>
            <a:ext cx="5415148" cy="14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1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E4D565-03C8-1C48-8325-1BEA4F18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0"/>
            <a:ext cx="6453051" cy="16319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6357F2-CF04-EE4D-AC5A-2EE55E80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08" y="1631997"/>
            <a:ext cx="2360386" cy="685273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8A35730-CBD7-1340-8BDD-AF5269DB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0" y="2826231"/>
            <a:ext cx="8743218" cy="20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35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E4D565-03C8-1C48-8325-1BEA4F18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0"/>
            <a:ext cx="6453051" cy="16319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6357F2-CF04-EE4D-AC5A-2EE55E80F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08" y="1631997"/>
            <a:ext cx="2360386" cy="685273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01F9BB7-824F-4E43-BD8D-9607E1F6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12" y="2317270"/>
            <a:ext cx="6842576" cy="271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33168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2168</TotalTime>
  <Words>49</Words>
  <Application>Microsoft Macintosh PowerPoint</Application>
  <PresentationFormat>全屏显示(16:9)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SimHei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水彩晕染</dc:title>
  <dc:creator>第一PPT</dc:creator>
  <cp:keywords>www.1ppt.com</cp:keywords>
  <dc:description>www.1ppt.com</dc:description>
  <cp:lastModifiedBy>Microsoft Office User</cp:lastModifiedBy>
  <cp:revision>79</cp:revision>
  <dcterms:created xsi:type="dcterms:W3CDTF">2016-12-27T02:38:00Z</dcterms:created>
  <dcterms:modified xsi:type="dcterms:W3CDTF">2022-10-28T03:48:30Z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