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73" r:id="rId5"/>
    <p:sldId id="260" r:id="rId6"/>
    <p:sldId id="292" r:id="rId7"/>
    <p:sldId id="258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4CAD-7EF6-4E38-8642-2855BCA6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D7E30E-1806-4A98-B374-5A9441DFC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B0FFB-62DA-4FD4-8829-30DE9DC2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07A7C-1E54-44C9-9DDF-EE39FA46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9F2A2-8236-4E61-A419-5EA639F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20529-3BE8-4CD3-BBEA-E631B7F2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783D3-697D-4BFF-AD21-28B0409F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A8F7F-EF98-4E89-ADD5-FB6DC08F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21814-F7B9-48B1-8024-D6E5840A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421EE-9983-4888-91CA-1D523E74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CCF06B-AB02-439B-B11D-F5B4E51A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266A0-76FF-4101-900B-515E5B9B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5FFF3-5D39-4C0B-AEC3-9DF7425C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0D76C-737B-4F4E-96E2-9D404109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841FE-3FCD-45E7-9152-06848163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5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98417-E48A-4587-9C78-21789B0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61701-863B-4A46-B24D-274CAFB7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41FE5-7F9E-4278-9069-97E6F668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56CA9-8713-41E4-896C-58ABB7B1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9A77C-92F8-4410-BDFD-8286CF6D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5EDF9-8B6B-4CB7-AC13-5743EB5E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D1B51-730A-4EAE-894A-E94034C48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B5CB0-0B40-49D9-BC5C-7000BA82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62BB4-BE27-4CFB-AF0B-63276F2F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ACB6A-5EEC-42B6-849F-202A1987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5E731-3E7F-4538-AA37-3980C01D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BBAF-BEB1-478E-A9EE-6F4FD0E0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8D087-3ABD-4BEC-B97B-92BEA9B5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083B1-F92E-48DC-BB94-B84A2A6B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5C742-8EE6-49F0-827F-89BD48F0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3E1ED-5483-4E6B-BF19-7C3F45E0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F848-6189-41B9-AFAB-9E50146E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9410C-1B71-4FB9-AA3F-A2086911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85C98-32D6-4013-A995-8DEF7B02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7036A-BC37-456E-9A5A-B26E0036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809A83-8170-487E-837F-9935A5FD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E88F56-BD49-4EDA-832A-2BF06543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7544A-D86E-4E13-8B67-224F2C4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B7560-D4A2-4EAD-A4E1-DCDE7A01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BC67-9D0D-49C3-99E9-C392DA80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30171-9203-488A-B356-98E9011F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175B9-B38E-4425-B3AC-CDF57DE6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71954-F21F-4F27-991C-5B48FDB8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308EB8-09A9-41A5-9677-AA024C02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3E919B-B120-4B2E-9832-B770CC16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A8861-807C-44F3-A7E8-8CF0D808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8843-FCAA-4C92-A3AA-B433651A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3C1C6-E133-402E-B464-316C336C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245F5-C8CF-4061-A8F9-CEE63B63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DDC07-8664-44E2-B649-4035198C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18351-E1F5-4998-9471-003FDF6D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AA6A4-D4A4-462B-9427-B8F1FF0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7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C6967-553D-4B02-8A25-FDC11382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12CA6-5786-400A-8A58-4790E2499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EBFCC-F13F-4B3A-8D85-AEB7DC253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29444-61F1-4D18-99A8-9A4C3312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09057-0ABB-4D08-A8AD-B9DE75C6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12773-F0E7-480E-8A1D-983A4F77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CB08F3-650C-4A95-89ED-F6C710D3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2CE04-8262-4C45-8FDB-6CF86A1CC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0F9A2-B7E8-4815-AD85-BB455BBC7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A0EE-7081-479E-9AC5-CA91DA0331F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B7245-02D0-45CC-86C1-16F81D545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90924-1577-4B56-BE15-9D74E2CF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0A07-CB27-4C49-80D9-22CACC8EC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Assignment9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3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31EF60-8D2A-4C3D-AD28-CD2E68DF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7" y="376152"/>
            <a:ext cx="10259505" cy="1647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770F01-A943-4403-9B1A-16C210C3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40" y="2389350"/>
            <a:ext cx="5270959" cy="1191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BE3E7A-73F6-4CCB-A7C5-117D6E67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0" y="4268451"/>
            <a:ext cx="3785060" cy="11162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2E02DF-8726-4F14-B4F3-55CE5EA84B34}"/>
              </a:ext>
            </a:extLst>
          </p:cNvPr>
          <p:cNvSpPr txBox="1"/>
          <p:nvPr/>
        </p:nvSpPr>
        <p:spPr>
          <a:xfrm flipH="1">
            <a:off x="1365472" y="3899119"/>
            <a:ext cx="210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但由于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132140-30DD-441B-A48A-4F1A3EF1F7FA}"/>
              </a:ext>
            </a:extLst>
          </p:cNvPr>
          <p:cNvSpPr txBox="1"/>
          <p:nvPr/>
        </p:nvSpPr>
        <p:spPr>
          <a:xfrm flipH="1">
            <a:off x="1367039" y="5823755"/>
            <a:ext cx="351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</a:t>
            </a:r>
            <a:r>
              <a:rPr lang="en-US" altLang="zh-CN" dirty="0"/>
              <a:t>X</a:t>
            </a:r>
            <a:r>
              <a:rPr lang="zh-CN" altLang="en-US" dirty="0"/>
              <a:t>的数学期望不存在</a:t>
            </a:r>
          </a:p>
        </p:txBody>
      </p:sp>
    </p:spTree>
    <p:extLst>
      <p:ext uri="{BB962C8B-B14F-4D97-AF65-F5344CB8AC3E}">
        <p14:creationId xmlns:p14="http://schemas.microsoft.com/office/powerpoint/2010/main" val="264144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923" y="2035558"/>
            <a:ext cx="7164142" cy="46227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90F032-1B27-4949-9CA5-45525F1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52" y="225894"/>
            <a:ext cx="10466895" cy="1716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48" y="2227811"/>
            <a:ext cx="5203321" cy="3944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F4A1D-D5F7-459F-BF6C-AE3747B8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66" y="357999"/>
            <a:ext cx="9543068" cy="15284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815434-179B-41AC-ABED-1C00E8C3D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4" y="2432791"/>
            <a:ext cx="5906324" cy="3534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37859" y="2806291"/>
                <a:ext cx="9914740" cy="187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∗5−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5∗0.2∗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∗5</m:t>
                    </m:r>
                  </m:oMath>
                </a14:m>
                <a:r>
                  <a:rPr lang="en-US" altLang="zh-CN" b="0" dirty="0"/>
                  <a:t> +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−5∗0.2∗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)∗2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=0.520896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59" y="2806291"/>
                <a:ext cx="9914740" cy="1874359"/>
              </a:xfrm>
              <a:prstGeom prst="rect">
                <a:avLst/>
              </a:prstGeom>
              <a:blipFill rotWithShape="1">
                <a:blip r:embed="rId2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238375" y="4201795"/>
            <a:ext cx="12426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5.20896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8BBC3E-B0F7-4DC7-8182-C26B4CC8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8" y="354724"/>
            <a:ext cx="11060784" cy="15448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8" y="1986740"/>
            <a:ext cx="7045162" cy="43641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52" y="1986740"/>
            <a:ext cx="5085832" cy="30942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76C7454-E851-4DDE-B08D-BA4C30E8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83" y="252341"/>
            <a:ext cx="9275048" cy="15200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DEA8AF-0640-443A-8161-A9DC7C41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269253"/>
            <a:ext cx="10268932" cy="17656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A699AF-AA88-4140-8302-3BA40D49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960" y="2474781"/>
            <a:ext cx="4976813" cy="115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59BF3D-2863-48C3-8222-4A3212229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960" y="3798757"/>
            <a:ext cx="3767040" cy="10435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66FB28-10D7-4452-B285-27324AF3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960" y="5007550"/>
            <a:ext cx="4844838" cy="12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9" y="1795550"/>
            <a:ext cx="5744123" cy="3561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9" y="1516299"/>
            <a:ext cx="5162462" cy="36262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17" y="5142592"/>
            <a:ext cx="5025027" cy="15766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D67063-023C-4862-A886-7838DD5E5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19" y="330844"/>
            <a:ext cx="10759125" cy="1185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</Words>
  <Application>Microsoft Office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Assignment9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Assignment9</dc:title>
  <dc:creator>Harry Power</dc:creator>
  <cp:lastModifiedBy>Harry Power</cp:lastModifiedBy>
  <cp:revision>8</cp:revision>
  <dcterms:created xsi:type="dcterms:W3CDTF">2022-11-21T10:36:49Z</dcterms:created>
  <dcterms:modified xsi:type="dcterms:W3CDTF">2022-11-22T03:34:09Z</dcterms:modified>
</cp:coreProperties>
</file>