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62" r:id="rId4"/>
    <p:sldId id="263" r:id="rId5"/>
    <p:sldId id="264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0D4CA-37DC-43C4-8894-B0B113DBA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EF5E4-2F1A-44FD-84CA-3F568A1C8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9794D-957A-405F-8DAE-0336431B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6346-8724-4E0E-AE91-00294104ED0F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06DD7-E389-46F0-82AB-9D4F87EC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EB953-CB91-480D-9D89-A22CA364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C7AB-04DA-4558-A6BC-8C73D6805E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555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1488-6D87-4C8C-8B7D-6015BCF5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FD2C4-02FC-4CE8-B9A0-CC7628A7A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24105-9C35-4CC1-A867-B03ECE0B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6346-8724-4E0E-AE91-00294104ED0F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7B892-1D59-4B7A-AC0A-8D4F0872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0BF5C-4B4E-4638-BA21-782D7F30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C7AB-04DA-4558-A6BC-8C73D6805E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262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D2C05-FAAA-4918-A108-A08D801D5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E7F31-3973-4D5F-B2F2-9F50C3863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C11CB-8E1C-4E68-B377-0D7F86BEC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6346-8724-4E0E-AE91-00294104ED0F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A44FD-191F-4A36-9BE6-784CB37C6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FF5F0-8077-44E8-A984-1404CF6C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C7AB-04DA-4558-A6BC-8C73D6805E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407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9189E-9607-496C-8EC9-6D4F17012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729C2-42DF-4CC0-8476-644E73DBE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3FE29-8ACC-465E-AB29-5EF1BDB0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6346-8724-4E0E-AE91-00294104ED0F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C9816-2E7A-4739-882F-872F25454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08EAD-B056-438B-9F80-2B80B7BC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C7AB-04DA-4558-A6BC-8C73D6805E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633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43AED-0264-41B6-8FCA-B4FCE1FF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D4563-46EA-4CAD-AAC6-81DC2FBEC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0630D-B883-42FB-9339-09E66080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6346-8724-4E0E-AE91-00294104ED0F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E62B3-55BE-4490-84A1-41EDAA8B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A4B2D-43D2-4A8C-9B8F-A8D270CB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C7AB-04DA-4558-A6BC-8C73D6805E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2557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7BDB-220B-4D17-AB5F-42A99F89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A15FB-F734-4E1B-8D4F-4548DC79D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6BDED-0185-4343-9B69-8D37FD7C5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B3D68-CFC0-4FFE-842C-5D7D3D10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6346-8724-4E0E-AE91-00294104ED0F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329AE-62C7-41AA-8904-51E37136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6DA3B-3D07-4473-AA36-FB3CF5C78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C7AB-04DA-4558-A6BC-8C73D6805E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024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18E7-72B2-447D-A970-BBFC132C1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8000C-7911-4307-83CC-944ABFDF4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42A0B-347E-4C7E-AA41-57ECF1494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EDB74-DF23-4CCD-B876-77C7AE80F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10DDC9-D2C9-49BA-8893-66E0822E1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CC2F3A-9ADC-4C40-B8CA-F783B55F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6346-8724-4E0E-AE91-00294104ED0F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E6A598-FBE3-46C8-848E-C815B5E1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0E9ADD-9D7C-44D4-AAB9-21E242C0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C7AB-04DA-4558-A6BC-8C73D6805E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14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A43D-7ADF-4321-BA13-9F1D7F693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0B71D4-EF8F-43CD-886D-C2938B745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6346-8724-4E0E-AE91-00294104ED0F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9F403-3043-41AA-8B55-7989125A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78F83-F2BE-42CD-A2FE-57B8E887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C7AB-04DA-4558-A6BC-8C73D6805E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246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10C4E9-6241-40BD-B193-28742F14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6346-8724-4E0E-AE91-00294104ED0F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F731D3-4E36-4CD6-8B4A-B7D7C487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3AF50-2B43-4C42-A3CE-F178BA7C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C7AB-04DA-4558-A6BC-8C73D6805E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805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FA21-0F36-4AFD-BC97-CF3097F89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74FE7-8473-4ED3-99E6-6A58E339E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788A3-D294-4441-B420-06B256E9E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8E5D1-074E-428D-BDF3-F5A6B8A8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6346-8724-4E0E-AE91-00294104ED0F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286A1-35E1-4A7F-8E91-0BB791D0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D7A0D-D06A-48D0-9C6E-D8BE2074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C7AB-04DA-4558-A6BC-8C73D6805E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209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00617-A837-47D8-9C46-0B6B89EE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39246-F25C-45F2-A864-4E671FD3E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3A02D-9E4E-4121-8432-D50184E8A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52A98-111F-4507-9586-A79E22CF9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6346-8724-4E0E-AE91-00294104ED0F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1DBED-190D-4927-B123-E5517FC4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2CAC1-1C73-4A4A-9396-6585D0C3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C7AB-04DA-4558-A6BC-8C73D6805E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165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F955E-D017-4471-A03B-D0983D36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47136-DDCA-4555-A6C6-8BF2E8521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D39DD-24C0-4AB2-8838-E475CFD0D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D6346-8724-4E0E-AE91-00294104ED0F}" type="datetimeFigureOut">
              <a:rPr lang="en-AU" smtClean="0"/>
              <a:t>18/12/2020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F93CD-C4D3-4332-8097-83DC309DA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A0206-94C8-4B47-B57D-602DF5881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4C7AB-04DA-4558-A6BC-8C73D6805E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31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627DC-6379-4F96-B503-177431973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AU" sz="1800" dirty="0"/>
              <a:t>Welcome to the Quiz game application</a:t>
            </a:r>
          </a:p>
          <a:p>
            <a:r>
              <a:rPr lang="en-AU" sz="1800" dirty="0"/>
              <a:t>It has three parts added to the game</a:t>
            </a:r>
          </a:p>
          <a:p>
            <a:r>
              <a:rPr lang="en-AU" sz="1800" dirty="0"/>
              <a:t>Short, medium and long question</a:t>
            </a:r>
          </a:p>
          <a:p>
            <a:r>
              <a:rPr lang="en-AU" sz="1800" dirty="0"/>
              <a:t>Gives you a score every at the end</a:t>
            </a:r>
          </a:p>
          <a:p>
            <a:endParaRPr lang="en-AU" sz="1800" dirty="0"/>
          </a:p>
        </p:txBody>
      </p:sp>
      <p:sp>
        <p:nvSpPr>
          <p:cNvPr id="16" name="Freeform: Shape 1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054B1C2-B863-4321-B748-5E0B16242A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4" r="17893" b="-1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70973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5C80094-17ED-49CA-83E5-F578A179F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661" y="92585"/>
            <a:ext cx="5524903" cy="6672829"/>
          </a:xfrm>
        </p:spPr>
      </p:pic>
    </p:spTree>
    <p:extLst>
      <p:ext uri="{BB962C8B-B14F-4D97-AF65-F5344CB8AC3E}">
        <p14:creationId xmlns:p14="http://schemas.microsoft.com/office/powerpoint/2010/main" val="76762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5F177A3-B6D3-45E7-BBC3-C4F237F4F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241650"/>
            <a:ext cx="10053560" cy="6221063"/>
          </a:xfrm>
        </p:spPr>
      </p:pic>
    </p:spTree>
    <p:extLst>
      <p:ext uri="{BB962C8B-B14F-4D97-AF65-F5344CB8AC3E}">
        <p14:creationId xmlns:p14="http://schemas.microsoft.com/office/powerpoint/2010/main" val="385140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4A99DF4-79C2-49DC-BA86-1ABEB6269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92" y="307181"/>
            <a:ext cx="10327615" cy="6243638"/>
          </a:xfrm>
        </p:spPr>
      </p:pic>
    </p:spTree>
    <p:extLst>
      <p:ext uri="{BB962C8B-B14F-4D97-AF65-F5344CB8AC3E}">
        <p14:creationId xmlns:p14="http://schemas.microsoft.com/office/powerpoint/2010/main" val="345947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B5D0882-D7B2-4275-BE1B-06632399F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1" y="390525"/>
            <a:ext cx="10522483" cy="5922169"/>
          </a:xfrm>
        </p:spPr>
      </p:pic>
    </p:spTree>
    <p:extLst>
      <p:ext uri="{BB962C8B-B14F-4D97-AF65-F5344CB8AC3E}">
        <p14:creationId xmlns:p14="http://schemas.microsoft.com/office/powerpoint/2010/main" val="305311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BCCBE5B-8E7D-41BF-8129-7C139D2D3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338097"/>
            <a:ext cx="10719587" cy="6034128"/>
          </a:xfrm>
        </p:spPr>
      </p:pic>
    </p:spTree>
    <p:extLst>
      <p:ext uri="{BB962C8B-B14F-4D97-AF65-F5344CB8AC3E}">
        <p14:creationId xmlns:p14="http://schemas.microsoft.com/office/powerpoint/2010/main" val="3550656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kinga moktan</dc:creator>
  <cp:lastModifiedBy>kinga moktan</cp:lastModifiedBy>
  <cp:revision>1</cp:revision>
  <dcterms:created xsi:type="dcterms:W3CDTF">2020-12-17T23:49:06Z</dcterms:created>
  <dcterms:modified xsi:type="dcterms:W3CDTF">2020-12-17T23:54:46Z</dcterms:modified>
</cp:coreProperties>
</file>