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9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FE6D-9E1E-4782-A465-759A87E10A6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083F5-0082-4E47-BA95-AB6C98D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49050"/>
              </p:ext>
            </p:extLst>
          </p:nvPr>
        </p:nvGraphicFramePr>
        <p:xfrm>
          <a:off x="3214688" y="996943"/>
          <a:ext cx="8386760" cy="256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690">
                  <a:extLst>
                    <a:ext uri="{9D8B030D-6E8A-4147-A177-3AD203B41FA5}">
                      <a16:colId xmlns:a16="http://schemas.microsoft.com/office/drawing/2014/main" val="387878329"/>
                    </a:ext>
                  </a:extLst>
                </a:gridCol>
                <a:gridCol w="2096690">
                  <a:extLst>
                    <a:ext uri="{9D8B030D-6E8A-4147-A177-3AD203B41FA5}">
                      <a16:colId xmlns:a16="http://schemas.microsoft.com/office/drawing/2014/main" val="3841659992"/>
                    </a:ext>
                  </a:extLst>
                </a:gridCol>
                <a:gridCol w="2096690">
                  <a:extLst>
                    <a:ext uri="{9D8B030D-6E8A-4147-A177-3AD203B41FA5}">
                      <a16:colId xmlns:a16="http://schemas.microsoft.com/office/drawing/2014/main" val="4203001077"/>
                    </a:ext>
                  </a:extLst>
                </a:gridCol>
                <a:gridCol w="2096690">
                  <a:extLst>
                    <a:ext uri="{9D8B030D-6E8A-4147-A177-3AD203B41FA5}">
                      <a16:colId xmlns:a16="http://schemas.microsoft.com/office/drawing/2014/main" val="4020656740"/>
                    </a:ext>
                  </a:extLst>
                </a:gridCol>
              </a:tblGrid>
              <a:tr h="365806">
                <a:tc>
                  <a:txBody>
                    <a:bodyPr/>
                    <a:lstStyle/>
                    <a:p>
                      <a:r>
                        <a:rPr lang="en-US" dirty="0" smtClean="0"/>
                        <a:t>   PACKAGES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DIAMOND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90957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r>
                        <a:rPr lang="en-US" dirty="0" smtClean="0"/>
                        <a:t>PRICING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5000/-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8000/-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11999/-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7401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r>
                        <a:rPr lang="en-US" dirty="0" smtClean="0"/>
                        <a:t>EDITED  PICTURES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of 15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of 30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16342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1.5 -2  hours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– 3 hours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4- 5 hours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43348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Location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Location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Locations Max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39880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r>
                        <a:rPr lang="en-US" dirty="0" smtClean="0"/>
                        <a:t>UNEDITED</a:t>
                      </a:r>
                      <a:r>
                        <a:rPr lang="en-US" baseline="0" dirty="0" smtClean="0"/>
                        <a:t> PICS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621305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r>
                        <a:rPr lang="en-US" dirty="0" smtClean="0"/>
                        <a:t>PROPS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657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14688" y="4919310"/>
            <a:ext cx="8386762" cy="11583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 smtClean="0">
              <a:solidFill>
                <a:schemeClr val="tx1"/>
              </a:solidFill>
              <a:latin typeface="Open Sans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Open Sans"/>
              </a:rPr>
              <a:t>1)Society Park/ Your residence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Open Sans"/>
              </a:rPr>
              <a:t>2</a:t>
            </a:r>
            <a:r>
              <a:rPr lang="en-US" sz="1400" b="1" dirty="0">
                <a:solidFill>
                  <a:schemeClr val="tx1"/>
                </a:solidFill>
                <a:latin typeface="Open Sans"/>
              </a:rPr>
              <a:t>) </a:t>
            </a:r>
            <a:r>
              <a:rPr lang="en-US" sz="1400" b="1" dirty="0" err="1" smtClean="0">
                <a:solidFill>
                  <a:schemeClr val="tx1"/>
                </a:solidFill>
                <a:latin typeface="Open Sans"/>
              </a:rPr>
              <a:t>Savitri</a:t>
            </a:r>
            <a:r>
              <a:rPr lang="en-US" sz="1400" b="1" dirty="0" smtClean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Open Sans"/>
              </a:rPr>
              <a:t>Phule</a:t>
            </a:r>
            <a:r>
              <a:rPr lang="en-US" sz="1400" b="1" dirty="0" smtClean="0">
                <a:solidFill>
                  <a:schemeClr val="tx1"/>
                </a:solidFill>
                <a:latin typeface="Open Sans"/>
              </a:rPr>
              <a:t> Park Garden (</a:t>
            </a:r>
            <a:r>
              <a:rPr lang="en-US" sz="1400" b="1" dirty="0" err="1" smtClean="0">
                <a:solidFill>
                  <a:schemeClr val="tx1"/>
                </a:solidFill>
                <a:latin typeface="Open Sans"/>
              </a:rPr>
              <a:t>Wakad</a:t>
            </a:r>
            <a:r>
              <a:rPr lang="en-US" sz="1400" b="1" dirty="0" smtClean="0">
                <a:solidFill>
                  <a:schemeClr val="tx1"/>
                </a:solidFill>
                <a:latin typeface="Open Sans"/>
              </a:rPr>
              <a:t>)-(</a:t>
            </a:r>
            <a:r>
              <a:rPr lang="en-US" sz="1400" b="1" dirty="0" err="1" smtClean="0">
                <a:solidFill>
                  <a:schemeClr val="tx1"/>
                </a:solidFill>
                <a:latin typeface="Open Sans"/>
              </a:rPr>
              <a:t>Rs</a:t>
            </a:r>
            <a:r>
              <a:rPr lang="en-US" sz="1400" b="1" dirty="0" smtClean="0">
                <a:solidFill>
                  <a:schemeClr val="tx1"/>
                </a:solidFill>
                <a:latin typeface="Open Sans"/>
              </a:rPr>
              <a:t> 250 admission charges included in our package)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Open Sans"/>
              </a:rPr>
              <a:t>3) You can book any special resort/park based on your preference.</a:t>
            </a:r>
            <a:r>
              <a:rPr lang="en-US" sz="1400" b="1" dirty="0">
                <a:solidFill>
                  <a:schemeClr val="tx1"/>
                </a:solidFill>
              </a:rPr>
              <a:t/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  <a:latin typeface="Open Sans"/>
              </a:rPr>
              <a:t>3) </a:t>
            </a:r>
            <a:r>
              <a:rPr lang="en-US" sz="1400" b="1" dirty="0" smtClean="0">
                <a:solidFill>
                  <a:schemeClr val="tx1"/>
                </a:solidFill>
                <a:latin typeface="Open Sans"/>
              </a:rPr>
              <a:t>Any specific nature friendly location based on </a:t>
            </a:r>
            <a:r>
              <a:rPr lang="en-US" sz="1400" b="1" smtClean="0">
                <a:solidFill>
                  <a:schemeClr val="tx1"/>
                </a:solidFill>
                <a:latin typeface="Open Sans"/>
              </a:rPr>
              <a:t>your </a:t>
            </a:r>
            <a:r>
              <a:rPr lang="en-US" sz="1400" b="1" smtClean="0">
                <a:solidFill>
                  <a:schemeClr val="tx1"/>
                </a:solidFill>
                <a:latin typeface="Open Sans"/>
              </a:rPr>
              <a:t>preference.</a:t>
            </a:r>
            <a:endParaRPr lang="en-US" sz="1400" b="1" dirty="0" smtClean="0">
              <a:solidFill>
                <a:schemeClr val="tx1"/>
              </a:solidFill>
              <a:latin typeface="Open Sans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Open Sans"/>
              </a:rPr>
              <a:t>4)Outside Pune charges will change accordingly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14688" y="4656792"/>
            <a:ext cx="2540002" cy="2482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Shoot Locations Options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1888" y="457200"/>
            <a:ext cx="74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Memoirs Photography Services – </a:t>
            </a:r>
            <a:r>
              <a:rPr lang="en-US" sz="2000" dirty="0" smtClean="0">
                <a:solidFill>
                  <a:srgbClr val="FF0000"/>
                </a:solidFill>
              </a:rPr>
              <a:t>Maternity Photo Shoot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72525" y="607763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7077245388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anshumanmah@gmail.com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6091866"/>
            <a:ext cx="354015" cy="3341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6483073"/>
            <a:ext cx="354015" cy="2131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29138" y="6284123"/>
            <a:ext cx="32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For Further Details Contact  us:-</a:t>
            </a:r>
            <a:endParaRPr lang="en-US" i="1" u="sng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96943"/>
            <a:ext cx="3214688" cy="50949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9433790">
            <a:off x="-322380" y="1934193"/>
            <a:ext cx="385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23A2C"/>
                </a:solidFill>
                <a:latin typeface="Harlow Solid Italic" panose="04030604020F02020D02" pitchFamily="82" charset="0"/>
              </a:rPr>
              <a:t>A </a:t>
            </a:r>
            <a:r>
              <a:rPr lang="en-US" sz="2400" i="1" dirty="0" smtClean="0">
                <a:solidFill>
                  <a:srgbClr val="F23A2C"/>
                </a:solidFill>
                <a:latin typeface="Harlow Solid Italic" panose="04030604020F02020D02" pitchFamily="82" charset="0"/>
              </a:rPr>
              <a:t>Joyful </a:t>
            </a:r>
            <a:r>
              <a:rPr lang="en-US" sz="2400" i="1" dirty="0" smtClean="0">
                <a:solidFill>
                  <a:srgbClr val="F23A2C"/>
                </a:solidFill>
                <a:latin typeface="Harlow Solid Italic" panose="04030604020F02020D02" pitchFamily="82" charset="0"/>
              </a:rPr>
              <a:t>Journey….A Blissful Feeling</a:t>
            </a:r>
            <a:endParaRPr lang="en-US" sz="2400" i="1" dirty="0">
              <a:solidFill>
                <a:srgbClr val="F23A2C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Harlow Solid Italic</vt:lpstr>
      <vt:lpstr>Open Sans</vt:lpstr>
      <vt:lpstr>Office Theme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Anshuman_Mahapatra</dc:creator>
  <cp:lastModifiedBy>Anshuman_Mahapatra</cp:lastModifiedBy>
  <cp:revision>9</cp:revision>
  <dcterms:created xsi:type="dcterms:W3CDTF">2018-10-14T06:05:41Z</dcterms:created>
  <dcterms:modified xsi:type="dcterms:W3CDTF">2018-10-14T07:06:49Z</dcterms:modified>
</cp:coreProperties>
</file>