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96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25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0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94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48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8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49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02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78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15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3B47-1ADF-4F09-ACBF-DC751870EBD9}" type="datetimeFigureOut">
              <a:rPr lang="hu-HU" smtClean="0"/>
              <a:t>2022. 03. 10.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E2CC-2E61-48E5-853E-ABE9A6FD0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14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penweather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jabbaScript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6600" dirty="0" err="1" smtClean="0"/>
              <a:t>Weather</a:t>
            </a:r>
            <a:r>
              <a:rPr lang="hu-HU" sz="6600" dirty="0" smtClean="0"/>
              <a:t> </a:t>
            </a:r>
            <a:r>
              <a:rPr lang="hu-HU" sz="6600" dirty="0" err="1"/>
              <a:t>A</a:t>
            </a:r>
            <a:r>
              <a:rPr lang="hu-HU" sz="6600" dirty="0" err="1" smtClean="0"/>
              <a:t>pp</a:t>
            </a:r>
            <a:r>
              <a:rPr lang="hu-HU" sz="6600" dirty="0" smtClean="0"/>
              <a:t> 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15719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6665" y="2111587"/>
            <a:ext cx="9144000" cy="321733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Getting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started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/>
            </a:r>
            <a:b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1886" y="992777"/>
            <a:ext cx="10276114" cy="4265023"/>
          </a:xfrm>
        </p:spPr>
        <p:txBody>
          <a:bodyPr>
            <a:normAutofit/>
          </a:bodyPr>
          <a:lstStyle/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endParaRPr lang="hu-HU" sz="3600" dirty="0" smtClean="0"/>
          </a:p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hu-HU" sz="3600" dirty="0" err="1" smtClean="0"/>
              <a:t>Getting</a:t>
            </a:r>
            <a:r>
              <a:rPr lang="hu-HU" sz="3600" dirty="0" smtClean="0"/>
              <a:t> </a:t>
            </a:r>
            <a:r>
              <a:rPr lang="hu-HU" sz="3600" dirty="0" err="1" smtClean="0"/>
              <a:t>familiar</a:t>
            </a:r>
            <a:r>
              <a:rPr lang="hu-HU" sz="3600" dirty="0" smtClean="0"/>
              <a:t> </a:t>
            </a:r>
            <a:r>
              <a:rPr lang="hu-HU" sz="3600" dirty="0" err="1" smtClean="0"/>
              <a:t>with</a:t>
            </a:r>
            <a:r>
              <a:rPr lang="hu-HU" sz="3600" dirty="0" smtClean="0"/>
              <a:t> </a:t>
            </a:r>
            <a:r>
              <a:rPr lang="hu-HU" sz="3600" dirty="0" err="1" smtClean="0"/>
              <a:t>fetching</a:t>
            </a:r>
            <a:r>
              <a:rPr lang="hu-HU" sz="3600" dirty="0" smtClean="0"/>
              <a:t> API</a:t>
            </a:r>
          </a:p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hu-HU" sz="3600" dirty="0" err="1" smtClean="0"/>
              <a:t>Planning</a:t>
            </a:r>
            <a:r>
              <a:rPr lang="hu-HU" sz="3600" dirty="0" smtClean="0"/>
              <a:t> </a:t>
            </a:r>
            <a:r>
              <a:rPr lang="hu-HU" sz="3600" dirty="0" err="1" smtClean="0"/>
              <a:t>our</a:t>
            </a:r>
            <a:r>
              <a:rPr lang="hu-HU" sz="3600" dirty="0" smtClean="0"/>
              <a:t> </a:t>
            </a:r>
            <a:r>
              <a:rPr lang="hu-HU" sz="3600" dirty="0" err="1" smtClean="0"/>
              <a:t>website</a:t>
            </a:r>
            <a:r>
              <a:rPr lang="hu-HU" sz="3600" dirty="0" smtClean="0"/>
              <a:t> (</a:t>
            </a:r>
            <a:r>
              <a:rPr lang="hu-HU" sz="3600" dirty="0" err="1" smtClean="0"/>
              <a:t>wireframe</a:t>
            </a:r>
            <a:r>
              <a:rPr lang="hu-HU" sz="3600" dirty="0" smtClean="0"/>
              <a:t>)</a:t>
            </a:r>
          </a:p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hu-HU" sz="3600" dirty="0" err="1" smtClean="0"/>
              <a:t>What</a:t>
            </a:r>
            <a:r>
              <a:rPr lang="hu-HU" sz="3600" dirty="0" smtClean="0"/>
              <a:t> </a:t>
            </a:r>
            <a:r>
              <a:rPr lang="hu-HU" sz="3600" dirty="0" err="1" smtClean="0"/>
              <a:t>data</a:t>
            </a:r>
            <a:r>
              <a:rPr lang="hu-HU" sz="3600" dirty="0" smtClean="0"/>
              <a:t> </a:t>
            </a:r>
            <a:r>
              <a:rPr lang="hu-HU" sz="3600" dirty="0" err="1" smtClean="0"/>
              <a:t>do</a:t>
            </a:r>
            <a:r>
              <a:rPr lang="hu-HU" sz="3600" dirty="0" smtClean="0"/>
              <a:t>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need</a:t>
            </a:r>
            <a:r>
              <a:rPr lang="hu-HU" sz="3600" dirty="0" smtClean="0"/>
              <a:t> </a:t>
            </a:r>
            <a:r>
              <a:rPr lang="hu-HU" sz="3600" dirty="0" err="1" smtClean="0"/>
              <a:t>exactly</a:t>
            </a:r>
            <a:r>
              <a:rPr lang="hu-HU" sz="3600" dirty="0" smtClean="0"/>
              <a:t> </a:t>
            </a:r>
            <a:r>
              <a:rPr lang="hu-HU" sz="3600" dirty="0" err="1" smtClean="0"/>
              <a:t>from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API and </a:t>
            </a:r>
            <a:r>
              <a:rPr lang="hu-HU" sz="3600" dirty="0" err="1" smtClean="0"/>
              <a:t>how</a:t>
            </a:r>
            <a:r>
              <a:rPr lang="hu-HU" sz="3600" dirty="0" smtClean="0"/>
              <a:t> </a:t>
            </a:r>
            <a:r>
              <a:rPr lang="hu-HU" sz="3600" dirty="0" err="1" smtClean="0"/>
              <a:t>can</a:t>
            </a:r>
            <a:r>
              <a:rPr lang="hu-HU" sz="3600" dirty="0" smtClean="0"/>
              <a:t>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fetch</a:t>
            </a:r>
            <a:r>
              <a:rPr lang="hu-HU" sz="3600" dirty="0" smtClean="0"/>
              <a:t> </a:t>
            </a:r>
            <a:r>
              <a:rPr lang="hu-HU" sz="3600" dirty="0" err="1" smtClean="0"/>
              <a:t>those</a:t>
            </a:r>
            <a:endParaRPr lang="hu-HU" sz="3600" dirty="0" smtClean="0"/>
          </a:p>
          <a:p>
            <a:pPr marL="627063" indent="-627063" algn="l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hu-HU" sz="3600" dirty="0" err="1" smtClean="0"/>
              <a:t>Lots</a:t>
            </a:r>
            <a:r>
              <a:rPr lang="hu-HU" sz="3600" dirty="0" smtClean="0"/>
              <a:t> of </a:t>
            </a:r>
            <a:r>
              <a:rPr lang="hu-HU" sz="3600" dirty="0" err="1" smtClean="0"/>
              <a:t>coffee</a:t>
            </a:r>
            <a:r>
              <a:rPr lang="hu-HU" sz="3600" dirty="0" smtClean="0"/>
              <a:t>!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3933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Wireframe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9144000" cy="2598475"/>
          </a:xfrm>
          <a:prstGeom prst="rect">
            <a:avLst/>
          </a:prstGeom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9144000" cy="2398181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Two</a:t>
            </a:r>
            <a:r>
              <a:rPr lang="hu-HU" sz="3600" dirty="0" smtClean="0"/>
              <a:t> </a:t>
            </a:r>
            <a:r>
              <a:rPr lang="hu-HU" sz="3600" dirty="0" err="1" smtClean="0"/>
              <a:t>ideas</a:t>
            </a:r>
            <a:r>
              <a:rPr lang="hu-HU" sz="3600" dirty="0" smtClean="0"/>
              <a:t> </a:t>
            </a:r>
            <a:r>
              <a:rPr lang="hu-HU" sz="3600" dirty="0" err="1" smtClean="0"/>
              <a:t>to</a:t>
            </a:r>
            <a:r>
              <a:rPr lang="hu-HU" sz="3600" dirty="0" smtClean="0"/>
              <a:t> start </a:t>
            </a:r>
            <a:r>
              <a:rPr lang="hu-HU" sz="3600" dirty="0" err="1" smtClean="0"/>
              <a:t>with</a:t>
            </a: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Making</a:t>
            </a:r>
            <a:r>
              <a:rPr lang="hu-HU" sz="3600" dirty="0" smtClean="0"/>
              <a:t> </a:t>
            </a:r>
            <a:r>
              <a:rPr lang="hu-HU" sz="3600" dirty="0" err="1" smtClean="0"/>
              <a:t>sure</a:t>
            </a:r>
            <a:r>
              <a:rPr lang="hu-HU" sz="3600" dirty="0" smtClean="0"/>
              <a:t>, </a:t>
            </a:r>
            <a:r>
              <a:rPr lang="hu-HU" sz="3600" dirty="0" err="1" smtClean="0"/>
              <a:t>that</a:t>
            </a:r>
            <a:r>
              <a:rPr lang="hu-HU" sz="3600" dirty="0" smtClean="0"/>
              <a:t> </a:t>
            </a:r>
            <a:r>
              <a:rPr lang="hu-HU" sz="3600" dirty="0" err="1" smtClean="0"/>
              <a:t>if</a:t>
            </a:r>
            <a:r>
              <a:rPr lang="hu-HU" sz="3600" dirty="0" smtClean="0"/>
              <a:t>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don’t</a:t>
            </a:r>
            <a:r>
              <a:rPr lang="hu-HU" sz="3600" dirty="0" smtClean="0"/>
              <a:t> </a:t>
            </a:r>
            <a:r>
              <a:rPr lang="hu-HU" sz="3600" dirty="0" err="1" smtClean="0"/>
              <a:t>like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outcome</a:t>
            </a:r>
            <a:r>
              <a:rPr lang="hu-HU" sz="3600" dirty="0" smtClean="0"/>
              <a:t>,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can</a:t>
            </a:r>
            <a:r>
              <a:rPr lang="hu-HU" sz="3600" dirty="0" smtClean="0"/>
              <a:t> </a:t>
            </a:r>
            <a:r>
              <a:rPr lang="hu-HU" sz="3600" dirty="0" err="1" smtClean="0"/>
              <a:t>change</a:t>
            </a:r>
            <a:r>
              <a:rPr lang="hu-HU" sz="3600" dirty="0" smtClean="0"/>
              <a:t> </a:t>
            </a:r>
            <a:r>
              <a:rPr lang="hu-HU" sz="3600" dirty="0" err="1" smtClean="0"/>
              <a:t>it</a:t>
            </a:r>
            <a:r>
              <a:rPr lang="hu-HU" sz="3600" dirty="0" smtClean="0"/>
              <a:t> </a:t>
            </a:r>
            <a:r>
              <a:rPr lang="hu-HU" sz="3600" dirty="0" err="1" smtClean="0"/>
              <a:t>to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better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978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Problems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with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API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439918" cy="2398181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smtClean="0"/>
              <a:t>No </a:t>
            </a:r>
            <a:r>
              <a:rPr lang="hu-HU" sz="3600" dirty="0" err="1" smtClean="0"/>
              <a:t>matter</a:t>
            </a:r>
            <a:r>
              <a:rPr lang="hu-HU" sz="3600" dirty="0" smtClean="0"/>
              <a:t> </a:t>
            </a:r>
            <a:r>
              <a:rPr lang="hu-HU" sz="3600" dirty="0" err="1" smtClean="0"/>
              <a:t>how</a:t>
            </a:r>
            <a:r>
              <a:rPr lang="hu-HU" sz="3600" dirty="0" smtClean="0"/>
              <a:t> </a:t>
            </a:r>
            <a:r>
              <a:rPr lang="hu-HU" sz="3600" dirty="0" err="1" smtClean="0"/>
              <a:t>hard</a:t>
            </a:r>
            <a:r>
              <a:rPr lang="hu-HU" sz="3600" dirty="0" smtClean="0"/>
              <a:t>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tried</a:t>
            </a:r>
            <a:r>
              <a:rPr lang="hu-HU" sz="3600" dirty="0" smtClean="0"/>
              <a:t>, </a:t>
            </a: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couldn’t</a:t>
            </a:r>
            <a:r>
              <a:rPr lang="hu-HU" sz="3600" dirty="0" smtClean="0"/>
              <a:t> </a:t>
            </a:r>
            <a:r>
              <a:rPr lang="hu-HU" sz="3600" dirty="0" err="1" smtClean="0"/>
              <a:t>fetch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data</a:t>
            </a:r>
            <a:r>
              <a:rPr lang="hu-HU" sz="3600" dirty="0" smtClean="0"/>
              <a:t> </a:t>
            </a:r>
            <a:r>
              <a:rPr lang="hu-HU" sz="3600" dirty="0" err="1" smtClean="0"/>
              <a:t>from</a:t>
            </a:r>
            <a:r>
              <a:rPr lang="hu-HU" sz="3600" dirty="0" smtClean="0"/>
              <a:t> </a:t>
            </a:r>
            <a:r>
              <a:rPr lang="hu-HU" sz="3600" dirty="0" err="1" smtClean="0"/>
              <a:t>weatherapi.com</a:t>
            </a: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We</a:t>
            </a:r>
            <a:r>
              <a:rPr lang="hu-HU" sz="3600" dirty="0" smtClean="0"/>
              <a:t> had </a:t>
            </a:r>
            <a:r>
              <a:rPr lang="hu-HU" sz="3600" dirty="0" err="1" smtClean="0"/>
              <a:t>to</a:t>
            </a:r>
            <a:r>
              <a:rPr lang="hu-HU" sz="3600" dirty="0" smtClean="0"/>
              <a:t> </a:t>
            </a:r>
            <a:r>
              <a:rPr lang="hu-HU" sz="3600" dirty="0" err="1" smtClean="0"/>
              <a:t>change</a:t>
            </a:r>
            <a:r>
              <a:rPr lang="hu-HU" sz="3600" dirty="0" smtClean="0"/>
              <a:t> </a:t>
            </a:r>
            <a:r>
              <a:rPr lang="hu-HU" sz="3600" dirty="0" err="1" smtClean="0"/>
              <a:t>our</a:t>
            </a:r>
            <a:r>
              <a:rPr lang="hu-HU" sz="3600" dirty="0" smtClean="0"/>
              <a:t> </a:t>
            </a:r>
            <a:r>
              <a:rPr lang="hu-HU" sz="3600" dirty="0" err="1" smtClean="0"/>
              <a:t>plans</a:t>
            </a:r>
            <a:r>
              <a:rPr lang="hu-HU" sz="3600" dirty="0" smtClean="0"/>
              <a:t> and </a:t>
            </a:r>
            <a:r>
              <a:rPr lang="hu-HU" sz="3600" dirty="0" err="1" smtClean="0"/>
              <a:t>fetch</a:t>
            </a:r>
            <a:r>
              <a:rPr lang="hu-HU" sz="3600" dirty="0" smtClean="0"/>
              <a:t> </a:t>
            </a:r>
            <a:r>
              <a:rPr lang="hu-HU" sz="3600" dirty="0" err="1" smtClean="0"/>
              <a:t>our</a:t>
            </a:r>
            <a:r>
              <a:rPr lang="hu-HU" sz="3600" dirty="0" smtClean="0"/>
              <a:t> </a:t>
            </a:r>
            <a:r>
              <a:rPr lang="hu-HU" sz="3600" dirty="0" err="1" smtClean="0"/>
              <a:t>data</a:t>
            </a:r>
            <a:r>
              <a:rPr lang="hu-HU" sz="3600" dirty="0" smtClean="0"/>
              <a:t> </a:t>
            </a:r>
            <a:r>
              <a:rPr lang="hu-HU" sz="3600" dirty="0" err="1" smtClean="0"/>
              <a:t>from</a:t>
            </a:r>
            <a:r>
              <a:rPr lang="hu-HU" sz="3600" dirty="0" smtClean="0"/>
              <a:t> </a:t>
            </a:r>
            <a:r>
              <a:rPr lang="hu-HU" sz="3600" dirty="0" err="1" smtClean="0">
                <a:hlinkClick r:id="rId2"/>
              </a:rPr>
              <a:t>www.openweather.org</a:t>
            </a:r>
            <a:r>
              <a:rPr lang="hu-HU" sz="3600" dirty="0"/>
              <a:t> </a:t>
            </a:r>
            <a:r>
              <a:rPr lang="hu-HU" sz="3600" dirty="0" smtClean="0"/>
              <a:t>, </a:t>
            </a:r>
            <a:r>
              <a:rPr lang="hu-HU" sz="3600" dirty="0" err="1" smtClean="0"/>
              <a:t>but</a:t>
            </a:r>
            <a:r>
              <a:rPr lang="hu-HU" sz="3600" dirty="0" smtClean="0"/>
              <a:t> </a:t>
            </a:r>
            <a:r>
              <a:rPr lang="hu-HU" sz="3600" dirty="0" err="1" smtClean="0"/>
              <a:t>now</a:t>
            </a:r>
            <a:r>
              <a:rPr lang="hu-HU" sz="3600" dirty="0" smtClean="0"/>
              <a:t> </a:t>
            </a:r>
            <a:r>
              <a:rPr lang="hu-HU" sz="3600" dirty="0" err="1" smtClean="0"/>
              <a:t>it</a:t>
            </a:r>
            <a:r>
              <a:rPr lang="hu-HU" sz="3600" dirty="0" smtClean="0"/>
              <a:t> </a:t>
            </a:r>
            <a:r>
              <a:rPr lang="hu-HU" sz="3600" dirty="0" err="1" smtClean="0"/>
              <a:t>works</a:t>
            </a:r>
            <a:r>
              <a:rPr lang="hu-HU" sz="3600" dirty="0" smtClean="0"/>
              <a:t> </a:t>
            </a:r>
            <a:r>
              <a:rPr lang="hu-HU" sz="3600" dirty="0" err="1" smtClean="0"/>
              <a:t>like</a:t>
            </a:r>
            <a:r>
              <a:rPr lang="hu-HU" sz="3600" dirty="0" smtClean="0"/>
              <a:t> a </a:t>
            </a:r>
            <a:r>
              <a:rPr lang="hu-HU" sz="3600" dirty="0" err="1" smtClean="0"/>
              <a:t>charm</a:t>
            </a:r>
            <a:r>
              <a:rPr lang="hu-HU" sz="3600" dirty="0" smtClean="0"/>
              <a:t>!</a:t>
            </a:r>
            <a:endParaRPr lang="hu-HU" sz="3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17" y="3429000"/>
            <a:ext cx="3605350" cy="33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Autocomplete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feature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439918" cy="2398181"/>
          </a:xfrm>
        </p:spPr>
        <p:txBody>
          <a:bodyPr>
            <a:normAutofit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find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correct</a:t>
            </a:r>
            <a:r>
              <a:rPr lang="hu-HU" sz="3600" dirty="0" smtClean="0"/>
              <a:t> and </a:t>
            </a:r>
            <a:r>
              <a:rPr lang="hu-HU" sz="3600" dirty="0" err="1" smtClean="0"/>
              <a:t>useful</a:t>
            </a:r>
            <a:r>
              <a:rPr lang="hu-HU" sz="3600" dirty="0" smtClean="0"/>
              <a:t> </a:t>
            </a:r>
            <a:r>
              <a:rPr lang="hu-HU" sz="3600" dirty="0" err="1" smtClean="0"/>
              <a:t>code</a:t>
            </a:r>
            <a:r>
              <a:rPr lang="hu-HU" sz="3600" dirty="0" smtClean="0"/>
              <a:t> </a:t>
            </a:r>
            <a:r>
              <a:rPr lang="hu-HU" sz="3600" dirty="0" err="1" smtClean="0"/>
              <a:t>from</a:t>
            </a:r>
            <a:r>
              <a:rPr lang="hu-HU" sz="3600" dirty="0" smtClean="0"/>
              <a:t> w3schools.com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smtClean="0"/>
              <a:t>The </a:t>
            </a:r>
            <a:r>
              <a:rPr lang="hu-HU" sz="3600" dirty="0" err="1" smtClean="0"/>
              <a:t>autocomplete</a:t>
            </a:r>
            <a:r>
              <a:rPr lang="hu-HU" sz="3600" dirty="0" smtClean="0"/>
              <a:t> </a:t>
            </a:r>
            <a:r>
              <a:rPr lang="hu-HU" sz="3600" dirty="0" err="1" smtClean="0"/>
              <a:t>works</a:t>
            </a:r>
            <a:r>
              <a:rPr lang="hu-HU" sz="3600" dirty="0" smtClean="0"/>
              <a:t> </a:t>
            </a:r>
            <a:r>
              <a:rPr lang="hu-HU" sz="3600" dirty="0" err="1" smtClean="0"/>
              <a:t>after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third</a:t>
            </a:r>
            <a:r>
              <a:rPr lang="hu-HU" sz="3600" dirty="0" smtClean="0"/>
              <a:t> </a:t>
            </a:r>
            <a:r>
              <a:rPr lang="hu-HU" sz="3600" dirty="0" err="1" smtClean="0"/>
              <a:t>character</a:t>
            </a: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We</a:t>
            </a:r>
            <a:r>
              <a:rPr lang="hu-HU" sz="3600" dirty="0" smtClean="0"/>
              <a:t> </a:t>
            </a:r>
            <a:r>
              <a:rPr lang="hu-HU" sz="3600" dirty="0" err="1" smtClean="0"/>
              <a:t>put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list</a:t>
            </a:r>
            <a:r>
              <a:rPr lang="hu-HU" sz="3600" dirty="0" smtClean="0"/>
              <a:t> of </a:t>
            </a:r>
            <a:r>
              <a:rPr lang="hu-HU" sz="3600" dirty="0" err="1" smtClean="0"/>
              <a:t>cities</a:t>
            </a:r>
            <a:r>
              <a:rPr lang="hu-HU" sz="3600" dirty="0" smtClean="0"/>
              <a:t> </a:t>
            </a:r>
            <a:r>
              <a:rPr lang="hu-HU" sz="3600" dirty="0" err="1" smtClean="0"/>
              <a:t>in</a:t>
            </a:r>
            <a:r>
              <a:rPr lang="hu-HU" sz="3600" dirty="0" smtClean="0"/>
              <a:t> </a:t>
            </a:r>
            <a:r>
              <a:rPr lang="hu-HU" sz="3600" dirty="0" err="1" smtClean="0"/>
              <a:t>another</a:t>
            </a:r>
            <a:r>
              <a:rPr lang="hu-HU" sz="3600" dirty="0" smtClean="0"/>
              <a:t> </a:t>
            </a:r>
            <a:r>
              <a:rPr lang="hu-HU" sz="3600" dirty="0" err="1" smtClean="0"/>
              <a:t>js</a:t>
            </a:r>
            <a:r>
              <a:rPr lang="hu-HU" sz="3600" dirty="0" smtClean="0"/>
              <a:t> file </a:t>
            </a:r>
            <a:r>
              <a:rPr lang="hu-HU" sz="3600" dirty="0" err="1" smtClean="0"/>
              <a:t>as</a:t>
            </a:r>
            <a:r>
              <a:rPr lang="hu-HU" sz="3600" dirty="0" smtClean="0"/>
              <a:t> </a:t>
            </a:r>
            <a:r>
              <a:rPr lang="hu-HU" sz="3600" dirty="0" err="1" smtClean="0"/>
              <a:t>our</a:t>
            </a:r>
            <a:r>
              <a:rPr lang="hu-HU" sz="3600" dirty="0" smtClean="0"/>
              <a:t> </a:t>
            </a:r>
            <a:r>
              <a:rPr lang="hu-HU" sz="3600" dirty="0" err="1" smtClean="0"/>
              <a:t>database</a:t>
            </a:r>
            <a:endParaRPr lang="hu-HU" sz="3600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54" y="3185432"/>
            <a:ext cx="8524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Optional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tasks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633200" cy="564541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Spinner</a:t>
            </a:r>
            <a:r>
              <a:rPr lang="hu-HU" sz="3600" dirty="0" smtClean="0"/>
              <a:t> - </a:t>
            </a:r>
            <a:r>
              <a:rPr lang="hu-HU" sz="3600" dirty="0" err="1" smtClean="0"/>
              <a:t>our</a:t>
            </a:r>
            <a:r>
              <a:rPr lang="hu-HU" sz="3600" dirty="0" smtClean="0"/>
              <a:t> </a:t>
            </a:r>
            <a:r>
              <a:rPr lang="hu-HU" sz="3600" dirty="0" err="1" smtClean="0"/>
              <a:t>search</a:t>
            </a:r>
            <a:r>
              <a:rPr lang="hu-HU" sz="3600" dirty="0" smtClean="0"/>
              <a:t> </a:t>
            </a:r>
            <a:r>
              <a:rPr lang="hu-HU" sz="3600" dirty="0" err="1" smtClean="0"/>
              <a:t>results</a:t>
            </a:r>
            <a:r>
              <a:rPr lang="hu-HU" sz="3600" dirty="0" smtClean="0"/>
              <a:t> </a:t>
            </a:r>
            <a:r>
              <a:rPr lang="hu-HU" sz="3600" dirty="0" err="1" smtClean="0"/>
              <a:t>loaded</a:t>
            </a:r>
            <a:r>
              <a:rPr lang="hu-HU" sz="3600" dirty="0" smtClean="0"/>
              <a:t> </a:t>
            </a:r>
            <a:r>
              <a:rPr lang="hu-HU" sz="3600" dirty="0" err="1" smtClean="0"/>
              <a:t>too</a:t>
            </a:r>
            <a:r>
              <a:rPr lang="hu-HU" sz="3600" dirty="0" smtClean="0"/>
              <a:t> </a:t>
            </a:r>
            <a:r>
              <a:rPr lang="hu-HU" sz="3600" dirty="0" err="1" smtClean="0"/>
              <a:t>fast</a:t>
            </a:r>
            <a:r>
              <a:rPr lang="hu-HU" sz="3600" dirty="0" smtClean="0"/>
              <a:t>, </a:t>
            </a:r>
            <a:r>
              <a:rPr lang="hu-HU" sz="3600" dirty="0" err="1" smtClean="0"/>
              <a:t>so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spinner</a:t>
            </a:r>
            <a:r>
              <a:rPr lang="hu-HU" sz="3600" dirty="0" smtClean="0"/>
              <a:t> </a:t>
            </a:r>
            <a:r>
              <a:rPr lang="hu-HU" sz="3600" dirty="0" err="1" smtClean="0"/>
              <a:t>didn’t</a:t>
            </a:r>
            <a:r>
              <a:rPr lang="hu-HU" sz="3600" dirty="0" smtClean="0"/>
              <a:t> show </a:t>
            </a:r>
            <a:r>
              <a:rPr lang="hu-HU" sz="3600" dirty="0" err="1" smtClean="0"/>
              <a:t>up</a:t>
            </a:r>
            <a:r>
              <a:rPr lang="hu-HU" sz="3600" dirty="0" smtClean="0"/>
              <a:t> </a:t>
            </a:r>
            <a:r>
              <a:rPr lang="hu-HU" sz="3600" dirty="0" err="1" smtClean="0"/>
              <a:t>at</a:t>
            </a:r>
            <a:r>
              <a:rPr lang="hu-HU" sz="3600" dirty="0" smtClean="0"/>
              <a:t> </a:t>
            </a:r>
            <a:r>
              <a:rPr lang="hu-HU" sz="3600" dirty="0" err="1" smtClean="0"/>
              <a:t>all</a:t>
            </a:r>
            <a:r>
              <a:rPr lang="hu-HU" sz="3600" dirty="0"/>
              <a:t> </a:t>
            </a:r>
            <a:r>
              <a:rPr lang="hu-HU" sz="3600" dirty="0" smtClean="0"/>
              <a:t>– </a:t>
            </a:r>
            <a:r>
              <a:rPr lang="hu-HU" sz="3600" dirty="0" err="1" smtClean="0"/>
              <a:t>we</a:t>
            </a:r>
            <a:r>
              <a:rPr lang="hu-HU" sz="3600" dirty="0" smtClean="0"/>
              <a:t> made </a:t>
            </a:r>
            <a:r>
              <a:rPr lang="hu-HU" sz="3600" dirty="0" err="1" smtClean="0"/>
              <a:t>some</a:t>
            </a:r>
            <a:r>
              <a:rPr lang="hu-HU" sz="3600" dirty="0" smtClean="0"/>
              <a:t> </a:t>
            </a:r>
            <a:r>
              <a:rPr lang="hu-HU" sz="3600" dirty="0" err="1" smtClean="0"/>
              <a:t>adjustments</a:t>
            </a:r>
            <a:r>
              <a:rPr lang="hu-HU" sz="3600" dirty="0" smtClean="0"/>
              <a:t>.</a:t>
            </a:r>
            <a:endParaRPr lang="hu-HU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hu-HU" sz="3600" dirty="0" err="1" smtClean="0"/>
              <a:t>Change</a:t>
            </a:r>
            <a:r>
              <a:rPr lang="hu-HU" sz="3600" dirty="0" smtClean="0"/>
              <a:t> </a:t>
            </a:r>
            <a:r>
              <a:rPr lang="hu-HU" sz="3600" dirty="0" err="1" smtClean="0"/>
              <a:t>background</a:t>
            </a:r>
            <a:r>
              <a:rPr lang="hu-HU" sz="3600" dirty="0" smtClean="0"/>
              <a:t> </a:t>
            </a:r>
            <a:r>
              <a:rPr lang="hu-HU" sz="3600" dirty="0" err="1" smtClean="0"/>
              <a:t>with</a:t>
            </a:r>
            <a:r>
              <a:rPr lang="hu-HU" sz="3600" dirty="0" smtClean="0"/>
              <a:t> </a:t>
            </a:r>
            <a:r>
              <a:rPr lang="hu-HU" sz="3600" dirty="0" err="1" smtClean="0"/>
              <a:t>Pexels</a:t>
            </a:r>
            <a:r>
              <a:rPr lang="hu-HU" sz="3600" dirty="0" smtClean="0"/>
              <a:t> API – </a:t>
            </a:r>
            <a:r>
              <a:rPr lang="hu-HU" sz="3600" dirty="0" err="1" smtClean="0"/>
              <a:t>it</a:t>
            </a:r>
            <a:r>
              <a:rPr lang="hu-HU" sz="3600" dirty="0" smtClean="0"/>
              <a:t> </a:t>
            </a:r>
            <a:r>
              <a:rPr lang="hu-HU" sz="3600" dirty="0" err="1" smtClean="0"/>
              <a:t>does</a:t>
            </a:r>
            <a:r>
              <a:rPr lang="hu-HU" sz="3600" dirty="0" smtClean="0"/>
              <a:t> </a:t>
            </a:r>
            <a:r>
              <a:rPr lang="hu-HU" sz="3600" dirty="0" err="1" smtClean="0"/>
              <a:t>load</a:t>
            </a:r>
            <a:r>
              <a:rPr lang="hu-HU" sz="3600" dirty="0" smtClean="0"/>
              <a:t> a </a:t>
            </a:r>
            <a:r>
              <a:rPr lang="hu-HU" sz="3600" dirty="0" err="1" smtClean="0"/>
              <a:t>picture</a:t>
            </a:r>
            <a:r>
              <a:rPr lang="hu-HU" sz="3600" dirty="0" smtClean="0"/>
              <a:t> </a:t>
            </a:r>
            <a:r>
              <a:rPr lang="hu-HU" sz="3600" dirty="0" err="1" smtClean="0"/>
              <a:t>as</a:t>
            </a:r>
            <a:r>
              <a:rPr lang="hu-HU" sz="3600" dirty="0" smtClean="0"/>
              <a:t> </a:t>
            </a:r>
            <a:r>
              <a:rPr lang="hu-HU" sz="3600" dirty="0" err="1" smtClean="0"/>
              <a:t>background</a:t>
            </a:r>
            <a:r>
              <a:rPr lang="hu-HU" sz="3600" dirty="0" smtClean="0"/>
              <a:t>, </a:t>
            </a:r>
            <a:r>
              <a:rPr lang="hu-HU" sz="3600" dirty="0" err="1" smtClean="0"/>
              <a:t>but</a:t>
            </a:r>
            <a:r>
              <a:rPr lang="hu-HU" sz="3600" dirty="0" smtClean="0"/>
              <a:t> </a:t>
            </a:r>
            <a:r>
              <a:rPr lang="hu-HU" sz="3600" dirty="0" err="1" smtClean="0"/>
              <a:t>it</a:t>
            </a:r>
            <a:r>
              <a:rPr lang="hu-HU" sz="3600" dirty="0" smtClean="0"/>
              <a:t> has </a:t>
            </a:r>
            <a:r>
              <a:rPr lang="hu-HU" sz="3600" dirty="0" err="1" smtClean="0"/>
              <a:t>some</a:t>
            </a:r>
            <a:r>
              <a:rPr lang="hu-HU" sz="3600" dirty="0" smtClean="0"/>
              <a:t> </a:t>
            </a:r>
            <a:r>
              <a:rPr lang="hu-HU" sz="3600" dirty="0" err="1" smtClean="0"/>
              <a:t>issues</a:t>
            </a:r>
            <a:r>
              <a:rPr lang="hu-HU" sz="3600" dirty="0" smtClean="0"/>
              <a:t>.</a:t>
            </a:r>
            <a:endParaRPr lang="hu-HU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33" y="3722025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9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… and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our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site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was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born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! 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633200" cy="564541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47" y="1366044"/>
            <a:ext cx="5816771" cy="50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0000">
              <a:schemeClr val="accent6">
                <a:lumMod val="45000"/>
                <a:lumOff val="55000"/>
                <a:alpha val="77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4733" y="910696"/>
            <a:ext cx="9144000" cy="816504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There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were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some</a:t>
            </a:r>
            <a:r>
              <a:rPr lang="hu-HU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„</a:t>
            </a:r>
            <a:r>
              <a:rPr lang="hu-HU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issues</a:t>
            </a:r>
            <a:r>
              <a:rPr lang="hu-HU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”….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733" y="899318"/>
            <a:ext cx="11633200" cy="564541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hu-HU" sz="3600" dirty="0" smtClean="0"/>
          </a:p>
        </p:txBody>
      </p:sp>
      <p:pic>
        <p:nvPicPr>
          <p:cNvPr id="1026" name="Picture 2" descr="https://cdn.discordapp.com/attachments/944139942500642836/951502441524916296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0" y="1092200"/>
            <a:ext cx="5508978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944139942500642836/950813164059099176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76" y="3208867"/>
            <a:ext cx="7353728" cy="34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3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187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Yu Gothic UI Semibold</vt:lpstr>
      <vt:lpstr>Arial</vt:lpstr>
      <vt:lpstr>Calibri</vt:lpstr>
      <vt:lpstr>Calibri Light</vt:lpstr>
      <vt:lpstr>Office-téma</vt:lpstr>
      <vt:lpstr>jabbaScript </vt:lpstr>
      <vt:lpstr>Getting started  </vt:lpstr>
      <vt:lpstr>Wireframe </vt:lpstr>
      <vt:lpstr>Problems with the API </vt:lpstr>
      <vt:lpstr>Autocomplete feature </vt:lpstr>
      <vt:lpstr>Optional tasks </vt:lpstr>
      <vt:lpstr>… and our site was born!  </vt:lpstr>
      <vt:lpstr>There were some „issues”….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jabbaScript </dc:title>
  <dc:creator>Windows-felhasználó</dc:creator>
  <cp:lastModifiedBy>Windows-felhasználó</cp:lastModifiedBy>
  <cp:revision>6</cp:revision>
  <dcterms:created xsi:type="dcterms:W3CDTF">2022-03-10T20:10:35Z</dcterms:created>
  <dcterms:modified xsi:type="dcterms:W3CDTF">2022-03-10T21:35:37Z</dcterms:modified>
</cp:coreProperties>
</file>