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57" r:id="rId4"/>
    <p:sldId id="259" r:id="rId5"/>
    <p:sldId id="261" r:id="rId6"/>
    <p:sldId id="267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007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470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45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81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08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553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21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14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30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6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34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72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044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63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3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800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C60E-0D06-472E-A330-C2C30A1DBF23}" type="datetimeFigureOut">
              <a:rPr lang="hu-HU" smtClean="0"/>
              <a:t>2017.06.29.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7DC014-48B2-4606-97FE-B8D9652B12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23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30/token/aut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30/token/auth" TargetMode="External"/><Relationship Id="rId2" Type="http://schemas.openxmlformats.org/officeDocument/2006/relationships/hyperlink" Target="http://localhost:303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3191" y="2228645"/>
            <a:ext cx="7848600" cy="1100343"/>
          </a:xfrm>
        </p:spPr>
        <p:txBody>
          <a:bodyPr>
            <a:normAutofit/>
          </a:bodyPr>
          <a:lstStyle/>
          <a:p>
            <a:r>
              <a:rPr lang="hu-HU" b="1" dirty="0" err="1" smtClean="0">
                <a:solidFill>
                  <a:srgbClr val="C00000"/>
                </a:solidFill>
              </a:rPr>
              <a:t>Token</a:t>
            </a:r>
            <a:r>
              <a:rPr lang="hu-HU" b="1" dirty="0" smtClean="0">
                <a:solidFill>
                  <a:srgbClr val="C00000"/>
                </a:solidFill>
              </a:rPr>
              <a:t> </a:t>
            </a:r>
            <a:r>
              <a:rPr lang="hu-HU" b="1" dirty="0" err="1" smtClean="0">
                <a:solidFill>
                  <a:srgbClr val="C00000"/>
                </a:solidFill>
              </a:rPr>
              <a:t>authentication</a:t>
            </a:r>
            <a:endParaRPr lang="hu-HU" b="1" dirty="0">
              <a:solidFill>
                <a:srgbClr val="C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52816" y="3973774"/>
            <a:ext cx="3191072" cy="1655762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solidFill>
                  <a:schemeClr val="bg2">
                    <a:lumMod val="25000"/>
                  </a:schemeClr>
                </a:solidFill>
              </a:rPr>
              <a:t>Györfi Csenge</a:t>
            </a:r>
            <a:endParaRPr lang="hu-HU" sz="2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hu-HU" sz="2800" b="1" dirty="0" smtClean="0">
                <a:solidFill>
                  <a:schemeClr val="bg2">
                    <a:lumMod val="25000"/>
                  </a:schemeClr>
                </a:solidFill>
              </a:rPr>
              <a:t>Kovács </a:t>
            </a:r>
            <a:r>
              <a:rPr lang="hu-HU" sz="2800" b="1" dirty="0" smtClean="0">
                <a:solidFill>
                  <a:schemeClr val="bg2">
                    <a:lumMod val="25000"/>
                  </a:schemeClr>
                </a:solidFill>
              </a:rPr>
              <a:t>Kinga</a:t>
            </a:r>
            <a:endParaRPr lang="hu-HU" sz="28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93" y="163772"/>
            <a:ext cx="1947698" cy="19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468" y="585556"/>
            <a:ext cx="6563720" cy="792867"/>
          </a:xfrm>
        </p:spPr>
        <p:txBody>
          <a:bodyPr/>
          <a:lstStyle/>
          <a:p>
            <a:pPr algn="ctr"/>
            <a:endParaRPr lang="hu-HU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54" y="2418037"/>
            <a:ext cx="7329072" cy="3887229"/>
          </a:xfrm>
        </p:spPr>
        <p:txBody>
          <a:bodyPr>
            <a:normAutofit/>
          </a:bodyPr>
          <a:lstStyle/>
          <a:p>
            <a:r>
              <a:rPr lang="hu-HU" sz="2800" dirty="0" smtClean="0">
                <a:solidFill>
                  <a:schemeClr val="tx1"/>
                </a:solidFill>
              </a:rPr>
              <a:t>Szerver: </a:t>
            </a:r>
            <a:r>
              <a:rPr lang="hu-HU" sz="2800" dirty="0" err="1" smtClean="0">
                <a:solidFill>
                  <a:schemeClr val="tx1"/>
                </a:solidFill>
              </a:rPr>
              <a:t>nodejs</a:t>
            </a:r>
            <a:endParaRPr lang="hu-HU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hu-HU" sz="2800" dirty="0" smtClean="0">
                <a:solidFill>
                  <a:schemeClr val="tx1"/>
                </a:solidFill>
              </a:rPr>
              <a:t>Kliens: C</a:t>
            </a:r>
            <a:r>
              <a:rPr lang="en-US" sz="2800" dirty="0" smtClean="0">
                <a:solidFill>
                  <a:schemeClr val="tx1"/>
                </a:solidFill>
              </a:rPr>
              <a:t>#</a:t>
            </a:r>
            <a:r>
              <a:rPr lang="hu-HU" sz="2800" dirty="0" smtClean="0">
                <a:solidFill>
                  <a:schemeClr val="tx1"/>
                </a:solidFill>
              </a:rPr>
              <a:t> - Windows </a:t>
            </a:r>
            <a:r>
              <a:rPr lang="hu-HU" sz="2800" dirty="0" err="1" smtClean="0">
                <a:solidFill>
                  <a:schemeClr val="tx1"/>
                </a:solidFill>
              </a:rPr>
              <a:t>Forms</a:t>
            </a:r>
            <a:r>
              <a:rPr lang="hu-HU" sz="2800" dirty="0" smtClean="0">
                <a:solidFill>
                  <a:schemeClr val="tx1"/>
                </a:solidFill>
              </a:rPr>
              <a:t> </a:t>
            </a:r>
            <a:r>
              <a:rPr lang="hu-HU" sz="2800" dirty="0" err="1" smtClean="0">
                <a:solidFill>
                  <a:schemeClr val="tx1"/>
                </a:solidFill>
              </a:rPr>
              <a:t>Application</a:t>
            </a:r>
            <a:endParaRPr lang="hu-HU" sz="2800" dirty="0" smtClean="0">
              <a:solidFill>
                <a:schemeClr val="tx1"/>
              </a:solidFill>
            </a:endParaRPr>
          </a:p>
          <a:p>
            <a:r>
              <a:rPr lang="hu-HU" sz="2800" dirty="0" smtClean="0">
                <a:solidFill>
                  <a:schemeClr val="tx1"/>
                </a:solidFill>
              </a:rPr>
              <a:t>Hitelesítés (</a:t>
            </a:r>
            <a:r>
              <a:rPr lang="hu-HU" sz="2800" dirty="0" err="1" smtClean="0">
                <a:solidFill>
                  <a:schemeClr val="tx1"/>
                </a:solidFill>
              </a:rPr>
              <a:t>authentication</a:t>
            </a:r>
            <a:r>
              <a:rPr lang="hu-HU" sz="2800" dirty="0" smtClean="0">
                <a:solidFill>
                  <a:schemeClr val="tx1"/>
                </a:solidFill>
              </a:rPr>
              <a:t>): OAuth2 (node-oauth2-server)</a:t>
            </a:r>
            <a:endParaRPr lang="hu-H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25" y="601156"/>
            <a:ext cx="7055262" cy="870458"/>
          </a:xfrm>
        </p:spPr>
        <p:txBody>
          <a:bodyPr/>
          <a:lstStyle/>
          <a:p>
            <a:pPr algn="ctr"/>
            <a:r>
              <a:rPr lang="hu-HU" b="1" dirty="0" smtClean="0">
                <a:solidFill>
                  <a:schemeClr val="accent2">
                    <a:lumMod val="50000"/>
                  </a:schemeClr>
                </a:solidFill>
              </a:rPr>
              <a:t>Szerver</a:t>
            </a:r>
            <a:endParaRPr lang="hu-H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652" y="2183893"/>
            <a:ext cx="4997224" cy="4569616"/>
          </a:xfrm>
        </p:spPr>
        <p:txBody>
          <a:bodyPr>
            <a:normAutofit/>
          </a:bodyPr>
          <a:lstStyle/>
          <a:p>
            <a:r>
              <a:rPr lang="hu-HU" sz="2800" dirty="0" err="1">
                <a:solidFill>
                  <a:schemeClr val="tx1"/>
                </a:solidFill>
              </a:rPr>
              <a:t>c</a:t>
            </a:r>
            <a:r>
              <a:rPr lang="hu-HU" sz="2800" dirty="0" err="1" smtClean="0">
                <a:solidFill>
                  <a:schemeClr val="tx1"/>
                </a:solidFill>
              </a:rPr>
              <a:t>onfig.js</a:t>
            </a:r>
            <a:endParaRPr lang="hu-HU" sz="2800" dirty="0" smtClean="0">
              <a:solidFill>
                <a:schemeClr val="tx1"/>
              </a:solidFill>
            </a:endParaRPr>
          </a:p>
          <a:p>
            <a:r>
              <a:rPr lang="hu-HU" sz="2800" dirty="0" err="1" smtClean="0">
                <a:solidFill>
                  <a:schemeClr val="tx1"/>
                </a:solidFill>
              </a:rPr>
              <a:t>model.js</a:t>
            </a:r>
            <a:endParaRPr lang="hu-HU" sz="2800" dirty="0" smtClean="0">
              <a:solidFill>
                <a:schemeClr val="tx1"/>
              </a:solidFill>
            </a:endParaRPr>
          </a:p>
          <a:p>
            <a:r>
              <a:rPr lang="hu-HU" sz="2800" dirty="0" err="1" smtClean="0">
                <a:solidFill>
                  <a:schemeClr val="tx1"/>
                </a:solidFill>
              </a:rPr>
              <a:t>server.js</a:t>
            </a:r>
            <a:endParaRPr lang="hu-HU" sz="2800" dirty="0" smtClean="0">
              <a:solidFill>
                <a:schemeClr val="tx1"/>
              </a:solidFill>
            </a:endParaRPr>
          </a:p>
          <a:p>
            <a:r>
              <a:rPr lang="hu-HU" sz="2800" dirty="0" err="1" smtClean="0">
                <a:solidFill>
                  <a:schemeClr val="tx1"/>
                </a:solidFill>
              </a:rPr>
              <a:t>users.js</a:t>
            </a:r>
            <a:endParaRPr lang="hu-HU" sz="2800" dirty="0" smtClean="0">
              <a:solidFill>
                <a:schemeClr val="tx1"/>
              </a:solidFill>
            </a:endParaRPr>
          </a:p>
          <a:p>
            <a:r>
              <a:rPr lang="hu-HU" sz="2800" dirty="0" err="1" smtClean="0">
                <a:solidFill>
                  <a:schemeClr val="tx1"/>
                </a:solidFill>
              </a:rPr>
              <a:t>package.js</a:t>
            </a:r>
            <a:endParaRPr lang="hu-H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3681" y="226891"/>
            <a:ext cx="3075656" cy="765572"/>
          </a:xfrm>
        </p:spPr>
        <p:txBody>
          <a:bodyPr/>
          <a:lstStyle/>
          <a:p>
            <a:r>
              <a:rPr lang="hu-HU" b="1" dirty="0" err="1" smtClean="0">
                <a:solidFill>
                  <a:schemeClr val="accent2">
                    <a:lumMod val="50000"/>
                  </a:schemeClr>
                </a:solidFill>
              </a:rPr>
              <a:t>Token</a:t>
            </a:r>
            <a:r>
              <a:rPr lang="hu-HU" b="1" dirty="0" smtClean="0">
                <a:solidFill>
                  <a:schemeClr val="accent2">
                    <a:lumMod val="50000"/>
                  </a:schemeClr>
                </a:solidFill>
              </a:rPr>
              <a:t> kérés</a:t>
            </a:r>
            <a:endParaRPr lang="hu-H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4713" y="1103587"/>
            <a:ext cx="7329072" cy="3168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 smtClean="0">
                <a:solidFill>
                  <a:schemeClr val="tx1"/>
                </a:solidFill>
              </a:rPr>
              <a:t>POST kérés a </a:t>
            </a:r>
            <a:r>
              <a:rPr lang="hu-HU" sz="2800" dirty="0">
                <a:hlinkClick r:id="rId2"/>
              </a:rPr>
              <a:t>http://</a:t>
            </a:r>
            <a:r>
              <a:rPr lang="hu-HU" sz="2800" dirty="0" smtClean="0">
                <a:hlinkClick r:id="rId2"/>
              </a:rPr>
              <a:t>localhost:3030/token/auth</a:t>
            </a:r>
            <a:r>
              <a:rPr lang="hu-HU" sz="2800" dirty="0" smtClean="0"/>
              <a:t> címre</a:t>
            </a:r>
          </a:p>
          <a:p>
            <a:r>
              <a:rPr lang="hu-HU" sz="2800" dirty="0" smtClean="0"/>
              <a:t>Szükséges megadni:</a:t>
            </a:r>
          </a:p>
          <a:p>
            <a:pPr lvl="1"/>
            <a:r>
              <a:rPr lang="hu-HU" sz="2600" dirty="0" err="1"/>
              <a:t>g</a:t>
            </a:r>
            <a:r>
              <a:rPr lang="hu-HU" sz="2600" dirty="0" err="1" smtClean="0"/>
              <a:t>rant</a:t>
            </a:r>
            <a:r>
              <a:rPr lang="hu-HU" sz="2600" dirty="0" smtClean="0"/>
              <a:t>_</a:t>
            </a:r>
            <a:r>
              <a:rPr lang="hu-HU" sz="2600" dirty="0" err="1" smtClean="0"/>
              <a:t>type</a:t>
            </a:r>
            <a:endParaRPr lang="hu-HU" sz="2600" dirty="0" smtClean="0"/>
          </a:p>
          <a:p>
            <a:pPr lvl="1"/>
            <a:r>
              <a:rPr lang="hu-HU" sz="2600" dirty="0" err="1" smtClean="0"/>
              <a:t>username</a:t>
            </a:r>
            <a:endParaRPr lang="hu-HU" sz="2600" dirty="0" smtClean="0"/>
          </a:p>
          <a:p>
            <a:pPr lvl="1"/>
            <a:r>
              <a:rPr lang="hu-HU" sz="2600" dirty="0" err="1" smtClean="0"/>
              <a:t>password</a:t>
            </a:r>
            <a:endParaRPr lang="hu-HU" sz="2600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1334713" y="4861859"/>
            <a:ext cx="7809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{    </a:t>
            </a:r>
            <a:r>
              <a:rPr lang="hu-HU" sz="2400" b="1" dirty="0" smtClean="0"/>
              <a:t>	"</a:t>
            </a:r>
            <a:r>
              <a:rPr lang="hu-HU" sz="2400" b="1" dirty="0" err="1"/>
              <a:t>token</a:t>
            </a:r>
            <a:r>
              <a:rPr lang="hu-HU" sz="2400" b="1" dirty="0"/>
              <a:t>_</a:t>
            </a:r>
            <a:r>
              <a:rPr lang="hu-HU" sz="2400" b="1" dirty="0" err="1"/>
              <a:t>type</a:t>
            </a:r>
            <a:r>
              <a:rPr lang="hu-HU" sz="2400" b="1" dirty="0"/>
              <a:t>": "</a:t>
            </a:r>
            <a:r>
              <a:rPr lang="hu-HU" sz="2400" b="1" dirty="0" err="1"/>
              <a:t>bearer</a:t>
            </a:r>
            <a:r>
              <a:rPr lang="hu-HU" sz="2400" b="1" dirty="0"/>
              <a:t>",    </a:t>
            </a:r>
            <a:endParaRPr lang="hu-HU" sz="2400" b="1" dirty="0" smtClean="0"/>
          </a:p>
          <a:p>
            <a:r>
              <a:rPr lang="hu-HU" sz="2400" b="1" dirty="0"/>
              <a:t>	</a:t>
            </a:r>
            <a:r>
              <a:rPr lang="hu-HU" sz="2400" b="1" dirty="0" smtClean="0"/>
              <a:t>"</a:t>
            </a:r>
            <a:r>
              <a:rPr lang="hu-HU" sz="2400" b="1" dirty="0" err="1"/>
              <a:t>access</a:t>
            </a:r>
            <a:r>
              <a:rPr lang="hu-HU" sz="2400" b="1" dirty="0"/>
              <a:t>_</a:t>
            </a:r>
            <a:r>
              <a:rPr lang="hu-HU" sz="2400" b="1" dirty="0" err="1"/>
              <a:t>token</a:t>
            </a:r>
            <a:r>
              <a:rPr lang="hu-HU" sz="2400" b="1" dirty="0"/>
              <a:t>": "d02d04091a0a9408b7e2654ef151e07ca0ce6dc4",    </a:t>
            </a:r>
            <a:r>
              <a:rPr lang="hu-HU" sz="2400" b="1" dirty="0" smtClean="0"/>
              <a:t>	"</a:t>
            </a:r>
            <a:r>
              <a:rPr lang="hu-HU" sz="2400" b="1" dirty="0" err="1"/>
              <a:t>expires</a:t>
            </a:r>
            <a:r>
              <a:rPr lang="hu-HU" sz="2400" b="1" dirty="0"/>
              <a:t>_</a:t>
            </a:r>
            <a:r>
              <a:rPr lang="hu-HU" sz="2400" b="1" dirty="0" err="1"/>
              <a:t>in</a:t>
            </a:r>
            <a:r>
              <a:rPr lang="hu-HU" sz="2400" b="1" dirty="0"/>
              <a:t>": </a:t>
            </a:r>
            <a:r>
              <a:rPr lang="hu-HU" sz="2400" b="1" dirty="0" smtClean="0"/>
              <a:t>21600</a:t>
            </a:r>
          </a:p>
          <a:p>
            <a:r>
              <a:rPr lang="hu-HU" sz="2400" b="1" dirty="0" smtClean="0"/>
              <a:t>}</a:t>
            </a:r>
            <a:endParaRPr lang="hu-HU" sz="2400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1228724" y="4314469"/>
            <a:ext cx="442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Szervertől kapott válasz: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5860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372527" y="128155"/>
            <a:ext cx="5750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600" b="1" dirty="0" smtClean="0">
                <a:solidFill>
                  <a:schemeClr val="accent2">
                    <a:lumMod val="50000"/>
                  </a:schemeClr>
                </a:solidFill>
              </a:rPr>
              <a:t>További funkcionalitások</a:t>
            </a:r>
            <a:endParaRPr lang="hu-HU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1826" y="1617937"/>
            <a:ext cx="7329072" cy="3168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 smtClean="0">
                <a:solidFill>
                  <a:schemeClr val="tx1"/>
                </a:solidFill>
              </a:rPr>
              <a:t>GET </a:t>
            </a:r>
            <a:r>
              <a:rPr lang="hu-HU" sz="2800" dirty="0" smtClean="0">
                <a:hlinkClick r:id="rId2"/>
              </a:rPr>
              <a:t>http</a:t>
            </a:r>
            <a:r>
              <a:rPr lang="hu-HU" sz="2800" dirty="0">
                <a:hlinkClick r:id="rId2"/>
              </a:rPr>
              <a:t>://</a:t>
            </a:r>
            <a:r>
              <a:rPr lang="hu-HU" sz="2800" dirty="0" smtClean="0">
                <a:hlinkClick r:id="rId2"/>
              </a:rPr>
              <a:t>localhost:3030/</a:t>
            </a:r>
            <a:r>
              <a:rPr lang="hu-HU" sz="2800" dirty="0" smtClean="0"/>
              <a:t>: válaszként megkapjuk az összes </a:t>
            </a:r>
            <a:r>
              <a:rPr lang="hu-HU" sz="2800" dirty="0" err="1" smtClean="0"/>
              <a:t>user-t</a:t>
            </a:r>
            <a:r>
              <a:rPr lang="hu-HU" sz="2800" dirty="0" smtClean="0"/>
              <a:t> az adatbázisból</a:t>
            </a:r>
          </a:p>
          <a:p>
            <a:r>
              <a:rPr lang="hu-HU" sz="2800" dirty="0">
                <a:solidFill>
                  <a:schemeClr val="tx1"/>
                </a:solidFill>
              </a:rPr>
              <a:t>POST </a:t>
            </a:r>
            <a:r>
              <a:rPr lang="hu-HU" sz="2800" dirty="0" smtClean="0">
                <a:hlinkClick r:id="rId3"/>
              </a:rPr>
              <a:t>http</a:t>
            </a:r>
            <a:r>
              <a:rPr lang="hu-HU" sz="2800" dirty="0">
                <a:hlinkClick r:id="rId3"/>
              </a:rPr>
              <a:t>://</a:t>
            </a:r>
            <a:r>
              <a:rPr lang="hu-HU" sz="2800" dirty="0" smtClean="0">
                <a:hlinkClick r:id="rId3"/>
              </a:rPr>
              <a:t>localhost:3030/token/auth</a:t>
            </a:r>
            <a:r>
              <a:rPr lang="hu-HU" sz="2800" dirty="0" smtClean="0"/>
              <a:t>: új </a:t>
            </a:r>
            <a:r>
              <a:rPr lang="hu-HU" sz="2800" dirty="0" err="1" smtClean="0"/>
              <a:t>user-t</a:t>
            </a:r>
            <a:r>
              <a:rPr lang="hu-HU" sz="2800" dirty="0" smtClean="0"/>
              <a:t> adhatunk az adatbázishoz</a:t>
            </a:r>
            <a:endParaRPr lang="hu-HU" sz="2800" dirty="0"/>
          </a:p>
          <a:p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37305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81" y="2160788"/>
            <a:ext cx="8363703" cy="869015"/>
          </a:xfrm>
        </p:spPr>
        <p:txBody>
          <a:bodyPr>
            <a:norm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Köszönjük a megtisztelő figyelmet! </a:t>
            </a:r>
            <a:r>
              <a:rPr lang="hu-HU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2054</TotalTime>
  <Words>81</Words>
  <Application>Microsoft Office PowerPoint</Application>
  <PresentationFormat>Diavetítés a képernyőre (4:3 oldalarány)</PresentationFormat>
  <Paragraphs>26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Szálak</vt:lpstr>
      <vt:lpstr>Token authentication</vt:lpstr>
      <vt:lpstr>PowerPoint bemutató</vt:lpstr>
      <vt:lpstr>Szerver</vt:lpstr>
      <vt:lpstr>Token kérés</vt:lpstr>
      <vt:lpstr>PowerPoint bemutató</vt:lpstr>
      <vt:lpstr>Köszönjük a megtisztelő figyelmet!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Polydopamines, a brief overwiev</dc:title>
  <dc:creator>Compaq</dc:creator>
  <cp:lastModifiedBy>Kinga</cp:lastModifiedBy>
  <cp:revision>72</cp:revision>
  <dcterms:created xsi:type="dcterms:W3CDTF">2016-11-15T12:28:43Z</dcterms:created>
  <dcterms:modified xsi:type="dcterms:W3CDTF">2017-06-29T16:04:03Z</dcterms:modified>
</cp:coreProperties>
</file>