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RNiGxoR4rOSVlokDJdr5CMir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7538fc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57538fc3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7538fc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57538fc3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7538fc3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7538fc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641650" y="1146257"/>
            <a:ext cx="9393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Kludge Protocol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641659" y="2486814"/>
            <a:ext cx="88854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 James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Aastha Singh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Baid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152880" y="4656828"/>
            <a:ext cx="119757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5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IN" sz="2100">
                <a:solidFill>
                  <a:schemeClr val="dk1"/>
                </a:solidFill>
                <a:highlight>
                  <a:schemeClr val="lt1"/>
                </a:highlight>
              </a:rPr>
              <a:t>Problem Statement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7565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IN" sz="2100">
                <a:solidFill>
                  <a:schemeClr val="dk1"/>
                </a:solidFill>
                <a:highlight>
                  <a:schemeClr val="lt1"/>
                </a:highlight>
              </a:rPr>
              <a:t>LEVERAGING AI/ML FOR PLASTIC MARINE DEBRIS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t/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231058" y="628073"/>
            <a:ext cx="11729884" cy="758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HOW IS YOUR SOLUTION DIFFERENT?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1457025" y="1863638"/>
            <a:ext cx="91440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37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I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Computer Vision and Deep Learning to locate, identify and classify plastic debris over the ocean. 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37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Times New Roman"/>
              <a:buChar char="•"/>
            </a:pPr>
            <a:r>
              <a:rPr lang="en-I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Drones are used to automatically </a:t>
            </a:r>
            <a:r>
              <a:rPr lang="en-I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r>
              <a:rPr lang="en-I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generate structured data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37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Times New Roman"/>
              <a:buChar char="•"/>
            </a:pPr>
            <a:r>
              <a:rPr lang="en-I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community can report presence of debris on rivers and coastal areas using their own smartphone or drones… the data is validated by our AI system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37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Times New Roman"/>
              <a:buChar char="•"/>
            </a:pPr>
            <a:r>
              <a:rPr lang="en-I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generate community cleanup events with twitter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838200" y="681037"/>
            <a:ext cx="10515600" cy="831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783600" y="2277175"/>
            <a:ext cx="49059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Plastic Debris Localisation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Using YOLOX object detector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is completed.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300" y="1687475"/>
            <a:ext cx="6464874" cy="3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7538fc3b_0_4"/>
          <p:cNvSpPr txBox="1"/>
          <p:nvPr>
            <p:ph type="title"/>
          </p:nvPr>
        </p:nvSpPr>
        <p:spPr>
          <a:xfrm>
            <a:off x="838200" y="681037"/>
            <a:ext cx="10515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/>
          </a:p>
        </p:txBody>
      </p:sp>
      <p:sp>
        <p:nvSpPr>
          <p:cNvPr id="105" name="Google Shape;105;gf57538fc3b_0_4"/>
          <p:cNvSpPr txBox="1"/>
          <p:nvPr>
            <p:ph idx="1" type="body"/>
          </p:nvPr>
        </p:nvSpPr>
        <p:spPr>
          <a:xfrm>
            <a:off x="783600" y="2277175"/>
            <a:ext cx="49059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Marine Debris visualisation of </a:t>
            </a:r>
            <a:r>
              <a:rPr lang="en-IN"/>
              <a:t>Satellite data </a:t>
            </a:r>
            <a:r>
              <a:rPr lang="en-IN"/>
              <a:t>is complete and integrated with app.</a:t>
            </a:r>
            <a:endParaRPr/>
          </a:p>
        </p:txBody>
      </p:sp>
      <p:pic>
        <p:nvPicPr>
          <p:cNvPr id="106" name="Google Shape;106;gf57538fc3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963" y="1998425"/>
            <a:ext cx="6397276" cy="32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7538fc3b_0_11"/>
          <p:cNvSpPr txBox="1"/>
          <p:nvPr>
            <p:ph type="title"/>
          </p:nvPr>
        </p:nvSpPr>
        <p:spPr>
          <a:xfrm>
            <a:off x="838200" y="681037"/>
            <a:ext cx="10515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/>
          </a:p>
        </p:txBody>
      </p:sp>
      <p:pic>
        <p:nvPicPr>
          <p:cNvPr id="112" name="Google Shape;112;gf57538fc3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2437"/>
            <a:ext cx="11887201" cy="7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57538fc3b_0_11"/>
          <p:cNvSpPr txBox="1"/>
          <p:nvPr/>
        </p:nvSpPr>
        <p:spPr>
          <a:xfrm>
            <a:off x="338525" y="1703575"/>
            <a:ext cx="1132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Time Series Visualisation of marine debris density prediction is ongoing.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f57538fc3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00" y="1423000"/>
            <a:ext cx="5293375" cy="46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f57538fc3b_0_23"/>
          <p:cNvSpPr txBox="1"/>
          <p:nvPr/>
        </p:nvSpPr>
        <p:spPr>
          <a:xfrm>
            <a:off x="691725" y="1857775"/>
            <a:ext cx="4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f57538fc3b_0_23"/>
          <p:cNvSpPr txBox="1"/>
          <p:nvPr/>
        </p:nvSpPr>
        <p:spPr>
          <a:xfrm>
            <a:off x="279225" y="2204125"/>
            <a:ext cx="489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2.  Classification between Micro, Meso,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Macro and Mega Plastics is ongoing.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2021-08-02T11:01:38Z</dcterms:created>
  <dc:creator>Atharv Bhagwat</dc:creator>
</cp:coreProperties>
</file>