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599" y="782114"/>
            <a:ext cx="5412984" cy="23635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905" y="3429000"/>
            <a:ext cx="5412984" cy="1628853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E920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62" y="286045"/>
            <a:ext cx="11139473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4500388"/>
          </a:xfrm>
        </p:spPr>
        <p:txBody>
          <a:bodyPr/>
          <a:lstStyle>
            <a:lvl1pPr algn="l">
              <a:defRPr sz="3733">
                <a:solidFill>
                  <a:srgbClr val="00B050"/>
                </a:solidFill>
              </a:defRPr>
            </a:lvl1pPr>
            <a:lvl2pPr algn="l">
              <a:defRPr>
                <a:solidFill>
                  <a:srgbClr val="00B050"/>
                </a:solidFill>
              </a:defRPr>
            </a:lvl2pPr>
            <a:lvl3pPr algn="l">
              <a:defRPr>
                <a:solidFill>
                  <a:srgbClr val="00B050"/>
                </a:solidFill>
              </a:defRPr>
            </a:lvl3pPr>
            <a:lvl4pPr algn="l">
              <a:defRPr>
                <a:solidFill>
                  <a:srgbClr val="00B050"/>
                </a:solidFill>
              </a:defRPr>
            </a:lvl4pPr>
            <a:lvl5pPr algn="l"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250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825"/>
            <a:ext cx="8336893" cy="4750527"/>
          </a:xfrm>
        </p:spPr>
        <p:txBody>
          <a:bodyPr/>
          <a:lstStyle>
            <a:lvl1pPr algn="l">
              <a:defRPr sz="3733">
                <a:solidFill>
                  <a:srgbClr val="FFBC43"/>
                </a:solidFill>
              </a:defRPr>
            </a:lvl1pPr>
            <a:lvl2pPr algn="l">
              <a:defRPr>
                <a:solidFill>
                  <a:srgbClr val="FFBC43"/>
                </a:solidFill>
              </a:defRPr>
            </a:lvl2pPr>
            <a:lvl3pPr algn="l">
              <a:defRPr>
                <a:solidFill>
                  <a:srgbClr val="FFBC43"/>
                </a:solidFill>
              </a:defRPr>
            </a:lvl3pPr>
            <a:lvl4pPr algn="l">
              <a:defRPr>
                <a:solidFill>
                  <a:srgbClr val="FFBC43"/>
                </a:solidFill>
              </a:defRPr>
            </a:lvl4pPr>
            <a:lvl5pPr algn="l">
              <a:defRPr>
                <a:solidFill>
                  <a:srgbClr val="FFBC4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2" y="337324"/>
            <a:ext cx="11025060" cy="1018033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362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362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524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524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9845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E7AB-B592-E70F-60BC-5E1F46DF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46400" cy="2363567"/>
          </a:xfrm>
        </p:spPr>
        <p:txBody>
          <a:bodyPr/>
          <a:lstStyle/>
          <a:p>
            <a:r>
              <a:rPr lang="en-US" dirty="0"/>
              <a:t>In the name of god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D39F-9859-E8FC-DDCC-31B82E1E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7909"/>
            <a:ext cx="5412984" cy="1628853"/>
          </a:xfrm>
        </p:spPr>
        <p:txBody>
          <a:bodyPr/>
          <a:lstStyle/>
          <a:p>
            <a:r>
              <a:rPr lang="fa-IR" dirty="0"/>
              <a:t>کاری از آرمین قاجاری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552-5DC4-69FA-9329-15878010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عملگر جدید در پایتون 3.8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ACBB-1BCF-5005-D4A9-342ADE27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2" y="1758301"/>
            <a:ext cx="11124847" cy="450038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عملگر </a:t>
            </a:r>
            <a:r>
              <a:rPr lang="en-US" dirty="0"/>
              <a:t>=:</a:t>
            </a:r>
            <a:r>
              <a:rPr lang="fa-IR" dirty="0"/>
              <a:t> 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این عملگر برای زمانی استفاده می شود که هم بخواهیم مقدار دهی کنیم هم مقدار متغییر را بازگشت دهیم.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 </a:t>
            </a: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en-US" sz="2400" dirty="0">
                <a:solidFill>
                  <a:schemeClr val="tx1"/>
                </a:solidFill>
              </a:rPr>
              <a:t>exp</a:t>
            </a:r>
            <a:r>
              <a:rPr lang="fa-IR" sz="2400" dirty="0">
                <a:solidFill>
                  <a:schemeClr val="tx1"/>
                </a:solidFill>
              </a:rPr>
              <a:t>:</a:t>
            </a: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F259D1-5F24-4138-1191-99402C20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037" y="4197131"/>
            <a:ext cx="2336800" cy="4680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walrus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a-IR" altLang="en-US" sz="1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1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2343-32D3-B2AC-CBEB-F1727538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286045"/>
            <a:ext cx="9088793" cy="1018032"/>
          </a:xfrm>
        </p:spPr>
        <p:txBody>
          <a:bodyPr/>
          <a:lstStyle/>
          <a:p>
            <a:pPr algn="r" rtl="1"/>
            <a:r>
              <a:rPr lang="fa-IR" dirty="0"/>
              <a:t>استفاده از کتابخانه </a:t>
            </a:r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B62-C59E-FD52-FF08-5D280A92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</a:rPr>
              <a:t>با این کتاب خانه می توان به تمام توابع ریاضی دسترسی پیدا کرد .</a:t>
            </a:r>
          </a:p>
          <a:p>
            <a:pPr algn="r" rtl="1"/>
            <a:endParaRPr lang="fa-IR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2B91E-89A1-4581-D023-E33790B5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18" t="28552" r="1515" b="22559"/>
          <a:stretch/>
        </p:blipFill>
        <p:spPr>
          <a:xfrm>
            <a:off x="5577456" y="2576983"/>
            <a:ext cx="5689601" cy="3352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41E6B-4B61-4267-DBF9-98706E603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6" t="22491" r="605" b="6677"/>
          <a:stretch/>
        </p:blipFill>
        <p:spPr>
          <a:xfrm>
            <a:off x="434109" y="2276172"/>
            <a:ext cx="4751980" cy="39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F08-978B-EF2C-AA74-92A88B96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3" y="286045"/>
            <a:ext cx="9070320" cy="1018032"/>
          </a:xfrm>
        </p:spPr>
        <p:txBody>
          <a:bodyPr/>
          <a:lstStyle/>
          <a:p>
            <a:pPr algn="r" rtl="1"/>
            <a:r>
              <a:rPr lang="fa-IR" dirty="0"/>
              <a:t>استفاده از کتابخانه  </a:t>
            </a:r>
            <a:r>
              <a:rPr lang="en-US" dirty="0"/>
              <a:t>   </a:t>
            </a:r>
            <a:r>
              <a:rPr lang="en-US" sz="2400" dirty="0"/>
              <a:t>(time)</a:t>
            </a:r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1891-9D0B-426B-05E7-26DE5BE9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</a:rPr>
              <a:t>استفاده از </a:t>
            </a:r>
            <a:r>
              <a:rPr lang="en-US" sz="2400" dirty="0">
                <a:solidFill>
                  <a:schemeClr val="tx1"/>
                </a:solidFill>
              </a:rPr>
              <a:t>time </a:t>
            </a:r>
            <a:r>
              <a:rPr lang="fa-IR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datetime.time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fa-IR" sz="2400" dirty="0">
                <a:solidFill>
                  <a:schemeClr val="tx1"/>
                </a:solidFill>
              </a:rPr>
              <a:t> یک نوع دیتا تایپ موجود در این کتابختنه می باشد که نمی توانیم مقدار متغییر های آن راه تغییر دهیم ، به عبارتی فقط </a:t>
            </a:r>
            <a:r>
              <a:rPr lang="en-US" sz="2400" dirty="0">
                <a:solidFill>
                  <a:schemeClr val="tx1"/>
                </a:solidFill>
              </a:rPr>
              <a:t>(read-only)</a:t>
            </a:r>
            <a:r>
              <a:rPr lang="fa-IR" sz="2400" dirty="0">
                <a:solidFill>
                  <a:schemeClr val="tx1"/>
                </a:solidFill>
              </a:rPr>
              <a:t> هستند .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به عبارتی دیگر فقط هنگام تعریف می توان مقدار آن را مشخص کرد و در وسط برنامه دیگر نمی توان مقدار آن راه تغییر داد (فقط هنگام تعریف شی می توان مقادیر 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اولیه زمان ، این که زمان از کجا شروع شود را تعیین کرد 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5A1FD-9C2A-4C3C-EE65-7D2C6482F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30" t="28417" r="1137" b="19057"/>
          <a:stretch/>
        </p:blipFill>
        <p:spPr>
          <a:xfrm>
            <a:off x="221674" y="3048002"/>
            <a:ext cx="5089236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0AD4-0B16-1B41-FE85-65EA30E0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3" y="286045"/>
            <a:ext cx="8913302" cy="1018032"/>
          </a:xfrm>
        </p:spPr>
        <p:txBody>
          <a:bodyPr/>
          <a:lstStyle/>
          <a:p>
            <a:pPr algn="r" rtl="1"/>
            <a:r>
              <a:rPr lang="fa-IR" dirty="0"/>
              <a:t>استفاده از کتابخانه </a:t>
            </a:r>
            <a:r>
              <a:rPr lang="en-US" sz="2400" dirty="0"/>
              <a:t>(date)</a:t>
            </a:r>
            <a:r>
              <a:rPr lang="en-US" dirty="0"/>
              <a:t>datetime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AFBD57-511D-0E3F-E794-3AF2DE151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39" t="45069" r="1944" b="9862"/>
          <a:stretch/>
        </p:blipFill>
        <p:spPr>
          <a:xfrm>
            <a:off x="201837" y="2671902"/>
            <a:ext cx="7298090" cy="40206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71BCC-D8A8-6D43-5E7B-AA88D847067B}"/>
              </a:ext>
            </a:extLst>
          </p:cNvPr>
          <p:cNvSpPr txBox="1"/>
          <p:nvPr/>
        </p:nvSpPr>
        <p:spPr>
          <a:xfrm>
            <a:off x="203200" y="1597891"/>
            <a:ext cx="1185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/>
              <a:t>دیتا تایپ </a:t>
            </a:r>
            <a:r>
              <a:rPr lang="en-US" sz="2400" dirty="0"/>
              <a:t>datetime.date </a:t>
            </a:r>
            <a:r>
              <a:rPr lang="fa-IR" sz="2400" dirty="0"/>
              <a:t> یکی از دیتا تایپ های تغییر ناپذیر است و درست مثل دیتا تایپ </a:t>
            </a:r>
            <a:r>
              <a:rPr lang="en-US" sz="2400" dirty="0"/>
              <a:t>time</a:t>
            </a:r>
            <a:r>
              <a:rPr lang="fa-IR" sz="2400" dirty="0"/>
              <a:t> فقط می توان هنگام تعریف مقدار آن را تعیین کرد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8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162090-kids-programming-classes-template-16x9</Template>
  <TotalTime>36</TotalTime>
  <Words>192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In the name of god</vt:lpstr>
      <vt:lpstr>عملگر جدید در پایتون 3.8</vt:lpstr>
      <vt:lpstr>استفاده از کتابخانه math</vt:lpstr>
      <vt:lpstr>استفاده از کتابخانه     (time)datetime</vt:lpstr>
      <vt:lpstr>استفاده از کتابخانه (date)datetime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armin gh</dc:creator>
  <cp:lastModifiedBy>armin gh</cp:lastModifiedBy>
  <cp:revision>4</cp:revision>
  <dcterms:created xsi:type="dcterms:W3CDTF">2024-03-26T14:22:39Z</dcterms:created>
  <dcterms:modified xsi:type="dcterms:W3CDTF">2024-03-27T05:49:25Z</dcterms:modified>
</cp:coreProperties>
</file>