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599" y="782114"/>
            <a:ext cx="5412984" cy="23635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905" y="3429000"/>
            <a:ext cx="5412984" cy="1628853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E920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62" y="286045"/>
            <a:ext cx="11139473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4500388"/>
          </a:xfrm>
        </p:spPr>
        <p:txBody>
          <a:bodyPr/>
          <a:lstStyle>
            <a:lvl1pPr algn="l">
              <a:defRPr sz="3733">
                <a:solidFill>
                  <a:srgbClr val="00B050"/>
                </a:solidFill>
              </a:defRPr>
            </a:lvl1pPr>
            <a:lvl2pPr algn="l">
              <a:defRPr>
                <a:solidFill>
                  <a:srgbClr val="00B050"/>
                </a:solidFill>
              </a:defRPr>
            </a:lvl2pPr>
            <a:lvl3pPr algn="l">
              <a:defRPr>
                <a:solidFill>
                  <a:srgbClr val="00B050"/>
                </a:solidFill>
              </a:defRPr>
            </a:lvl3pPr>
            <a:lvl4pPr algn="l">
              <a:defRPr>
                <a:solidFill>
                  <a:srgbClr val="00B050"/>
                </a:solidFill>
              </a:defRPr>
            </a:lvl4pPr>
            <a:lvl5pPr algn="l"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250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825"/>
            <a:ext cx="8336893" cy="4750527"/>
          </a:xfrm>
        </p:spPr>
        <p:txBody>
          <a:bodyPr/>
          <a:lstStyle>
            <a:lvl1pPr algn="l">
              <a:defRPr sz="3733">
                <a:solidFill>
                  <a:srgbClr val="FFBC43"/>
                </a:solidFill>
              </a:defRPr>
            </a:lvl1pPr>
            <a:lvl2pPr algn="l">
              <a:defRPr>
                <a:solidFill>
                  <a:srgbClr val="FFBC43"/>
                </a:solidFill>
              </a:defRPr>
            </a:lvl2pPr>
            <a:lvl3pPr algn="l">
              <a:defRPr>
                <a:solidFill>
                  <a:srgbClr val="FFBC43"/>
                </a:solidFill>
              </a:defRPr>
            </a:lvl3pPr>
            <a:lvl4pPr algn="l">
              <a:defRPr>
                <a:solidFill>
                  <a:srgbClr val="FFBC43"/>
                </a:solidFill>
              </a:defRPr>
            </a:lvl4pPr>
            <a:lvl5pPr algn="l">
              <a:defRPr>
                <a:solidFill>
                  <a:srgbClr val="FFBC4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2" y="337324"/>
            <a:ext cx="11025060" cy="1018033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362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362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524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524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59F8-331F-463B-8158-E91D812A32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9845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E7AB-B592-E70F-60BC-5E1F46DF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46400" cy="2363567"/>
          </a:xfrm>
        </p:spPr>
        <p:txBody>
          <a:bodyPr/>
          <a:lstStyle/>
          <a:p>
            <a:r>
              <a:rPr lang="en-US" dirty="0"/>
              <a:t>In the name of god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D39F-9859-E8FC-DDCC-31B82E1E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7909"/>
            <a:ext cx="5412984" cy="1628853"/>
          </a:xfrm>
        </p:spPr>
        <p:txBody>
          <a:bodyPr/>
          <a:lstStyle/>
          <a:p>
            <a:r>
              <a:rPr lang="fa-IR" dirty="0"/>
              <a:t>کاری از آرمین قاجاری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552-5DC4-69FA-9329-15878010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عملگر جدید در پایتون 3.8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ACBB-1BCF-5005-D4A9-342ADE27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2" y="1758301"/>
            <a:ext cx="11124847" cy="450038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عملگر </a:t>
            </a:r>
            <a:r>
              <a:rPr lang="en-US" dirty="0"/>
              <a:t>=:</a:t>
            </a:r>
            <a:r>
              <a:rPr lang="fa-IR" dirty="0"/>
              <a:t> 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این عملگر برای زمانی استفاده می شود که هم بخواهیم مقدار دهی کنیم هم مقدار متغییر را بازگشت دهیم.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 </a:t>
            </a: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en-US" sz="2400" dirty="0">
                <a:solidFill>
                  <a:schemeClr val="tx1"/>
                </a:solidFill>
              </a:rPr>
              <a:t>exp</a:t>
            </a:r>
            <a:r>
              <a:rPr lang="fa-IR" sz="2400" dirty="0">
                <a:solidFill>
                  <a:schemeClr val="tx1"/>
                </a:solidFill>
              </a:rPr>
              <a:t>:</a:t>
            </a: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F259D1-5F24-4138-1191-99402C20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037" y="4197131"/>
            <a:ext cx="2336800" cy="4680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walrus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a-IR" altLang="en-US" sz="1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1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2343-32D3-B2AC-CBEB-F1727538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286045"/>
            <a:ext cx="9088793" cy="1018032"/>
          </a:xfrm>
        </p:spPr>
        <p:txBody>
          <a:bodyPr/>
          <a:lstStyle/>
          <a:p>
            <a:pPr algn="r" rtl="1"/>
            <a:r>
              <a:rPr lang="fa-IR" dirty="0"/>
              <a:t>استفاده از کتابخانه </a:t>
            </a:r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B62-C59E-FD52-FF08-5D280A92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</a:rPr>
              <a:t>با این کتاب خانه می توان به تمام توابع ریاضی دسترسی پیدا کرد .</a:t>
            </a:r>
          </a:p>
          <a:p>
            <a:pPr algn="r" rtl="1"/>
            <a:endParaRPr lang="fa-IR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2B91E-89A1-4581-D023-E33790B5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18" t="28552" r="1515" b="22559"/>
          <a:stretch/>
        </p:blipFill>
        <p:spPr>
          <a:xfrm>
            <a:off x="5577456" y="2576983"/>
            <a:ext cx="5689601" cy="3352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41E6B-4B61-4267-DBF9-98706E603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6" t="22491" r="605" b="6677"/>
          <a:stretch/>
        </p:blipFill>
        <p:spPr>
          <a:xfrm>
            <a:off x="434109" y="2276172"/>
            <a:ext cx="4751980" cy="39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162090-kids-programming-classes-template-16x9</Template>
  <TotalTime>20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In the name of god</vt:lpstr>
      <vt:lpstr>عملگر جدید در پایتون 3.8</vt:lpstr>
      <vt:lpstr>استفاده از کتابخانه math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armin gh</dc:creator>
  <cp:lastModifiedBy>armin gh</cp:lastModifiedBy>
  <cp:revision>2</cp:revision>
  <dcterms:created xsi:type="dcterms:W3CDTF">2024-03-26T14:22:39Z</dcterms:created>
  <dcterms:modified xsi:type="dcterms:W3CDTF">2024-03-26T19:18:44Z</dcterms:modified>
</cp:coreProperties>
</file>