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9ADD-53C2-4007-9AE6-76B5AE4ACC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C8D-EC84-4885-998D-10373B6C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9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9ADD-53C2-4007-9AE6-76B5AE4ACC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C8D-EC84-4885-998D-10373B6C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9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9ADD-53C2-4007-9AE6-76B5AE4ACC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C8D-EC84-4885-998D-10373B6C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9ADD-53C2-4007-9AE6-76B5AE4ACC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C8D-EC84-4885-998D-10373B6C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9ADD-53C2-4007-9AE6-76B5AE4ACC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C8D-EC84-4885-998D-10373B6C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4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9ADD-53C2-4007-9AE6-76B5AE4ACC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C8D-EC84-4885-998D-10373B6C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9ADD-53C2-4007-9AE6-76B5AE4ACC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C8D-EC84-4885-998D-10373B6C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9ADD-53C2-4007-9AE6-76B5AE4ACC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C8D-EC84-4885-998D-10373B6C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2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9ADD-53C2-4007-9AE6-76B5AE4ACC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C8D-EC84-4885-998D-10373B6C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1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9ADD-53C2-4007-9AE6-76B5AE4ACC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C8D-EC84-4885-998D-10373B6C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0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9ADD-53C2-4007-9AE6-76B5AE4ACC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DC8D-EC84-4885-998D-10373B6C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9ADD-53C2-4007-9AE6-76B5AE4ACC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DC8D-EC84-4885-998D-10373B6C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77" y="1001027"/>
            <a:ext cx="3845783" cy="393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6192" y="1428102"/>
            <a:ext cx="2077354" cy="255745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3844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 Anik</dc:creator>
  <cp:lastModifiedBy>Neel Anik</cp:lastModifiedBy>
  <cp:revision>1</cp:revision>
  <dcterms:created xsi:type="dcterms:W3CDTF">2023-03-22T19:17:47Z</dcterms:created>
  <dcterms:modified xsi:type="dcterms:W3CDTF">2023-03-22T19:18:59Z</dcterms:modified>
</cp:coreProperties>
</file>