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9144000" cy="5143500" type="screen16x9"/>
  <p:notesSz cx="6858000" cy="9144000"/>
  <p:embeddedFontLst>
    <p:embeddedFont>
      <p:font typeface="Darker Grotesque" panose="020B0604020202020204" charset="0"/>
      <p:regular r:id="rId11"/>
      <p:bold r:id="rId12"/>
    </p:embeddedFont>
    <p:embeddedFont>
      <p:font typeface="Darker Grotesque Medium" panose="020B0604020202020204" charset="0"/>
      <p:regular r:id="rId13"/>
      <p:bold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194DB8-C49A-422A-AD80-A2A524D22CF7}">
  <a:tblStyle styleId="{C9194DB8-C49A-422A-AD80-A2A524D22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6" name="Google Shape;526;p3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27" name="Google Shape;527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3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31" name="Google Shape;531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39" name="Google Shape;539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36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543" name="Google Shape;543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7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551" name="Google Shape;551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556" name="Google Shape;556;p3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562" name="Google Shape;562;p3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568" name="Google Shape;568;p3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rgbClr val="F1F0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title" idx="2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 idx="3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62" name="Google Shape;62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66" name="Google Shape;6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1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89" name="Google Shape;89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7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94" name="Google Shape;94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7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8" name="Google Shape;98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12" name="Google Shape;212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8" name="Google Shape;218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title" idx="2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ubTitle" idx="1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title" idx="3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4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title" idx="5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subTitle" idx="6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325" name="Google Shape;325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" name="Google Shape;328;p2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329" name="Google Shape;329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2D6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8" r:id="rId6"/>
    <p:sldLayoutId id="2147483659" r:id="rId7"/>
    <p:sldLayoutId id="2147483661" r:id="rId8"/>
    <p:sldLayoutId id="2147483669" r:id="rId9"/>
    <p:sldLayoutId id="2147483681" r:id="rId10"/>
    <p:sldLayoutId id="2147483682" r:id="rId11"/>
    <p:sldLayoutId id="2147483683" r:id="rId12"/>
    <p:sldLayoutId id="214748368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6FF"/>
        </a:solidFill>
        <a:effectLst/>
      </p:bgPr>
    </p:bg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1"/>
          <p:cNvSpPr txBox="1">
            <a:spLocks noGrp="1"/>
          </p:cNvSpPr>
          <p:nvPr>
            <p:ph type="ctrTitle"/>
          </p:nvPr>
        </p:nvSpPr>
        <p:spPr>
          <a:xfrm>
            <a:off x="1156667" y="1404729"/>
            <a:ext cx="3890700" cy="814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500" dirty="0">
                <a:solidFill>
                  <a:schemeClr val="dk1"/>
                </a:solidFill>
              </a:rPr>
              <a:t>Welcome</a:t>
            </a:r>
            <a:endParaRPr sz="4000" b="1" dirty="0">
              <a:solidFill>
                <a:schemeClr val="accent6"/>
              </a:solidFill>
            </a:endParaRPr>
          </a:p>
        </p:txBody>
      </p:sp>
      <p:grpSp>
        <p:nvGrpSpPr>
          <p:cNvPr id="582" name="Google Shape;582;p41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583" name="Google Shape;583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F1F0FF">
                <a:alpha val="8973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rgbClr val="F1F0FF">
                <a:alpha val="665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rgbClr val="F1F0FF">
                <a:alpha val="5402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41"/>
          <p:cNvSpPr/>
          <p:nvPr/>
        </p:nvSpPr>
        <p:spPr>
          <a:xfrm>
            <a:off x="6320045" y="1469966"/>
            <a:ext cx="595034" cy="126373"/>
          </a:xfrm>
          <a:custGeom>
            <a:avLst/>
            <a:gdLst/>
            <a:ahLst/>
            <a:cxnLst/>
            <a:rect l="l" t="t" r="r" b="b"/>
            <a:pathLst>
              <a:path w="48955" h="10397" extrusionOk="0">
                <a:moveTo>
                  <a:pt x="3111" y="0"/>
                </a:moveTo>
                <a:cubicBezTo>
                  <a:pt x="1387" y="0"/>
                  <a:pt x="1" y="1386"/>
                  <a:pt x="1" y="3110"/>
                </a:cubicBezTo>
                <a:lnTo>
                  <a:pt x="1" y="7302"/>
                </a:lnTo>
                <a:cubicBezTo>
                  <a:pt x="1" y="9010"/>
                  <a:pt x="1387" y="10397"/>
                  <a:pt x="3111" y="10397"/>
                </a:cubicBezTo>
                <a:lnTo>
                  <a:pt x="45844" y="10397"/>
                </a:lnTo>
                <a:cubicBezTo>
                  <a:pt x="47568" y="10397"/>
                  <a:pt x="48954" y="9010"/>
                  <a:pt x="48954" y="7302"/>
                </a:cubicBezTo>
                <a:lnTo>
                  <a:pt x="48954" y="3110"/>
                </a:lnTo>
                <a:cubicBezTo>
                  <a:pt x="48954" y="1386"/>
                  <a:pt x="47568" y="0"/>
                  <a:pt x="4584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1"/>
          <p:cNvSpPr/>
          <p:nvPr/>
        </p:nvSpPr>
        <p:spPr>
          <a:xfrm>
            <a:off x="5452793" y="1926498"/>
            <a:ext cx="2708802" cy="1327284"/>
          </a:xfrm>
          <a:custGeom>
            <a:avLst/>
            <a:gdLst/>
            <a:ahLst/>
            <a:cxnLst/>
            <a:rect l="l" t="t" r="r" b="b"/>
            <a:pathLst>
              <a:path w="222860" h="109199" extrusionOk="0">
                <a:moveTo>
                  <a:pt x="10853" y="0"/>
                </a:moveTo>
                <a:cubicBezTo>
                  <a:pt x="4869" y="0"/>
                  <a:pt x="1" y="4852"/>
                  <a:pt x="1" y="10836"/>
                </a:cubicBezTo>
                <a:lnTo>
                  <a:pt x="1" y="98364"/>
                </a:lnTo>
                <a:cubicBezTo>
                  <a:pt x="1" y="104348"/>
                  <a:pt x="4869" y="109199"/>
                  <a:pt x="10853" y="109199"/>
                </a:cubicBezTo>
                <a:lnTo>
                  <a:pt x="212025" y="109199"/>
                </a:lnTo>
                <a:cubicBezTo>
                  <a:pt x="218009" y="109199"/>
                  <a:pt x="222859" y="104348"/>
                  <a:pt x="222859" y="98364"/>
                </a:cubicBezTo>
                <a:lnTo>
                  <a:pt x="222859" y="10836"/>
                </a:lnTo>
                <a:cubicBezTo>
                  <a:pt x="222859" y="4852"/>
                  <a:pt x="218009" y="0"/>
                  <a:pt x="2120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1"/>
          <p:cNvSpPr/>
          <p:nvPr/>
        </p:nvSpPr>
        <p:spPr>
          <a:xfrm>
            <a:off x="5476434" y="1941497"/>
            <a:ext cx="2661544" cy="1297298"/>
          </a:xfrm>
          <a:custGeom>
            <a:avLst/>
            <a:gdLst/>
            <a:ahLst/>
            <a:cxnLst/>
            <a:rect l="l" t="t" r="r" b="b"/>
            <a:pathLst>
              <a:path w="218972" h="106732" extrusionOk="0">
                <a:moveTo>
                  <a:pt x="10853" y="1"/>
                </a:moveTo>
                <a:cubicBezTo>
                  <a:pt x="4851" y="1"/>
                  <a:pt x="0" y="4852"/>
                  <a:pt x="0" y="10853"/>
                </a:cubicBezTo>
                <a:lnTo>
                  <a:pt x="0" y="48109"/>
                </a:lnTo>
                <a:cubicBezTo>
                  <a:pt x="0" y="49664"/>
                  <a:pt x="981" y="51033"/>
                  <a:pt x="2451" y="51540"/>
                </a:cubicBezTo>
                <a:cubicBezTo>
                  <a:pt x="3228" y="51810"/>
                  <a:pt x="3753" y="52554"/>
                  <a:pt x="3753" y="53365"/>
                </a:cubicBezTo>
                <a:cubicBezTo>
                  <a:pt x="3753" y="54194"/>
                  <a:pt x="3228" y="54921"/>
                  <a:pt x="2451" y="55191"/>
                </a:cubicBezTo>
                <a:cubicBezTo>
                  <a:pt x="981" y="55698"/>
                  <a:pt x="0" y="57084"/>
                  <a:pt x="0" y="58623"/>
                </a:cubicBezTo>
                <a:lnTo>
                  <a:pt x="0" y="95895"/>
                </a:lnTo>
                <a:cubicBezTo>
                  <a:pt x="0" y="101879"/>
                  <a:pt x="4851" y="106731"/>
                  <a:pt x="10853" y="106731"/>
                </a:cubicBezTo>
                <a:lnTo>
                  <a:pt x="208135" y="106731"/>
                </a:lnTo>
                <a:cubicBezTo>
                  <a:pt x="214119" y="106731"/>
                  <a:pt x="218971" y="101879"/>
                  <a:pt x="218971" y="95895"/>
                </a:cubicBezTo>
                <a:lnTo>
                  <a:pt x="218971" y="10853"/>
                </a:lnTo>
                <a:cubicBezTo>
                  <a:pt x="218971" y="4852"/>
                  <a:pt x="214119" y="1"/>
                  <a:pt x="2081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1"/>
          <p:cNvSpPr/>
          <p:nvPr/>
        </p:nvSpPr>
        <p:spPr>
          <a:xfrm>
            <a:off x="5476434" y="1941497"/>
            <a:ext cx="1724646" cy="1297298"/>
          </a:xfrm>
          <a:custGeom>
            <a:avLst/>
            <a:gdLst/>
            <a:ahLst/>
            <a:cxnLst/>
            <a:rect l="l" t="t" r="r" b="b"/>
            <a:pathLst>
              <a:path w="141891" h="106732" extrusionOk="0">
                <a:moveTo>
                  <a:pt x="10853" y="1"/>
                </a:moveTo>
                <a:cubicBezTo>
                  <a:pt x="4851" y="1"/>
                  <a:pt x="0" y="4852"/>
                  <a:pt x="0" y="10853"/>
                </a:cubicBezTo>
                <a:lnTo>
                  <a:pt x="0" y="48109"/>
                </a:lnTo>
                <a:cubicBezTo>
                  <a:pt x="0" y="49664"/>
                  <a:pt x="981" y="51033"/>
                  <a:pt x="2451" y="51540"/>
                </a:cubicBezTo>
                <a:cubicBezTo>
                  <a:pt x="3228" y="51810"/>
                  <a:pt x="3753" y="52554"/>
                  <a:pt x="3753" y="53365"/>
                </a:cubicBezTo>
                <a:cubicBezTo>
                  <a:pt x="3753" y="54194"/>
                  <a:pt x="3228" y="54921"/>
                  <a:pt x="2451" y="55191"/>
                </a:cubicBezTo>
                <a:cubicBezTo>
                  <a:pt x="981" y="55698"/>
                  <a:pt x="0" y="57084"/>
                  <a:pt x="0" y="58623"/>
                </a:cubicBezTo>
                <a:lnTo>
                  <a:pt x="0" y="95895"/>
                </a:lnTo>
                <a:cubicBezTo>
                  <a:pt x="0" y="101879"/>
                  <a:pt x="4851" y="106731"/>
                  <a:pt x="10853" y="106731"/>
                </a:cubicBezTo>
                <a:lnTo>
                  <a:pt x="141890" y="106731"/>
                </a:lnTo>
                <a:lnTo>
                  <a:pt x="141890" y="1"/>
                </a:lnTo>
                <a:close/>
              </a:path>
            </a:pathLst>
          </a:cu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1"/>
          <p:cNvSpPr/>
          <p:nvPr/>
        </p:nvSpPr>
        <p:spPr>
          <a:xfrm>
            <a:off x="7275637" y="2153536"/>
            <a:ext cx="392026" cy="289708"/>
          </a:xfrm>
          <a:custGeom>
            <a:avLst/>
            <a:gdLst/>
            <a:ahLst/>
            <a:cxnLst/>
            <a:rect l="l" t="t" r="r" b="b"/>
            <a:pathLst>
              <a:path w="32253" h="23835" extrusionOk="0">
                <a:moveTo>
                  <a:pt x="3095" y="1"/>
                </a:moveTo>
                <a:cubicBezTo>
                  <a:pt x="1387" y="1"/>
                  <a:pt x="1" y="1387"/>
                  <a:pt x="1" y="3093"/>
                </a:cubicBezTo>
                <a:lnTo>
                  <a:pt x="1" y="20741"/>
                </a:lnTo>
                <a:cubicBezTo>
                  <a:pt x="1" y="22449"/>
                  <a:pt x="1387" y="23835"/>
                  <a:pt x="3095" y="23835"/>
                </a:cubicBezTo>
                <a:lnTo>
                  <a:pt x="29160" y="23835"/>
                </a:lnTo>
                <a:cubicBezTo>
                  <a:pt x="30867" y="23835"/>
                  <a:pt x="32253" y="22449"/>
                  <a:pt x="32253" y="20741"/>
                </a:cubicBezTo>
                <a:lnTo>
                  <a:pt x="32253" y="3093"/>
                </a:lnTo>
                <a:cubicBezTo>
                  <a:pt x="32253" y="1387"/>
                  <a:pt x="30867" y="1"/>
                  <a:pt x="29160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7748407" y="2184761"/>
            <a:ext cx="292783" cy="37607"/>
          </a:xfrm>
          <a:custGeom>
            <a:avLst/>
            <a:gdLst/>
            <a:ahLst/>
            <a:cxnLst/>
            <a:rect l="l" t="t" r="r" b="b"/>
            <a:pathLst>
              <a:path w="24088" h="3094" extrusionOk="0">
                <a:moveTo>
                  <a:pt x="1556" y="1"/>
                </a:moveTo>
                <a:cubicBezTo>
                  <a:pt x="693" y="1"/>
                  <a:pt x="1" y="693"/>
                  <a:pt x="1" y="1539"/>
                </a:cubicBezTo>
                <a:cubicBezTo>
                  <a:pt x="1" y="2401"/>
                  <a:pt x="693" y="3094"/>
                  <a:pt x="1556" y="3094"/>
                </a:cubicBezTo>
                <a:lnTo>
                  <a:pt x="22533" y="3094"/>
                </a:lnTo>
                <a:cubicBezTo>
                  <a:pt x="23395" y="3094"/>
                  <a:pt x="24088" y="2401"/>
                  <a:pt x="24088" y="1539"/>
                </a:cubicBezTo>
                <a:cubicBezTo>
                  <a:pt x="24088" y="693"/>
                  <a:pt x="23395" y="1"/>
                  <a:pt x="22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1"/>
          <p:cNvSpPr/>
          <p:nvPr/>
        </p:nvSpPr>
        <p:spPr>
          <a:xfrm>
            <a:off x="7748407" y="2279690"/>
            <a:ext cx="292783" cy="37607"/>
          </a:xfrm>
          <a:custGeom>
            <a:avLst/>
            <a:gdLst/>
            <a:ahLst/>
            <a:cxnLst/>
            <a:rect l="l" t="t" r="r" b="b"/>
            <a:pathLst>
              <a:path w="24088" h="3094" extrusionOk="0">
                <a:moveTo>
                  <a:pt x="1556" y="0"/>
                </a:moveTo>
                <a:cubicBezTo>
                  <a:pt x="693" y="0"/>
                  <a:pt x="1" y="693"/>
                  <a:pt x="1" y="1538"/>
                </a:cubicBezTo>
                <a:cubicBezTo>
                  <a:pt x="1" y="2401"/>
                  <a:pt x="693" y="3093"/>
                  <a:pt x="1556" y="3093"/>
                </a:cubicBezTo>
                <a:lnTo>
                  <a:pt x="22533" y="3093"/>
                </a:lnTo>
                <a:cubicBezTo>
                  <a:pt x="23395" y="3093"/>
                  <a:pt x="24088" y="2401"/>
                  <a:pt x="24088" y="1538"/>
                </a:cubicBezTo>
                <a:cubicBezTo>
                  <a:pt x="24088" y="693"/>
                  <a:pt x="23395" y="0"/>
                  <a:pt x="225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1"/>
          <p:cNvSpPr/>
          <p:nvPr/>
        </p:nvSpPr>
        <p:spPr>
          <a:xfrm>
            <a:off x="7748407" y="2374618"/>
            <a:ext cx="169097" cy="37595"/>
          </a:xfrm>
          <a:custGeom>
            <a:avLst/>
            <a:gdLst/>
            <a:ahLst/>
            <a:cxnLst/>
            <a:rect l="l" t="t" r="r" b="b"/>
            <a:pathLst>
              <a:path w="13912" h="3093" extrusionOk="0">
                <a:moveTo>
                  <a:pt x="1556" y="0"/>
                </a:moveTo>
                <a:cubicBezTo>
                  <a:pt x="693" y="0"/>
                  <a:pt x="1" y="692"/>
                  <a:pt x="1" y="1538"/>
                </a:cubicBezTo>
                <a:cubicBezTo>
                  <a:pt x="1" y="2400"/>
                  <a:pt x="693" y="3093"/>
                  <a:pt x="1556" y="3093"/>
                </a:cubicBezTo>
                <a:lnTo>
                  <a:pt x="12357" y="3093"/>
                </a:lnTo>
                <a:cubicBezTo>
                  <a:pt x="13219" y="3093"/>
                  <a:pt x="13912" y="2400"/>
                  <a:pt x="13912" y="1538"/>
                </a:cubicBezTo>
                <a:cubicBezTo>
                  <a:pt x="13912" y="692"/>
                  <a:pt x="13219" y="0"/>
                  <a:pt x="123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1"/>
          <p:cNvSpPr/>
          <p:nvPr/>
        </p:nvSpPr>
        <p:spPr>
          <a:xfrm>
            <a:off x="7275637" y="2514738"/>
            <a:ext cx="392026" cy="289708"/>
          </a:xfrm>
          <a:custGeom>
            <a:avLst/>
            <a:gdLst/>
            <a:ahLst/>
            <a:cxnLst/>
            <a:rect l="l" t="t" r="r" b="b"/>
            <a:pathLst>
              <a:path w="32253" h="23835" extrusionOk="0">
                <a:moveTo>
                  <a:pt x="3095" y="0"/>
                </a:moveTo>
                <a:cubicBezTo>
                  <a:pt x="1387" y="0"/>
                  <a:pt x="1" y="1387"/>
                  <a:pt x="1" y="3093"/>
                </a:cubicBezTo>
                <a:lnTo>
                  <a:pt x="1" y="20741"/>
                </a:lnTo>
                <a:cubicBezTo>
                  <a:pt x="1" y="22449"/>
                  <a:pt x="1387" y="23835"/>
                  <a:pt x="3095" y="23835"/>
                </a:cubicBezTo>
                <a:lnTo>
                  <a:pt x="29160" y="23835"/>
                </a:lnTo>
                <a:cubicBezTo>
                  <a:pt x="30867" y="23835"/>
                  <a:pt x="32253" y="22449"/>
                  <a:pt x="32253" y="20741"/>
                </a:cubicBezTo>
                <a:lnTo>
                  <a:pt x="32253" y="3093"/>
                </a:lnTo>
                <a:cubicBezTo>
                  <a:pt x="32253" y="1387"/>
                  <a:pt x="30867" y="0"/>
                  <a:pt x="2916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1"/>
          <p:cNvSpPr/>
          <p:nvPr/>
        </p:nvSpPr>
        <p:spPr>
          <a:xfrm>
            <a:off x="7748407" y="2545757"/>
            <a:ext cx="292783" cy="37813"/>
          </a:xfrm>
          <a:custGeom>
            <a:avLst/>
            <a:gdLst/>
            <a:ahLst/>
            <a:cxnLst/>
            <a:rect l="l" t="t" r="r" b="b"/>
            <a:pathLst>
              <a:path w="24088" h="3111" extrusionOk="0">
                <a:moveTo>
                  <a:pt x="1556" y="0"/>
                </a:moveTo>
                <a:cubicBezTo>
                  <a:pt x="693" y="0"/>
                  <a:pt x="1" y="694"/>
                  <a:pt x="1" y="1555"/>
                </a:cubicBezTo>
                <a:cubicBezTo>
                  <a:pt x="1" y="2418"/>
                  <a:pt x="693" y="3110"/>
                  <a:pt x="1556" y="3110"/>
                </a:cubicBezTo>
                <a:lnTo>
                  <a:pt x="22533" y="3110"/>
                </a:lnTo>
                <a:cubicBezTo>
                  <a:pt x="23395" y="3110"/>
                  <a:pt x="24088" y="2418"/>
                  <a:pt x="24088" y="1555"/>
                </a:cubicBezTo>
                <a:cubicBezTo>
                  <a:pt x="24088" y="694"/>
                  <a:pt x="23395" y="0"/>
                  <a:pt x="225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41"/>
          <p:cNvSpPr/>
          <p:nvPr/>
        </p:nvSpPr>
        <p:spPr>
          <a:xfrm>
            <a:off x="7748407" y="2640673"/>
            <a:ext cx="292783" cy="37825"/>
          </a:xfrm>
          <a:custGeom>
            <a:avLst/>
            <a:gdLst/>
            <a:ahLst/>
            <a:cxnLst/>
            <a:rect l="l" t="t" r="r" b="b"/>
            <a:pathLst>
              <a:path w="24088" h="3112" extrusionOk="0">
                <a:moveTo>
                  <a:pt x="1556" y="1"/>
                </a:moveTo>
                <a:cubicBezTo>
                  <a:pt x="693" y="1"/>
                  <a:pt x="1" y="694"/>
                  <a:pt x="1" y="1556"/>
                </a:cubicBezTo>
                <a:cubicBezTo>
                  <a:pt x="1" y="2419"/>
                  <a:pt x="693" y="3111"/>
                  <a:pt x="1556" y="3111"/>
                </a:cubicBezTo>
                <a:lnTo>
                  <a:pt x="22533" y="3111"/>
                </a:lnTo>
                <a:cubicBezTo>
                  <a:pt x="23395" y="3111"/>
                  <a:pt x="24088" y="2419"/>
                  <a:pt x="24088" y="1556"/>
                </a:cubicBezTo>
                <a:cubicBezTo>
                  <a:pt x="24088" y="694"/>
                  <a:pt x="23395" y="1"/>
                  <a:pt x="22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1"/>
          <p:cNvSpPr/>
          <p:nvPr/>
        </p:nvSpPr>
        <p:spPr>
          <a:xfrm>
            <a:off x="7748407" y="2735601"/>
            <a:ext cx="169097" cy="37813"/>
          </a:xfrm>
          <a:custGeom>
            <a:avLst/>
            <a:gdLst/>
            <a:ahLst/>
            <a:cxnLst/>
            <a:rect l="l" t="t" r="r" b="b"/>
            <a:pathLst>
              <a:path w="13912" h="3111" extrusionOk="0">
                <a:moveTo>
                  <a:pt x="1556" y="0"/>
                </a:moveTo>
                <a:cubicBezTo>
                  <a:pt x="693" y="0"/>
                  <a:pt x="1" y="694"/>
                  <a:pt x="1" y="1555"/>
                </a:cubicBezTo>
                <a:cubicBezTo>
                  <a:pt x="1" y="2418"/>
                  <a:pt x="693" y="3111"/>
                  <a:pt x="1556" y="3111"/>
                </a:cubicBezTo>
                <a:lnTo>
                  <a:pt x="12357" y="3111"/>
                </a:lnTo>
                <a:cubicBezTo>
                  <a:pt x="13219" y="3111"/>
                  <a:pt x="13912" y="2418"/>
                  <a:pt x="13912" y="1555"/>
                </a:cubicBezTo>
                <a:cubicBezTo>
                  <a:pt x="13912" y="694"/>
                  <a:pt x="13219" y="0"/>
                  <a:pt x="123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1"/>
          <p:cNvSpPr/>
          <p:nvPr/>
        </p:nvSpPr>
        <p:spPr>
          <a:xfrm>
            <a:off x="7275637" y="2875940"/>
            <a:ext cx="392026" cy="289708"/>
          </a:xfrm>
          <a:custGeom>
            <a:avLst/>
            <a:gdLst/>
            <a:ahLst/>
            <a:cxnLst/>
            <a:rect l="l" t="t" r="r" b="b"/>
            <a:pathLst>
              <a:path w="32253" h="23835" extrusionOk="0">
                <a:moveTo>
                  <a:pt x="3095" y="0"/>
                </a:moveTo>
                <a:cubicBezTo>
                  <a:pt x="1387" y="0"/>
                  <a:pt x="1" y="1386"/>
                  <a:pt x="1" y="3093"/>
                </a:cubicBezTo>
                <a:lnTo>
                  <a:pt x="1" y="20740"/>
                </a:lnTo>
                <a:cubicBezTo>
                  <a:pt x="1" y="22448"/>
                  <a:pt x="1387" y="23835"/>
                  <a:pt x="3095" y="23835"/>
                </a:cubicBezTo>
                <a:lnTo>
                  <a:pt x="29160" y="23835"/>
                </a:lnTo>
                <a:cubicBezTo>
                  <a:pt x="30867" y="23835"/>
                  <a:pt x="32253" y="22448"/>
                  <a:pt x="32253" y="20740"/>
                </a:cubicBezTo>
                <a:lnTo>
                  <a:pt x="32253" y="3093"/>
                </a:lnTo>
                <a:cubicBezTo>
                  <a:pt x="32253" y="1386"/>
                  <a:pt x="30867" y="0"/>
                  <a:pt x="291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1"/>
          <p:cNvSpPr/>
          <p:nvPr/>
        </p:nvSpPr>
        <p:spPr>
          <a:xfrm>
            <a:off x="7748407" y="2906959"/>
            <a:ext cx="292783" cy="37619"/>
          </a:xfrm>
          <a:custGeom>
            <a:avLst/>
            <a:gdLst/>
            <a:ahLst/>
            <a:cxnLst/>
            <a:rect l="l" t="t" r="r" b="b"/>
            <a:pathLst>
              <a:path w="24088" h="3095" extrusionOk="0">
                <a:moveTo>
                  <a:pt x="1556" y="0"/>
                </a:moveTo>
                <a:cubicBezTo>
                  <a:pt x="693" y="0"/>
                  <a:pt x="1" y="694"/>
                  <a:pt x="1" y="1555"/>
                </a:cubicBezTo>
                <a:cubicBezTo>
                  <a:pt x="1" y="2400"/>
                  <a:pt x="693" y="3094"/>
                  <a:pt x="1556" y="3094"/>
                </a:cubicBezTo>
                <a:lnTo>
                  <a:pt x="22533" y="3094"/>
                </a:lnTo>
                <a:cubicBezTo>
                  <a:pt x="23395" y="3094"/>
                  <a:pt x="24088" y="2400"/>
                  <a:pt x="24088" y="1555"/>
                </a:cubicBezTo>
                <a:cubicBezTo>
                  <a:pt x="24088" y="694"/>
                  <a:pt x="23395" y="0"/>
                  <a:pt x="2253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1"/>
          <p:cNvSpPr/>
          <p:nvPr/>
        </p:nvSpPr>
        <p:spPr>
          <a:xfrm>
            <a:off x="7748407" y="3001875"/>
            <a:ext cx="292783" cy="37619"/>
          </a:xfrm>
          <a:custGeom>
            <a:avLst/>
            <a:gdLst/>
            <a:ahLst/>
            <a:cxnLst/>
            <a:rect l="l" t="t" r="r" b="b"/>
            <a:pathLst>
              <a:path w="24088" h="3095" extrusionOk="0">
                <a:moveTo>
                  <a:pt x="1556" y="1"/>
                </a:moveTo>
                <a:cubicBezTo>
                  <a:pt x="693" y="1"/>
                  <a:pt x="1" y="694"/>
                  <a:pt x="1" y="1556"/>
                </a:cubicBezTo>
                <a:cubicBezTo>
                  <a:pt x="1" y="2401"/>
                  <a:pt x="693" y="3095"/>
                  <a:pt x="1556" y="3095"/>
                </a:cubicBezTo>
                <a:lnTo>
                  <a:pt x="22533" y="3095"/>
                </a:lnTo>
                <a:cubicBezTo>
                  <a:pt x="23395" y="3095"/>
                  <a:pt x="24088" y="2401"/>
                  <a:pt x="24088" y="1556"/>
                </a:cubicBezTo>
                <a:cubicBezTo>
                  <a:pt x="24088" y="694"/>
                  <a:pt x="23395" y="1"/>
                  <a:pt x="225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1"/>
          <p:cNvSpPr/>
          <p:nvPr/>
        </p:nvSpPr>
        <p:spPr>
          <a:xfrm>
            <a:off x="7748407" y="3096803"/>
            <a:ext cx="169097" cy="37619"/>
          </a:xfrm>
          <a:custGeom>
            <a:avLst/>
            <a:gdLst/>
            <a:ahLst/>
            <a:cxnLst/>
            <a:rect l="l" t="t" r="r" b="b"/>
            <a:pathLst>
              <a:path w="13912" h="3095" extrusionOk="0">
                <a:moveTo>
                  <a:pt x="1556" y="0"/>
                </a:moveTo>
                <a:cubicBezTo>
                  <a:pt x="693" y="0"/>
                  <a:pt x="1" y="694"/>
                  <a:pt x="1" y="1555"/>
                </a:cubicBezTo>
                <a:cubicBezTo>
                  <a:pt x="1" y="2400"/>
                  <a:pt x="693" y="3094"/>
                  <a:pt x="1556" y="3094"/>
                </a:cubicBezTo>
                <a:lnTo>
                  <a:pt x="12357" y="3094"/>
                </a:lnTo>
                <a:cubicBezTo>
                  <a:pt x="13219" y="3094"/>
                  <a:pt x="13912" y="2400"/>
                  <a:pt x="13912" y="1555"/>
                </a:cubicBezTo>
                <a:cubicBezTo>
                  <a:pt x="13912" y="694"/>
                  <a:pt x="13219" y="0"/>
                  <a:pt x="123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41"/>
          <p:cNvSpPr/>
          <p:nvPr/>
        </p:nvSpPr>
        <p:spPr>
          <a:xfrm>
            <a:off x="5920835" y="3483481"/>
            <a:ext cx="99863" cy="100070"/>
          </a:xfrm>
          <a:custGeom>
            <a:avLst/>
            <a:gdLst/>
            <a:ahLst/>
            <a:cxnLst/>
            <a:rect l="l" t="t" r="r" b="b"/>
            <a:pathLst>
              <a:path w="8216" h="8233" extrusionOk="0">
                <a:moveTo>
                  <a:pt x="4109" y="0"/>
                </a:moveTo>
                <a:cubicBezTo>
                  <a:pt x="1844" y="0"/>
                  <a:pt x="0" y="1843"/>
                  <a:pt x="0" y="4108"/>
                </a:cubicBezTo>
                <a:cubicBezTo>
                  <a:pt x="0" y="6373"/>
                  <a:pt x="1844" y="8233"/>
                  <a:pt x="4109" y="8233"/>
                </a:cubicBezTo>
                <a:cubicBezTo>
                  <a:pt x="6374" y="8233"/>
                  <a:pt x="8216" y="6373"/>
                  <a:pt x="8216" y="4108"/>
                </a:cubicBezTo>
                <a:cubicBezTo>
                  <a:pt x="8216" y="1843"/>
                  <a:pt x="6374" y="0"/>
                  <a:pt x="410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1"/>
          <p:cNvSpPr/>
          <p:nvPr/>
        </p:nvSpPr>
        <p:spPr>
          <a:xfrm>
            <a:off x="6613861" y="1706048"/>
            <a:ext cx="1714363" cy="373126"/>
          </a:xfrm>
          <a:custGeom>
            <a:avLst/>
            <a:gdLst/>
            <a:ahLst/>
            <a:cxnLst/>
            <a:rect l="l" t="t" r="r" b="b"/>
            <a:pathLst>
              <a:path w="141045" h="30698" extrusionOk="0">
                <a:moveTo>
                  <a:pt x="2924" y="0"/>
                </a:moveTo>
                <a:cubicBezTo>
                  <a:pt x="1386" y="0"/>
                  <a:pt x="0" y="1386"/>
                  <a:pt x="0" y="3093"/>
                </a:cubicBezTo>
                <a:lnTo>
                  <a:pt x="0" y="27603"/>
                </a:lnTo>
                <a:cubicBezTo>
                  <a:pt x="0" y="29311"/>
                  <a:pt x="1386" y="30697"/>
                  <a:pt x="3093" y="30697"/>
                </a:cubicBezTo>
                <a:lnTo>
                  <a:pt x="137951" y="30697"/>
                </a:lnTo>
                <a:cubicBezTo>
                  <a:pt x="139659" y="30697"/>
                  <a:pt x="141045" y="29311"/>
                  <a:pt x="141045" y="27603"/>
                </a:cubicBezTo>
                <a:lnTo>
                  <a:pt x="141045" y="3093"/>
                </a:lnTo>
                <a:cubicBezTo>
                  <a:pt x="141045" y="1386"/>
                  <a:pt x="139659" y="0"/>
                  <a:pt x="137782" y="0"/>
                </a:cubicBezTo>
                <a:close/>
              </a:path>
            </a:pathLst>
          </a:custGeom>
          <a:solidFill>
            <a:srgbClr val="A97FFF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1"/>
          <p:cNvSpPr/>
          <p:nvPr/>
        </p:nvSpPr>
        <p:spPr>
          <a:xfrm>
            <a:off x="6617556" y="1709743"/>
            <a:ext cx="1706973" cy="365736"/>
          </a:xfrm>
          <a:custGeom>
            <a:avLst/>
            <a:gdLst/>
            <a:ahLst/>
            <a:cxnLst/>
            <a:rect l="l" t="t" r="r" b="b"/>
            <a:pathLst>
              <a:path w="140437" h="30090" extrusionOk="0">
                <a:moveTo>
                  <a:pt x="2789" y="0"/>
                </a:moveTo>
                <a:cubicBezTo>
                  <a:pt x="1251" y="0"/>
                  <a:pt x="1" y="1251"/>
                  <a:pt x="1" y="2789"/>
                </a:cubicBezTo>
                <a:lnTo>
                  <a:pt x="1" y="27299"/>
                </a:lnTo>
                <a:cubicBezTo>
                  <a:pt x="1" y="28838"/>
                  <a:pt x="1251" y="30089"/>
                  <a:pt x="2789" y="30089"/>
                </a:cubicBezTo>
                <a:lnTo>
                  <a:pt x="137647" y="30089"/>
                </a:lnTo>
                <a:cubicBezTo>
                  <a:pt x="139186" y="30089"/>
                  <a:pt x="140437" y="28838"/>
                  <a:pt x="140437" y="27299"/>
                </a:cubicBezTo>
                <a:lnTo>
                  <a:pt x="140437" y="2789"/>
                </a:lnTo>
                <a:cubicBezTo>
                  <a:pt x="140437" y="1251"/>
                  <a:pt x="139186" y="0"/>
                  <a:pt x="1376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1"/>
          <p:cNvSpPr/>
          <p:nvPr/>
        </p:nvSpPr>
        <p:spPr>
          <a:xfrm>
            <a:off x="6703441" y="1776095"/>
            <a:ext cx="233006" cy="233006"/>
          </a:xfrm>
          <a:custGeom>
            <a:avLst/>
            <a:gdLst/>
            <a:ahLst/>
            <a:cxnLst/>
            <a:rect l="l" t="t" r="r" b="b"/>
            <a:pathLst>
              <a:path w="19170" h="19170" extrusionOk="0">
                <a:moveTo>
                  <a:pt x="9584" y="1"/>
                </a:moveTo>
                <a:cubicBezTo>
                  <a:pt x="4294" y="1"/>
                  <a:pt x="0" y="4294"/>
                  <a:pt x="0" y="9586"/>
                </a:cubicBezTo>
                <a:cubicBezTo>
                  <a:pt x="0" y="14876"/>
                  <a:pt x="4294" y="19170"/>
                  <a:pt x="9584" y="19170"/>
                </a:cubicBezTo>
                <a:cubicBezTo>
                  <a:pt x="14876" y="19170"/>
                  <a:pt x="19169" y="14876"/>
                  <a:pt x="19169" y="9586"/>
                </a:cubicBezTo>
                <a:cubicBezTo>
                  <a:pt x="19169" y="4294"/>
                  <a:pt x="14876" y="1"/>
                  <a:pt x="9584" y="1"/>
                </a:cubicBezTo>
                <a:close/>
              </a:path>
            </a:pathLst>
          </a:cu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1"/>
          <p:cNvSpPr/>
          <p:nvPr/>
        </p:nvSpPr>
        <p:spPr>
          <a:xfrm>
            <a:off x="7036480" y="1829515"/>
            <a:ext cx="674952" cy="37619"/>
          </a:xfrm>
          <a:custGeom>
            <a:avLst/>
            <a:gdLst/>
            <a:ahLst/>
            <a:cxnLst/>
            <a:rect l="l" t="t" r="r" b="b"/>
            <a:pathLst>
              <a:path w="55530" h="3095" extrusionOk="0">
                <a:moveTo>
                  <a:pt x="1556" y="1"/>
                </a:moveTo>
                <a:cubicBezTo>
                  <a:pt x="694" y="1"/>
                  <a:pt x="1" y="694"/>
                  <a:pt x="1" y="1540"/>
                </a:cubicBezTo>
                <a:cubicBezTo>
                  <a:pt x="1" y="2401"/>
                  <a:pt x="694" y="3095"/>
                  <a:pt x="1556" y="3095"/>
                </a:cubicBezTo>
                <a:lnTo>
                  <a:pt x="53975" y="3095"/>
                </a:lnTo>
                <a:cubicBezTo>
                  <a:pt x="54836" y="3095"/>
                  <a:pt x="55530" y="2401"/>
                  <a:pt x="55530" y="1540"/>
                </a:cubicBezTo>
                <a:cubicBezTo>
                  <a:pt x="55530" y="694"/>
                  <a:pt x="54836" y="1"/>
                  <a:pt x="53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1"/>
          <p:cNvSpPr/>
          <p:nvPr/>
        </p:nvSpPr>
        <p:spPr>
          <a:xfrm>
            <a:off x="7759285" y="1829515"/>
            <a:ext cx="477304" cy="37619"/>
          </a:xfrm>
          <a:custGeom>
            <a:avLst/>
            <a:gdLst/>
            <a:ahLst/>
            <a:cxnLst/>
            <a:rect l="l" t="t" r="r" b="b"/>
            <a:pathLst>
              <a:path w="39269" h="3095" extrusionOk="0">
                <a:moveTo>
                  <a:pt x="1540" y="1"/>
                </a:moveTo>
                <a:cubicBezTo>
                  <a:pt x="695" y="1"/>
                  <a:pt x="1" y="694"/>
                  <a:pt x="1" y="1540"/>
                </a:cubicBezTo>
                <a:cubicBezTo>
                  <a:pt x="1" y="2401"/>
                  <a:pt x="695" y="3095"/>
                  <a:pt x="1540" y="3095"/>
                </a:cubicBezTo>
                <a:lnTo>
                  <a:pt x="37714" y="3095"/>
                </a:lnTo>
                <a:cubicBezTo>
                  <a:pt x="38575" y="3095"/>
                  <a:pt x="39269" y="2401"/>
                  <a:pt x="39269" y="1540"/>
                </a:cubicBezTo>
                <a:cubicBezTo>
                  <a:pt x="39269" y="694"/>
                  <a:pt x="38575" y="1"/>
                  <a:pt x="377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1"/>
          <p:cNvSpPr/>
          <p:nvPr/>
        </p:nvSpPr>
        <p:spPr>
          <a:xfrm>
            <a:off x="7036480" y="1924444"/>
            <a:ext cx="265058" cy="37619"/>
          </a:xfrm>
          <a:custGeom>
            <a:avLst/>
            <a:gdLst/>
            <a:ahLst/>
            <a:cxnLst/>
            <a:rect l="l" t="t" r="r" b="b"/>
            <a:pathLst>
              <a:path w="21807" h="3095" extrusionOk="0">
                <a:moveTo>
                  <a:pt x="1556" y="0"/>
                </a:moveTo>
                <a:cubicBezTo>
                  <a:pt x="694" y="0"/>
                  <a:pt x="1" y="694"/>
                  <a:pt x="1" y="1539"/>
                </a:cubicBezTo>
                <a:cubicBezTo>
                  <a:pt x="1" y="2401"/>
                  <a:pt x="694" y="3094"/>
                  <a:pt x="1556" y="3094"/>
                </a:cubicBezTo>
                <a:lnTo>
                  <a:pt x="20269" y="3094"/>
                </a:lnTo>
                <a:cubicBezTo>
                  <a:pt x="21114" y="3094"/>
                  <a:pt x="21806" y="2401"/>
                  <a:pt x="21806" y="1539"/>
                </a:cubicBezTo>
                <a:cubicBezTo>
                  <a:pt x="21806" y="694"/>
                  <a:pt x="21114" y="0"/>
                  <a:pt x="20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1"/>
          <p:cNvSpPr/>
          <p:nvPr/>
        </p:nvSpPr>
        <p:spPr>
          <a:xfrm>
            <a:off x="5673267" y="1457228"/>
            <a:ext cx="459825" cy="389778"/>
          </a:xfrm>
          <a:custGeom>
            <a:avLst/>
            <a:gdLst/>
            <a:ahLst/>
            <a:cxnLst/>
            <a:rect l="l" t="t" r="r" b="b"/>
            <a:pathLst>
              <a:path w="37831" h="32068" extrusionOk="0">
                <a:moveTo>
                  <a:pt x="4445" y="0"/>
                </a:moveTo>
                <a:cubicBezTo>
                  <a:pt x="1995" y="0"/>
                  <a:pt x="0" y="1995"/>
                  <a:pt x="0" y="4446"/>
                </a:cubicBezTo>
                <a:lnTo>
                  <a:pt x="0" y="23868"/>
                </a:lnTo>
                <a:cubicBezTo>
                  <a:pt x="0" y="26320"/>
                  <a:pt x="1995" y="28314"/>
                  <a:pt x="4445" y="28314"/>
                </a:cubicBezTo>
                <a:lnTo>
                  <a:pt x="15162" y="28314"/>
                </a:lnTo>
                <a:lnTo>
                  <a:pt x="18915" y="32067"/>
                </a:lnTo>
                <a:lnTo>
                  <a:pt x="22667" y="28314"/>
                </a:lnTo>
                <a:lnTo>
                  <a:pt x="33384" y="28314"/>
                </a:lnTo>
                <a:cubicBezTo>
                  <a:pt x="35836" y="28314"/>
                  <a:pt x="37831" y="26320"/>
                  <a:pt x="37831" y="23868"/>
                </a:cubicBezTo>
                <a:lnTo>
                  <a:pt x="37831" y="4446"/>
                </a:lnTo>
                <a:cubicBezTo>
                  <a:pt x="37831" y="1995"/>
                  <a:pt x="35836" y="0"/>
                  <a:pt x="33384" y="0"/>
                </a:cubicBezTo>
                <a:close/>
              </a:path>
            </a:pathLst>
          </a:cu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1"/>
          <p:cNvSpPr/>
          <p:nvPr/>
        </p:nvSpPr>
        <p:spPr>
          <a:xfrm>
            <a:off x="5817909" y="1559948"/>
            <a:ext cx="170543" cy="138710"/>
          </a:xfrm>
          <a:custGeom>
            <a:avLst/>
            <a:gdLst/>
            <a:ahLst/>
            <a:cxnLst/>
            <a:rect l="l" t="t" r="r" b="b"/>
            <a:pathLst>
              <a:path w="14031" h="11412" extrusionOk="0">
                <a:moveTo>
                  <a:pt x="3685" y="1"/>
                </a:moveTo>
                <a:cubicBezTo>
                  <a:pt x="1657" y="1"/>
                  <a:pt x="0" y="1641"/>
                  <a:pt x="0" y="3686"/>
                </a:cubicBezTo>
                <a:cubicBezTo>
                  <a:pt x="0" y="4565"/>
                  <a:pt x="0" y="6881"/>
                  <a:pt x="5004" y="10109"/>
                </a:cubicBezTo>
                <a:lnTo>
                  <a:pt x="7015" y="11412"/>
                </a:lnTo>
                <a:lnTo>
                  <a:pt x="9027" y="10109"/>
                </a:lnTo>
                <a:cubicBezTo>
                  <a:pt x="14030" y="6881"/>
                  <a:pt x="14030" y="4565"/>
                  <a:pt x="14030" y="3686"/>
                </a:cubicBezTo>
                <a:cubicBezTo>
                  <a:pt x="14030" y="1641"/>
                  <a:pt x="12390" y="1"/>
                  <a:pt x="10345" y="1"/>
                </a:cubicBezTo>
                <a:cubicBezTo>
                  <a:pt x="8874" y="1"/>
                  <a:pt x="7623" y="846"/>
                  <a:pt x="7015" y="2081"/>
                </a:cubicBezTo>
                <a:cubicBezTo>
                  <a:pt x="6424" y="846"/>
                  <a:pt x="5155" y="1"/>
                  <a:pt x="36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25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1"/>
          <p:cNvSpPr/>
          <p:nvPr/>
        </p:nvSpPr>
        <p:spPr>
          <a:xfrm>
            <a:off x="5300175" y="2956587"/>
            <a:ext cx="436622" cy="284980"/>
          </a:xfrm>
          <a:custGeom>
            <a:avLst/>
            <a:gdLst/>
            <a:ahLst/>
            <a:cxnLst/>
            <a:rect l="l" t="t" r="r" b="b"/>
            <a:pathLst>
              <a:path w="35922" h="23446" extrusionOk="0">
                <a:moveTo>
                  <a:pt x="3448" y="1"/>
                </a:moveTo>
                <a:cubicBezTo>
                  <a:pt x="1555" y="1"/>
                  <a:pt x="0" y="1538"/>
                  <a:pt x="0" y="3432"/>
                </a:cubicBezTo>
                <a:lnTo>
                  <a:pt x="0" y="15552"/>
                </a:lnTo>
                <a:cubicBezTo>
                  <a:pt x="0" y="17446"/>
                  <a:pt x="1555" y="18983"/>
                  <a:pt x="3448" y="18983"/>
                </a:cubicBezTo>
                <a:lnTo>
                  <a:pt x="24950" y="18983"/>
                </a:lnTo>
                <a:lnTo>
                  <a:pt x="29074" y="23446"/>
                </a:lnTo>
                <a:lnTo>
                  <a:pt x="29074" y="18983"/>
                </a:lnTo>
                <a:lnTo>
                  <a:pt x="32473" y="18983"/>
                </a:lnTo>
                <a:cubicBezTo>
                  <a:pt x="34382" y="18983"/>
                  <a:pt x="35921" y="17446"/>
                  <a:pt x="35921" y="15552"/>
                </a:cubicBezTo>
                <a:lnTo>
                  <a:pt x="35921" y="3432"/>
                </a:lnTo>
                <a:cubicBezTo>
                  <a:pt x="35921" y="1538"/>
                  <a:pt x="34382" y="1"/>
                  <a:pt x="32473" y="1"/>
                </a:cubicBezTo>
                <a:close/>
              </a:path>
            </a:pathLst>
          </a:custGeom>
          <a:gradFill>
            <a:gsLst>
              <a:gs pos="0">
                <a:srgbClr val="81EEEB"/>
              </a:gs>
              <a:gs pos="100000">
                <a:srgbClr val="3AE4DF"/>
              </a:gs>
            </a:gsLst>
            <a:lin ang="8099331" scaled="0"/>
          </a:gra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41"/>
          <p:cNvSpPr/>
          <p:nvPr/>
        </p:nvSpPr>
        <p:spPr>
          <a:xfrm>
            <a:off x="5374951" y="3039798"/>
            <a:ext cx="287058" cy="60822"/>
          </a:xfrm>
          <a:custGeom>
            <a:avLst/>
            <a:gdLst/>
            <a:ahLst/>
            <a:cxnLst/>
            <a:rect l="l" t="t" r="r" b="b"/>
            <a:pathLst>
              <a:path w="23617" h="5004" extrusionOk="0">
                <a:moveTo>
                  <a:pt x="2503" y="0"/>
                </a:moveTo>
                <a:cubicBezTo>
                  <a:pt x="1117" y="0"/>
                  <a:pt x="1" y="1116"/>
                  <a:pt x="1" y="2502"/>
                </a:cubicBezTo>
                <a:cubicBezTo>
                  <a:pt x="1" y="3888"/>
                  <a:pt x="1117" y="5004"/>
                  <a:pt x="2503" y="5004"/>
                </a:cubicBezTo>
                <a:cubicBezTo>
                  <a:pt x="3873" y="5004"/>
                  <a:pt x="4988" y="3888"/>
                  <a:pt x="4988" y="2502"/>
                </a:cubicBezTo>
                <a:cubicBezTo>
                  <a:pt x="4988" y="1116"/>
                  <a:pt x="3873" y="0"/>
                  <a:pt x="2503" y="0"/>
                </a:cubicBezTo>
                <a:close/>
                <a:moveTo>
                  <a:pt x="11817" y="0"/>
                </a:moveTo>
                <a:cubicBezTo>
                  <a:pt x="10431" y="0"/>
                  <a:pt x="9316" y="1116"/>
                  <a:pt x="9316" y="2502"/>
                </a:cubicBezTo>
                <a:cubicBezTo>
                  <a:pt x="9316" y="3888"/>
                  <a:pt x="10431" y="5004"/>
                  <a:pt x="11817" y="5004"/>
                </a:cubicBezTo>
                <a:cubicBezTo>
                  <a:pt x="13186" y="5004"/>
                  <a:pt x="14301" y="3888"/>
                  <a:pt x="14301" y="2502"/>
                </a:cubicBezTo>
                <a:cubicBezTo>
                  <a:pt x="14301" y="1116"/>
                  <a:pt x="13186" y="0"/>
                  <a:pt x="11817" y="0"/>
                </a:cubicBezTo>
                <a:close/>
                <a:moveTo>
                  <a:pt x="21131" y="0"/>
                </a:moveTo>
                <a:cubicBezTo>
                  <a:pt x="19744" y="0"/>
                  <a:pt x="18629" y="1116"/>
                  <a:pt x="18629" y="2502"/>
                </a:cubicBezTo>
                <a:cubicBezTo>
                  <a:pt x="18629" y="3888"/>
                  <a:pt x="19744" y="5004"/>
                  <a:pt x="21131" y="5004"/>
                </a:cubicBezTo>
                <a:cubicBezTo>
                  <a:pt x="22500" y="5004"/>
                  <a:pt x="23616" y="3888"/>
                  <a:pt x="23616" y="2502"/>
                </a:cubicBezTo>
                <a:cubicBezTo>
                  <a:pt x="23616" y="1116"/>
                  <a:pt x="22500" y="0"/>
                  <a:pt x="2113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41"/>
          <p:cNvSpPr/>
          <p:nvPr/>
        </p:nvSpPr>
        <p:spPr>
          <a:xfrm>
            <a:off x="7782513" y="1481684"/>
            <a:ext cx="269993" cy="269981"/>
          </a:xfrm>
          <a:custGeom>
            <a:avLst/>
            <a:gdLst/>
            <a:ahLst/>
            <a:cxnLst/>
            <a:rect l="l" t="t" r="r" b="b"/>
            <a:pathLst>
              <a:path w="22213" h="22212" extrusionOk="0">
                <a:moveTo>
                  <a:pt x="11106" y="0"/>
                </a:moveTo>
                <a:cubicBezTo>
                  <a:pt x="4987" y="0"/>
                  <a:pt x="1" y="4986"/>
                  <a:pt x="1" y="11105"/>
                </a:cubicBezTo>
                <a:cubicBezTo>
                  <a:pt x="1" y="17242"/>
                  <a:pt x="4987" y="22212"/>
                  <a:pt x="11106" y="22212"/>
                </a:cubicBezTo>
                <a:cubicBezTo>
                  <a:pt x="17225" y="22212"/>
                  <a:pt x="22212" y="17242"/>
                  <a:pt x="22212" y="11105"/>
                </a:cubicBezTo>
                <a:cubicBezTo>
                  <a:pt x="22212" y="4986"/>
                  <a:pt x="17225" y="0"/>
                  <a:pt x="111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1"/>
          <p:cNvSpPr/>
          <p:nvPr/>
        </p:nvSpPr>
        <p:spPr>
          <a:xfrm>
            <a:off x="7870039" y="1520494"/>
            <a:ext cx="97189" cy="96192"/>
          </a:xfrm>
          <a:custGeom>
            <a:avLst/>
            <a:gdLst/>
            <a:ahLst/>
            <a:cxnLst/>
            <a:rect l="l" t="t" r="r" b="b"/>
            <a:pathLst>
              <a:path w="7996" h="7914" extrusionOk="0">
                <a:moveTo>
                  <a:pt x="4011" y="1"/>
                </a:moveTo>
                <a:cubicBezTo>
                  <a:pt x="1859" y="1"/>
                  <a:pt x="84" y="1730"/>
                  <a:pt x="51" y="3889"/>
                </a:cubicBezTo>
                <a:cubicBezTo>
                  <a:pt x="1" y="6070"/>
                  <a:pt x="1741" y="7879"/>
                  <a:pt x="3922" y="7912"/>
                </a:cubicBezTo>
                <a:cubicBezTo>
                  <a:pt x="3954" y="7913"/>
                  <a:pt x="3986" y="7913"/>
                  <a:pt x="4017" y="7913"/>
                </a:cubicBezTo>
                <a:cubicBezTo>
                  <a:pt x="6171" y="7913"/>
                  <a:pt x="7912" y="6191"/>
                  <a:pt x="7962" y="4042"/>
                </a:cubicBezTo>
                <a:cubicBezTo>
                  <a:pt x="7995" y="1861"/>
                  <a:pt x="6255" y="53"/>
                  <a:pt x="4074" y="1"/>
                </a:cubicBezTo>
                <a:cubicBezTo>
                  <a:pt x="4053" y="1"/>
                  <a:pt x="4032" y="1"/>
                  <a:pt x="40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1"/>
          <p:cNvSpPr/>
          <p:nvPr/>
        </p:nvSpPr>
        <p:spPr>
          <a:xfrm>
            <a:off x="7823803" y="1637592"/>
            <a:ext cx="184727" cy="105673"/>
          </a:xfrm>
          <a:custGeom>
            <a:avLst/>
            <a:gdLst/>
            <a:ahLst/>
            <a:cxnLst/>
            <a:rect l="l" t="t" r="r" b="b"/>
            <a:pathLst>
              <a:path w="15198" h="8694" extrusionOk="0">
                <a:moveTo>
                  <a:pt x="7551" y="1"/>
                </a:moveTo>
                <a:cubicBezTo>
                  <a:pt x="4102" y="1"/>
                  <a:pt x="1150" y="2179"/>
                  <a:pt x="1" y="5243"/>
                </a:cubicBezTo>
                <a:cubicBezTo>
                  <a:pt x="1860" y="7305"/>
                  <a:pt x="4531" y="8641"/>
                  <a:pt x="7540" y="8691"/>
                </a:cubicBezTo>
                <a:cubicBezTo>
                  <a:pt x="7618" y="8693"/>
                  <a:pt x="7697" y="8694"/>
                  <a:pt x="7775" y="8694"/>
                </a:cubicBezTo>
                <a:cubicBezTo>
                  <a:pt x="10690" y="8694"/>
                  <a:pt x="13321" y="7473"/>
                  <a:pt x="15198" y="5531"/>
                </a:cubicBezTo>
                <a:cubicBezTo>
                  <a:pt x="14150" y="2369"/>
                  <a:pt x="11208" y="54"/>
                  <a:pt x="7709" y="3"/>
                </a:cubicBezTo>
                <a:cubicBezTo>
                  <a:pt x="7656" y="2"/>
                  <a:pt x="7603" y="1"/>
                  <a:pt x="75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8" name="Google Shape;618;p41"/>
          <p:cNvGrpSpPr/>
          <p:nvPr/>
        </p:nvGrpSpPr>
        <p:grpSpPr>
          <a:xfrm>
            <a:off x="5306560" y="1715806"/>
            <a:ext cx="454888" cy="454888"/>
            <a:chOff x="5289166" y="402821"/>
            <a:chExt cx="801000" cy="801000"/>
          </a:xfrm>
        </p:grpSpPr>
        <p:sp>
          <p:nvSpPr>
            <p:cNvPr id="619" name="Google Shape;619;p41"/>
            <p:cNvSpPr/>
            <p:nvPr/>
          </p:nvSpPr>
          <p:spPr>
            <a:xfrm>
              <a:off x="5289166" y="402821"/>
              <a:ext cx="801000" cy="801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  <a:effectLst>
              <a:outerShdw blurRad="485775" dist="114300" dir="2940000" algn="bl" rotWithShape="0">
                <a:schemeClr val="dk1">
                  <a:alpha val="67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 rot="10800000" flipH="1">
              <a:off x="5289166" y="402821"/>
              <a:ext cx="801000" cy="8010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  <a:effectLst>
              <a:outerShdw blurRad="485775" dist="114300" dir="2940000" algn="bl" rotWithShape="0">
                <a:schemeClr val="dk1">
                  <a:alpha val="67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41"/>
          <p:cNvSpPr/>
          <p:nvPr/>
        </p:nvSpPr>
        <p:spPr>
          <a:xfrm>
            <a:off x="8072364" y="2213821"/>
            <a:ext cx="292491" cy="29249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2" name="Google Shape;622;p41"/>
          <p:cNvGrpSpPr/>
          <p:nvPr/>
        </p:nvGrpSpPr>
        <p:grpSpPr>
          <a:xfrm>
            <a:off x="6387030" y="2729646"/>
            <a:ext cx="995046" cy="816206"/>
            <a:chOff x="6710430" y="2844909"/>
            <a:chExt cx="995046" cy="816206"/>
          </a:xfrm>
        </p:grpSpPr>
        <p:sp>
          <p:nvSpPr>
            <p:cNvPr id="623" name="Google Shape;623;p41"/>
            <p:cNvSpPr/>
            <p:nvPr/>
          </p:nvSpPr>
          <p:spPr>
            <a:xfrm>
              <a:off x="6710430" y="2844909"/>
              <a:ext cx="995046" cy="655225"/>
            </a:xfrm>
            <a:custGeom>
              <a:avLst/>
              <a:gdLst/>
              <a:ahLst/>
              <a:cxnLst/>
              <a:rect l="l" t="t" r="r" b="b"/>
              <a:pathLst>
                <a:path w="81865" h="53907" extrusionOk="0">
                  <a:moveTo>
                    <a:pt x="3110" y="0"/>
                  </a:moveTo>
                  <a:cubicBezTo>
                    <a:pt x="1386" y="0"/>
                    <a:pt x="0" y="1386"/>
                    <a:pt x="0" y="3094"/>
                  </a:cubicBezTo>
                  <a:lnTo>
                    <a:pt x="0" y="50813"/>
                  </a:lnTo>
                  <a:cubicBezTo>
                    <a:pt x="0" y="52521"/>
                    <a:pt x="1386" y="53907"/>
                    <a:pt x="3110" y="53907"/>
                  </a:cubicBezTo>
                  <a:lnTo>
                    <a:pt x="78771" y="53907"/>
                  </a:lnTo>
                  <a:cubicBezTo>
                    <a:pt x="80478" y="53907"/>
                    <a:pt x="81864" y="52521"/>
                    <a:pt x="81864" y="50813"/>
                  </a:cubicBezTo>
                  <a:lnTo>
                    <a:pt x="81864" y="3094"/>
                  </a:lnTo>
                  <a:cubicBezTo>
                    <a:pt x="81864" y="1386"/>
                    <a:pt x="80478" y="0"/>
                    <a:pt x="78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6748231" y="2882515"/>
              <a:ext cx="919672" cy="580024"/>
            </a:xfrm>
            <a:custGeom>
              <a:avLst/>
              <a:gdLst/>
              <a:ahLst/>
              <a:cxnLst/>
              <a:rect l="l" t="t" r="r" b="b"/>
              <a:pathLst>
                <a:path w="75662" h="47719" extrusionOk="0">
                  <a:moveTo>
                    <a:pt x="0" y="0"/>
                  </a:moveTo>
                  <a:lnTo>
                    <a:pt x="0" y="47719"/>
                  </a:lnTo>
                  <a:lnTo>
                    <a:pt x="75661" y="47719"/>
                  </a:lnTo>
                  <a:lnTo>
                    <a:pt x="756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6748231" y="3005570"/>
              <a:ext cx="919672" cy="456967"/>
            </a:xfrm>
            <a:custGeom>
              <a:avLst/>
              <a:gdLst/>
              <a:ahLst/>
              <a:cxnLst/>
              <a:rect l="l" t="t" r="r" b="b"/>
              <a:pathLst>
                <a:path w="75662" h="37595" extrusionOk="0">
                  <a:moveTo>
                    <a:pt x="23395" y="1"/>
                  </a:moveTo>
                  <a:lnTo>
                    <a:pt x="0" y="33200"/>
                  </a:lnTo>
                  <a:lnTo>
                    <a:pt x="0" y="37595"/>
                  </a:lnTo>
                  <a:lnTo>
                    <a:pt x="75661" y="37595"/>
                  </a:lnTo>
                  <a:lnTo>
                    <a:pt x="57946" y="12442"/>
                  </a:lnTo>
                  <a:lnTo>
                    <a:pt x="49089" y="25018"/>
                  </a:lnTo>
                  <a:lnTo>
                    <a:pt x="45048" y="30749"/>
                  </a:lnTo>
                  <a:lnTo>
                    <a:pt x="36630" y="18798"/>
                  </a:lnTo>
                  <a:lnTo>
                    <a:pt x="23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7225498" y="2979486"/>
              <a:ext cx="140560" cy="140548"/>
            </a:xfrm>
            <a:custGeom>
              <a:avLst/>
              <a:gdLst/>
              <a:ahLst/>
              <a:cxnLst/>
              <a:rect l="l" t="t" r="r" b="b"/>
              <a:pathLst>
                <a:path w="11564" h="11563" extrusionOk="0">
                  <a:moveTo>
                    <a:pt x="5782" y="1"/>
                  </a:moveTo>
                  <a:cubicBezTo>
                    <a:pt x="2588" y="1"/>
                    <a:pt x="1" y="2586"/>
                    <a:pt x="1" y="5782"/>
                  </a:cubicBezTo>
                  <a:cubicBezTo>
                    <a:pt x="1" y="8976"/>
                    <a:pt x="2588" y="11563"/>
                    <a:pt x="5782" y="11563"/>
                  </a:cubicBezTo>
                  <a:cubicBezTo>
                    <a:pt x="8978" y="11563"/>
                    <a:pt x="11563" y="8976"/>
                    <a:pt x="11563" y="5782"/>
                  </a:cubicBezTo>
                  <a:cubicBezTo>
                    <a:pt x="11563" y="2586"/>
                    <a:pt x="8978" y="1"/>
                    <a:pt x="5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7321087" y="3433715"/>
              <a:ext cx="227400" cy="2274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41"/>
          <p:cNvSpPr/>
          <p:nvPr/>
        </p:nvSpPr>
        <p:spPr>
          <a:xfrm>
            <a:off x="6878913" y="3637361"/>
            <a:ext cx="48910" cy="4891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1"/>
          <p:cNvSpPr/>
          <p:nvPr/>
        </p:nvSpPr>
        <p:spPr>
          <a:xfrm>
            <a:off x="8364857" y="2484292"/>
            <a:ext cx="48910" cy="4891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1"/>
          <p:cNvSpPr/>
          <p:nvPr/>
        </p:nvSpPr>
        <p:spPr>
          <a:xfrm>
            <a:off x="7170539" y="1473072"/>
            <a:ext cx="48910" cy="4891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41"/>
          <p:cNvSpPr/>
          <p:nvPr/>
        </p:nvSpPr>
        <p:spPr>
          <a:xfrm>
            <a:off x="5226503" y="2396433"/>
            <a:ext cx="48910" cy="4891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1"/>
          <p:cNvSpPr/>
          <p:nvPr/>
        </p:nvSpPr>
        <p:spPr>
          <a:xfrm>
            <a:off x="5029270" y="2748958"/>
            <a:ext cx="270900" cy="2709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6000" endPos="26000" dist="762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1945711" y="2479198"/>
            <a:ext cx="914400" cy="4277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Start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4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/>
      <p:bldP spid="588" grpId="0" animBg="1"/>
      <p:bldP spid="589" grpId="0" animBg="1"/>
      <p:bldP spid="590" grpId="0" animBg="1"/>
      <p:bldP spid="591" grpId="0" animBg="1"/>
      <p:bldP spid="592" grpId="0" animBg="1"/>
      <p:bldP spid="593" grpId="0" animBg="1"/>
      <p:bldP spid="594" grpId="0" animBg="1"/>
      <p:bldP spid="595" grpId="0" animBg="1"/>
      <p:bldP spid="596" grpId="0" animBg="1"/>
      <p:bldP spid="597" grpId="0" animBg="1"/>
      <p:bldP spid="598" grpId="0" animBg="1"/>
      <p:bldP spid="599" grpId="0" animBg="1"/>
      <p:bldP spid="600" grpId="0" animBg="1"/>
      <p:bldP spid="601" grpId="0" animBg="1"/>
      <p:bldP spid="602" grpId="0" animBg="1"/>
      <p:bldP spid="603" grpId="0" animBg="1"/>
      <p:bldP spid="604" grpId="0" animBg="1"/>
      <p:bldP spid="605" grpId="0" animBg="1"/>
      <p:bldP spid="606" grpId="0" animBg="1"/>
      <p:bldP spid="607" grpId="0" animBg="1"/>
      <p:bldP spid="608" grpId="0" animBg="1"/>
      <p:bldP spid="609" grpId="0" animBg="1"/>
      <p:bldP spid="610" grpId="0" animBg="1"/>
      <p:bldP spid="611" grpId="0" animBg="1"/>
      <p:bldP spid="612" grpId="0" animBg="1"/>
      <p:bldP spid="613" grpId="0" animBg="1"/>
      <p:bldP spid="614" grpId="0" animBg="1"/>
      <p:bldP spid="615" grpId="0" animBg="1"/>
      <p:bldP spid="616" grpId="0" animBg="1"/>
      <p:bldP spid="617" grpId="0" animBg="1"/>
      <p:bldP spid="621" grpId="0" animBg="1"/>
      <p:bldP spid="628" grpId="0" animBg="1"/>
      <p:bldP spid="629" grpId="0" animBg="1"/>
      <p:bldP spid="630" grpId="0" animBg="1"/>
      <p:bldP spid="631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93" y="1270356"/>
            <a:ext cx="3289505" cy="32895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4601497" y="1415534"/>
            <a:ext cx="0" cy="2999147"/>
          </a:xfrm>
          <a:prstGeom prst="line">
            <a:avLst/>
          </a:prstGeom>
          <a:ln>
            <a:solidFill>
              <a:schemeClr val="accent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45629" y="1415534"/>
            <a:ext cx="2561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600" b="1" dirty="0"/>
              <a:t>Thành viên trong nhóm: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378245" y="1754088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1.Đinh Tiến An(Trưởng nhóm)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78245" y="20618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2.Trần Công Phong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78245" y="2369642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3.Cao Trung Đức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78245" y="2677419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4.Phan Minh Hiếu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78245" y="2985196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5.Nguyễn Trọng Sơn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864077" y="481781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 dirty="0">
                <a:solidFill>
                  <a:schemeClr val="accent2">
                    <a:lumMod val="10000"/>
                  </a:schemeClr>
                </a:solidFill>
              </a:rPr>
              <a:t>Đề bài</a:t>
            </a:r>
            <a:endParaRPr lang="en-US" sz="3200" b="1" dirty="0">
              <a:solidFill>
                <a:schemeClr val="accent2">
                  <a:lumMod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229" y="3053529"/>
            <a:ext cx="1922822" cy="1922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2" y="466173"/>
            <a:ext cx="1200765" cy="1200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7137" y="1386348"/>
            <a:ext cx="66880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Online Art Gallery is an online application, which is used to display and sell art</a:t>
            </a:r>
          </a:p>
          <a:p>
            <a:r>
              <a:rPr lang="en-US" dirty="0"/>
              <a:t>works of artist irrespective of their nationality, gender and other narrow</a:t>
            </a:r>
          </a:p>
          <a:p>
            <a:r>
              <a:rPr lang="en-US" dirty="0"/>
              <a:t>consideration, through auction. Artist can register online for being a member in the</a:t>
            </a:r>
          </a:p>
          <a:p>
            <a:r>
              <a:rPr lang="en-US" dirty="0"/>
              <a:t>art gallery and each artist can upload the digital copy of their art work under the</a:t>
            </a:r>
          </a:p>
          <a:p>
            <a:r>
              <a:rPr lang="en-US" dirty="0"/>
              <a:t>respective categories. They can host their art work either for auction or for fixed</a:t>
            </a:r>
          </a:p>
          <a:p>
            <a:r>
              <a:rPr lang="en-US" dirty="0"/>
              <a:t>price. The artist is liable to pay a fraction of the price of each art work to the web</a:t>
            </a:r>
          </a:p>
          <a:p>
            <a:r>
              <a:rPr lang="en-US" dirty="0"/>
              <a:t>site to find the running fund for site. Art lovers have to go to the art exhibition to</a:t>
            </a:r>
          </a:p>
          <a:p>
            <a:r>
              <a:rPr lang="en-US" dirty="0"/>
              <a:t>collect their favorite arts or painting. But now-a-days they are not getting enough</a:t>
            </a:r>
          </a:p>
          <a:p>
            <a:r>
              <a:rPr lang="en-US" dirty="0"/>
              <a:t>time to go to the galleries and collect the arts and paintings.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4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44"/>
          <p:cNvSpPr/>
          <p:nvPr/>
        </p:nvSpPr>
        <p:spPr>
          <a:xfrm flipH="1">
            <a:off x="326734" y="1601999"/>
            <a:ext cx="1163413" cy="187564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44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44"/>
          <p:cNvSpPr txBox="1">
            <a:spLocks noGrp="1"/>
          </p:cNvSpPr>
          <p:nvPr>
            <p:ph type="subTitle" idx="1"/>
          </p:nvPr>
        </p:nvSpPr>
        <p:spPr>
          <a:xfrm>
            <a:off x="3453967" y="401163"/>
            <a:ext cx="2236066" cy="5691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  <p:grpSp>
        <p:nvGrpSpPr>
          <p:cNvPr id="691" name="Google Shape;691;p44"/>
          <p:cNvGrpSpPr/>
          <p:nvPr/>
        </p:nvGrpSpPr>
        <p:grpSpPr>
          <a:xfrm>
            <a:off x="1131900" y="3655261"/>
            <a:ext cx="627083" cy="436814"/>
            <a:chOff x="5779976" y="1418876"/>
            <a:chExt cx="421200" cy="293400"/>
          </a:xfrm>
        </p:grpSpPr>
        <p:sp>
          <p:nvSpPr>
            <p:cNvPr id="692" name="Google Shape;692;p44"/>
            <p:cNvSpPr/>
            <p:nvPr/>
          </p:nvSpPr>
          <p:spPr>
            <a:xfrm>
              <a:off x="5779976" y="1418876"/>
              <a:ext cx="421200" cy="2934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5908478" y="1501513"/>
              <a:ext cx="157557" cy="139114"/>
            </a:xfrm>
            <a:custGeom>
              <a:avLst/>
              <a:gdLst/>
              <a:ahLst/>
              <a:cxnLst/>
              <a:rect l="l" t="t" r="r" b="b"/>
              <a:pathLst>
                <a:path w="19273" h="17017" extrusionOk="0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94" name="Google Shape;694;p44"/>
          <p:cNvGrpSpPr/>
          <p:nvPr/>
        </p:nvGrpSpPr>
        <p:grpSpPr>
          <a:xfrm>
            <a:off x="7531488" y="1224238"/>
            <a:ext cx="891300" cy="486300"/>
            <a:chOff x="6930163" y="1358338"/>
            <a:chExt cx="891300" cy="486300"/>
          </a:xfrm>
        </p:grpSpPr>
        <p:sp>
          <p:nvSpPr>
            <p:cNvPr id="695" name="Google Shape;695;p44"/>
            <p:cNvSpPr/>
            <p:nvPr/>
          </p:nvSpPr>
          <p:spPr>
            <a:xfrm>
              <a:off x="6930163" y="1358338"/>
              <a:ext cx="891300" cy="486300"/>
            </a:xfrm>
            <a:prstGeom prst="wedgeRoundRectCallout">
              <a:avLst>
                <a:gd name="adj1" fmla="val -20923"/>
                <a:gd name="adj2" fmla="val 78986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44"/>
            <p:cNvGrpSpPr/>
            <p:nvPr/>
          </p:nvGrpSpPr>
          <p:grpSpPr>
            <a:xfrm>
              <a:off x="7109579" y="1554476"/>
              <a:ext cx="532464" cy="94014"/>
              <a:chOff x="4703325" y="2297975"/>
              <a:chExt cx="242525" cy="42825"/>
            </a:xfrm>
          </p:grpSpPr>
          <p:sp>
            <p:nvSpPr>
              <p:cNvPr id="697" name="Google Shape;697;p44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4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4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54000" dist="3810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0" name="Google Shape;700;p44"/>
          <p:cNvSpPr/>
          <p:nvPr/>
        </p:nvSpPr>
        <p:spPr>
          <a:xfrm>
            <a:off x="8034120" y="3437577"/>
            <a:ext cx="270900" cy="2709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57163" dist="85725" dir="5400000" algn="bl" rotWithShape="0">
              <a:schemeClr val="dk1">
                <a:alpha val="38000"/>
              </a:schemeClr>
            </a:outerShdw>
            <a:reflection stA="24000" endPos="30000" dist="1524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44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4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4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44"/>
          <p:cNvGrpSpPr/>
          <p:nvPr/>
        </p:nvGrpSpPr>
        <p:grpSpPr>
          <a:xfrm rot="10800000" flipH="1">
            <a:off x="1162984" y="1532283"/>
            <a:ext cx="429322" cy="93999"/>
            <a:chOff x="5795037" y="809024"/>
            <a:chExt cx="431653" cy="94500"/>
          </a:xfrm>
        </p:grpSpPr>
        <p:sp>
          <p:nvSpPr>
            <p:cNvPr id="707" name="Google Shape;707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rgbClr val="81EEEB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rgbClr val="A1C3FF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rgbClr val="FFC3D0"/>
            </a:solidFill>
            <a:ln>
              <a:noFill/>
            </a:ln>
            <a:effectLst>
              <a:outerShdw blurRad="57150" dist="19050" dir="5400000" algn="bl" rotWithShape="0">
                <a:srgbClr val="5352E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98534" y="1378394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1.Customer login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398533" y="1646515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2.Admin login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98533" y="1933090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3.Art in sale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98533" y="2222413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4.New art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398533" y="2521197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5.Payment Mode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98533" y="280777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6.About us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8533" y="309142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7.Contact 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18" y="2034524"/>
            <a:ext cx="2734597" cy="2988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101772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1.Admin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0948" y="1465007"/>
            <a:ext cx="66640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*</a:t>
            </a:r>
            <a:r>
              <a:rPr lang="en-US" dirty="0"/>
              <a:t> Admin will use this application to give the access to the customers who want to</a:t>
            </a:r>
          </a:p>
          <a:p>
            <a:r>
              <a:rPr lang="en-US" dirty="0"/>
              <a:t>become the member of the art gallery;</a:t>
            </a:r>
          </a:p>
          <a:p>
            <a:r>
              <a:rPr lang="vi-VN" dirty="0"/>
              <a:t>*</a:t>
            </a:r>
            <a:r>
              <a:rPr lang="en-US" dirty="0"/>
              <a:t> Admin will add new information regarding the statue and paintings so that the</a:t>
            </a:r>
          </a:p>
          <a:p>
            <a:r>
              <a:rPr lang="en-US" dirty="0"/>
              <a:t>user can easily access it and make his mindset according to that.</a:t>
            </a:r>
          </a:p>
          <a:p>
            <a:r>
              <a:rPr lang="vi-VN" dirty="0"/>
              <a:t>*</a:t>
            </a:r>
            <a:r>
              <a:rPr lang="en-US" dirty="0"/>
              <a:t> Whenever you want to purchase some paintings or monuments from the gallery</a:t>
            </a:r>
          </a:p>
          <a:p>
            <a:r>
              <a:rPr lang="en-US" dirty="0"/>
              <a:t>you just need to send the request to the admin and he will approve your request</a:t>
            </a:r>
          </a:p>
          <a:p>
            <a:r>
              <a:rPr lang="en-US" dirty="0"/>
              <a:t>if he finds any new painting which you have never seen before.</a:t>
            </a:r>
          </a:p>
          <a:p>
            <a:r>
              <a:rPr lang="vi-VN" dirty="0"/>
              <a:t>*</a:t>
            </a:r>
            <a:r>
              <a:rPr lang="en-US" dirty="0"/>
              <a:t> In this way, the admin will take care of the persons who want to purchase the</a:t>
            </a:r>
          </a:p>
          <a:p>
            <a:r>
              <a:rPr lang="en-US" dirty="0"/>
              <a:t>paintings or even sell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568" y="816077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2.Customer login: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5764" y="1347019"/>
            <a:ext cx="68050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*</a:t>
            </a:r>
            <a:r>
              <a:rPr lang="en-US" dirty="0"/>
              <a:t> This option of the website will help the user to get a login and create his profile so</a:t>
            </a:r>
          </a:p>
          <a:p>
            <a:r>
              <a:rPr lang="en-US" dirty="0"/>
              <a:t>that he can access new paintings and check the notifications if there is any new</a:t>
            </a:r>
          </a:p>
          <a:p>
            <a:r>
              <a:rPr lang="en-US" dirty="0"/>
              <a:t>notification regarding new sculpture or Art so that he can bid for that or directly</a:t>
            </a:r>
          </a:p>
          <a:p>
            <a:r>
              <a:rPr lang="en-US" dirty="0"/>
              <a:t>purchase that according to the procedure which has followed by galleries.</a:t>
            </a:r>
          </a:p>
          <a:p>
            <a:r>
              <a:rPr lang="vi-VN" dirty="0"/>
              <a:t>*</a:t>
            </a:r>
            <a:r>
              <a:rPr lang="en-US" dirty="0"/>
              <a:t> In this part, user can also upload his data related to its personal information such</a:t>
            </a:r>
          </a:p>
          <a:p>
            <a:r>
              <a:rPr lang="en-US" dirty="0"/>
              <a:t>as name, sex, age and his interest related to paintings which is one of the</a:t>
            </a:r>
          </a:p>
          <a:p>
            <a:r>
              <a:rPr lang="en-US" dirty="0"/>
              <a:t>important parts.</a:t>
            </a:r>
          </a:p>
          <a:p>
            <a:r>
              <a:rPr lang="vi-VN" dirty="0"/>
              <a:t>*</a:t>
            </a:r>
            <a:r>
              <a:rPr lang="en-US" dirty="0"/>
              <a:t> User login consists of two modules:</a:t>
            </a:r>
          </a:p>
          <a:p>
            <a:r>
              <a:rPr lang="vi-VN" dirty="0"/>
              <a:t>*</a:t>
            </a:r>
            <a:r>
              <a:rPr lang="en-US" dirty="0"/>
              <a:t> You can review the things and rate them according to that you can also purchase</a:t>
            </a:r>
          </a:p>
          <a:p>
            <a:r>
              <a:rPr lang="en-US" dirty="0"/>
              <a:t>the things.</a:t>
            </a:r>
          </a:p>
          <a:p>
            <a:r>
              <a:rPr lang="vi-VN" dirty="0"/>
              <a:t>*</a:t>
            </a:r>
            <a:r>
              <a:rPr lang="en-US" dirty="0"/>
              <a:t> The user can also request to admin to keep his art in the exhibition for sale so if</a:t>
            </a:r>
          </a:p>
          <a:p>
            <a:r>
              <a:rPr lang="en-US" dirty="0"/>
              <a:t>anyone finds paintings interesting then he/she can contact you.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75071" y="865238"/>
            <a:ext cx="5211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3. PAYMENT MODULE OF ONLINE GALLERY ART SYSTEM: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6684" y="1317522"/>
            <a:ext cx="67553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*</a:t>
            </a:r>
            <a:r>
              <a:rPr lang="en-US" dirty="0"/>
              <a:t> This section of the module helps in making the financial transactions so that user</a:t>
            </a:r>
          </a:p>
          <a:p>
            <a:r>
              <a:rPr lang="en-US" dirty="0"/>
              <a:t>can pay it easily.</a:t>
            </a:r>
          </a:p>
          <a:p>
            <a:endParaRPr lang="en-US" dirty="0"/>
          </a:p>
          <a:p>
            <a:r>
              <a:rPr lang="vi-VN" dirty="0"/>
              <a:t>*</a:t>
            </a:r>
            <a:r>
              <a:rPr lang="en-US" dirty="0"/>
              <a:t> Simply we can deposit our money online through an application where you find</a:t>
            </a:r>
          </a:p>
          <a:p>
            <a:r>
              <a:rPr lang="en-US" dirty="0"/>
              <a:t>different options to pay the money options such as pay by debit card, credit card</a:t>
            </a:r>
          </a:p>
          <a:p>
            <a:r>
              <a:rPr lang="en-US" dirty="0"/>
              <a:t>or through net banking.</a:t>
            </a:r>
          </a:p>
          <a:p>
            <a:r>
              <a:rPr lang="vi-VN" dirty="0"/>
              <a:t>*</a:t>
            </a:r>
            <a:r>
              <a:rPr lang="en-US" dirty="0"/>
              <a:t> user will get the notification if there is any pending amount, prior two to three</a:t>
            </a:r>
          </a:p>
          <a:p>
            <a:r>
              <a:rPr lang="en-US" dirty="0"/>
              <a:t>days so that clients can deposit it without any late charges.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75071" y="3321009"/>
            <a:ext cx="10903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dirty="0"/>
              <a:t>4. About us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66684" y="3730195"/>
            <a:ext cx="6564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*</a:t>
            </a:r>
            <a:r>
              <a:rPr lang="en-US" dirty="0"/>
              <a:t>This feature will provide the information about the company and developers so</a:t>
            </a:r>
          </a:p>
          <a:p>
            <a:r>
              <a:rPr lang="en-US" dirty="0"/>
              <a:t>that if you want to get a new design or any kind of change and suggestion.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0"/>
          <p:cNvSpPr txBox="1">
            <a:spLocks noGrp="1"/>
          </p:cNvSpPr>
          <p:nvPr>
            <p:ph type="title"/>
          </p:nvPr>
        </p:nvSpPr>
        <p:spPr>
          <a:xfrm>
            <a:off x="720000" y="996898"/>
            <a:ext cx="3926884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Language:</a:t>
            </a:r>
            <a:endParaRPr dirty="0"/>
          </a:p>
        </p:txBody>
      </p:sp>
      <p:grpSp>
        <p:nvGrpSpPr>
          <p:cNvPr id="973" name="Google Shape;973;p50"/>
          <p:cNvGrpSpPr/>
          <p:nvPr/>
        </p:nvGrpSpPr>
        <p:grpSpPr>
          <a:xfrm>
            <a:off x="4646884" y="1534161"/>
            <a:ext cx="3852078" cy="2198521"/>
            <a:chOff x="4646884" y="1534161"/>
            <a:chExt cx="3852078" cy="2198521"/>
          </a:xfrm>
        </p:grpSpPr>
        <p:grpSp>
          <p:nvGrpSpPr>
            <p:cNvPr id="974" name="Google Shape;974;p50"/>
            <p:cNvGrpSpPr/>
            <p:nvPr/>
          </p:nvGrpSpPr>
          <p:grpSpPr>
            <a:xfrm flipH="1">
              <a:off x="4994335" y="1705248"/>
              <a:ext cx="861213" cy="1229177"/>
              <a:chOff x="5484390" y="2699155"/>
              <a:chExt cx="1632940" cy="2330636"/>
            </a:xfrm>
          </p:grpSpPr>
          <p:sp>
            <p:nvSpPr>
              <p:cNvPr id="975" name="Google Shape;975;p50"/>
              <p:cNvSpPr/>
              <p:nvPr/>
            </p:nvSpPr>
            <p:spPr>
              <a:xfrm rot="1337864">
                <a:off x="5849934" y="2791559"/>
                <a:ext cx="901851" cy="2104597"/>
              </a:xfrm>
              <a:custGeom>
                <a:avLst/>
                <a:gdLst/>
                <a:ahLst/>
                <a:cxnLst/>
                <a:rect l="l" t="t" r="r" b="b"/>
                <a:pathLst>
                  <a:path w="27098" h="63237" extrusionOk="0">
                    <a:moveTo>
                      <a:pt x="3771" y="1"/>
                    </a:moveTo>
                    <a:cubicBezTo>
                      <a:pt x="3500" y="1"/>
                      <a:pt x="3230" y="34"/>
                      <a:pt x="2976" y="102"/>
                    </a:cubicBezTo>
                    <a:cubicBezTo>
                      <a:pt x="1878" y="406"/>
                      <a:pt x="1116" y="1116"/>
                      <a:pt x="728" y="2214"/>
                    </a:cubicBezTo>
                    <a:cubicBezTo>
                      <a:pt x="1" y="4260"/>
                      <a:pt x="744" y="7083"/>
                      <a:pt x="1878" y="8621"/>
                    </a:cubicBezTo>
                    <a:cubicBezTo>
                      <a:pt x="2216" y="9095"/>
                      <a:pt x="2621" y="9568"/>
                      <a:pt x="3010" y="10024"/>
                    </a:cubicBezTo>
                    <a:cubicBezTo>
                      <a:pt x="3922" y="11123"/>
                      <a:pt x="4887" y="12255"/>
                      <a:pt x="5326" y="13659"/>
                    </a:cubicBezTo>
                    <a:cubicBezTo>
                      <a:pt x="6154" y="16228"/>
                      <a:pt x="5410" y="18426"/>
                      <a:pt x="4684" y="20555"/>
                    </a:cubicBezTo>
                    <a:cubicBezTo>
                      <a:pt x="4294" y="21687"/>
                      <a:pt x="3889" y="22871"/>
                      <a:pt x="3719" y="24122"/>
                    </a:cubicBezTo>
                    <a:cubicBezTo>
                      <a:pt x="3365" y="26725"/>
                      <a:pt x="3922" y="29125"/>
                      <a:pt x="5258" y="30748"/>
                    </a:cubicBezTo>
                    <a:cubicBezTo>
                      <a:pt x="5630" y="31187"/>
                      <a:pt x="6086" y="31593"/>
                      <a:pt x="6509" y="31999"/>
                    </a:cubicBezTo>
                    <a:cubicBezTo>
                      <a:pt x="7134" y="32557"/>
                      <a:pt x="7776" y="33148"/>
                      <a:pt x="8233" y="33876"/>
                    </a:cubicBezTo>
                    <a:cubicBezTo>
                      <a:pt x="9670" y="36073"/>
                      <a:pt x="9146" y="38981"/>
                      <a:pt x="8639" y="40975"/>
                    </a:cubicBezTo>
                    <a:cubicBezTo>
                      <a:pt x="8572" y="41262"/>
                      <a:pt x="8486" y="41550"/>
                      <a:pt x="8419" y="41837"/>
                    </a:cubicBezTo>
                    <a:cubicBezTo>
                      <a:pt x="7895" y="43798"/>
                      <a:pt x="7371" y="45810"/>
                      <a:pt x="7794" y="47737"/>
                    </a:cubicBezTo>
                    <a:cubicBezTo>
                      <a:pt x="8335" y="50171"/>
                      <a:pt x="10228" y="51878"/>
                      <a:pt x="12223" y="53687"/>
                    </a:cubicBezTo>
                    <a:cubicBezTo>
                      <a:pt x="13879" y="55174"/>
                      <a:pt x="15586" y="56712"/>
                      <a:pt x="16516" y="58740"/>
                    </a:cubicBezTo>
                    <a:cubicBezTo>
                      <a:pt x="16719" y="59180"/>
                      <a:pt x="16888" y="59637"/>
                      <a:pt x="17040" y="60077"/>
                    </a:cubicBezTo>
                    <a:cubicBezTo>
                      <a:pt x="17328" y="60870"/>
                      <a:pt x="17598" y="61632"/>
                      <a:pt x="18071" y="62256"/>
                    </a:cubicBezTo>
                    <a:cubicBezTo>
                      <a:pt x="18561" y="62916"/>
                      <a:pt x="19221" y="63237"/>
                      <a:pt x="20082" y="63237"/>
                    </a:cubicBezTo>
                    <a:cubicBezTo>
                      <a:pt x="20522" y="63237"/>
                      <a:pt x="21013" y="63153"/>
                      <a:pt x="21536" y="62984"/>
                    </a:cubicBezTo>
                    <a:cubicBezTo>
                      <a:pt x="22162" y="62781"/>
                      <a:pt x="22838" y="62459"/>
                      <a:pt x="23514" y="62054"/>
                    </a:cubicBezTo>
                    <a:cubicBezTo>
                      <a:pt x="25694" y="60753"/>
                      <a:pt x="27098" y="58251"/>
                      <a:pt x="27030" y="55833"/>
                    </a:cubicBezTo>
                    <a:cubicBezTo>
                      <a:pt x="26963" y="53500"/>
                      <a:pt x="25796" y="51489"/>
                      <a:pt x="24579" y="49342"/>
                    </a:cubicBezTo>
                    <a:cubicBezTo>
                      <a:pt x="23700" y="47838"/>
                      <a:pt x="22804" y="46265"/>
                      <a:pt x="22331" y="44559"/>
                    </a:cubicBezTo>
                    <a:cubicBezTo>
                      <a:pt x="21367" y="41212"/>
                      <a:pt x="22111" y="37696"/>
                      <a:pt x="22838" y="34298"/>
                    </a:cubicBezTo>
                    <a:cubicBezTo>
                      <a:pt x="22922" y="33926"/>
                      <a:pt x="22990" y="33554"/>
                      <a:pt x="23075" y="33182"/>
                    </a:cubicBezTo>
                    <a:cubicBezTo>
                      <a:pt x="23801" y="29616"/>
                      <a:pt x="24292" y="25559"/>
                      <a:pt x="22331" y="22381"/>
                    </a:cubicBezTo>
                    <a:cubicBezTo>
                      <a:pt x="20995" y="20234"/>
                      <a:pt x="18714" y="18831"/>
                      <a:pt x="16516" y="17479"/>
                    </a:cubicBezTo>
                    <a:cubicBezTo>
                      <a:pt x="14082" y="15974"/>
                      <a:pt x="11563" y="14436"/>
                      <a:pt x="10244" y="11883"/>
                    </a:cubicBezTo>
                    <a:cubicBezTo>
                      <a:pt x="9484" y="10429"/>
                      <a:pt x="9196" y="8773"/>
                      <a:pt x="8926" y="7184"/>
                    </a:cubicBezTo>
                    <a:lnTo>
                      <a:pt x="8842" y="6728"/>
                    </a:lnTo>
                    <a:cubicBezTo>
                      <a:pt x="8554" y="5054"/>
                      <a:pt x="8182" y="3314"/>
                      <a:pt x="7168" y="1928"/>
                    </a:cubicBezTo>
                    <a:cubicBezTo>
                      <a:pt x="6323" y="760"/>
                      <a:pt x="4988" y="1"/>
                      <a:pt x="37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0"/>
              <p:cNvSpPr/>
              <p:nvPr/>
            </p:nvSpPr>
            <p:spPr>
              <a:xfrm>
                <a:off x="5976368" y="2785366"/>
                <a:ext cx="708700" cy="2244425"/>
              </a:xfrm>
              <a:custGeom>
                <a:avLst/>
                <a:gdLst/>
                <a:ahLst/>
                <a:cxnLst/>
                <a:rect l="l" t="t" r="r" b="b"/>
                <a:pathLst>
                  <a:path w="28348" h="89777" extrusionOk="0">
                    <a:moveTo>
                      <a:pt x="22990" y="0"/>
                    </a:moveTo>
                    <a:cubicBezTo>
                      <a:pt x="20759" y="0"/>
                      <a:pt x="19253" y="2249"/>
                      <a:pt x="18933" y="4480"/>
                    </a:cubicBezTo>
                    <a:cubicBezTo>
                      <a:pt x="18764" y="5765"/>
                      <a:pt x="18764" y="7016"/>
                      <a:pt x="18764" y="8215"/>
                    </a:cubicBezTo>
                    <a:cubicBezTo>
                      <a:pt x="18764" y="10616"/>
                      <a:pt x="18764" y="12881"/>
                      <a:pt x="17445" y="15281"/>
                    </a:cubicBezTo>
                    <a:cubicBezTo>
                      <a:pt x="16634" y="16769"/>
                      <a:pt x="15535" y="18071"/>
                      <a:pt x="14453" y="19322"/>
                    </a:cubicBezTo>
                    <a:cubicBezTo>
                      <a:pt x="13693" y="20235"/>
                      <a:pt x="12881" y="21181"/>
                      <a:pt x="12221" y="22178"/>
                    </a:cubicBezTo>
                    <a:cubicBezTo>
                      <a:pt x="9839" y="25694"/>
                      <a:pt x="9010" y="30005"/>
                      <a:pt x="9805" y="34653"/>
                    </a:cubicBezTo>
                    <a:cubicBezTo>
                      <a:pt x="10515" y="38795"/>
                      <a:pt x="9433" y="42090"/>
                      <a:pt x="6052" y="46030"/>
                    </a:cubicBezTo>
                    <a:cubicBezTo>
                      <a:pt x="3077" y="49512"/>
                      <a:pt x="1" y="53096"/>
                      <a:pt x="964" y="58167"/>
                    </a:cubicBezTo>
                    <a:cubicBezTo>
                      <a:pt x="1302" y="59958"/>
                      <a:pt x="2131" y="61716"/>
                      <a:pt x="2924" y="63441"/>
                    </a:cubicBezTo>
                    <a:cubicBezTo>
                      <a:pt x="4311" y="66364"/>
                      <a:pt x="5714" y="69391"/>
                      <a:pt x="4885" y="72772"/>
                    </a:cubicBezTo>
                    <a:cubicBezTo>
                      <a:pt x="4599" y="73921"/>
                      <a:pt x="4040" y="74985"/>
                      <a:pt x="3517" y="75999"/>
                    </a:cubicBezTo>
                    <a:cubicBezTo>
                      <a:pt x="3246" y="76524"/>
                      <a:pt x="2958" y="77065"/>
                      <a:pt x="2722" y="77606"/>
                    </a:cubicBezTo>
                    <a:cubicBezTo>
                      <a:pt x="1741" y="79837"/>
                      <a:pt x="1471" y="82186"/>
                      <a:pt x="1978" y="84248"/>
                    </a:cubicBezTo>
                    <a:cubicBezTo>
                      <a:pt x="2367" y="85905"/>
                      <a:pt x="3314" y="87426"/>
                      <a:pt x="4565" y="88441"/>
                    </a:cubicBezTo>
                    <a:cubicBezTo>
                      <a:pt x="5020" y="88813"/>
                      <a:pt x="5494" y="89101"/>
                      <a:pt x="6001" y="89320"/>
                    </a:cubicBezTo>
                    <a:cubicBezTo>
                      <a:pt x="6677" y="89624"/>
                      <a:pt x="7472" y="89777"/>
                      <a:pt x="8401" y="89777"/>
                    </a:cubicBezTo>
                    <a:cubicBezTo>
                      <a:pt x="10768" y="89777"/>
                      <a:pt x="13727" y="88762"/>
                      <a:pt x="15552" y="87309"/>
                    </a:cubicBezTo>
                    <a:cubicBezTo>
                      <a:pt x="18527" y="84976"/>
                      <a:pt x="18392" y="81866"/>
                      <a:pt x="18239" y="78569"/>
                    </a:cubicBezTo>
                    <a:cubicBezTo>
                      <a:pt x="18122" y="75932"/>
                      <a:pt x="18003" y="73227"/>
                      <a:pt x="19456" y="70777"/>
                    </a:cubicBezTo>
                    <a:cubicBezTo>
                      <a:pt x="20099" y="69661"/>
                      <a:pt x="20910" y="68647"/>
                      <a:pt x="21671" y="67649"/>
                    </a:cubicBezTo>
                    <a:cubicBezTo>
                      <a:pt x="22972" y="65976"/>
                      <a:pt x="24207" y="64403"/>
                      <a:pt x="24832" y="62426"/>
                    </a:cubicBezTo>
                    <a:cubicBezTo>
                      <a:pt x="25796" y="59418"/>
                      <a:pt x="24967" y="56172"/>
                      <a:pt x="24122" y="53670"/>
                    </a:cubicBezTo>
                    <a:cubicBezTo>
                      <a:pt x="23885" y="52994"/>
                      <a:pt x="23632" y="52300"/>
                      <a:pt x="23396" y="51624"/>
                    </a:cubicBezTo>
                    <a:cubicBezTo>
                      <a:pt x="22600" y="49444"/>
                      <a:pt x="21789" y="47195"/>
                      <a:pt x="21536" y="44846"/>
                    </a:cubicBezTo>
                    <a:cubicBezTo>
                      <a:pt x="21282" y="42226"/>
                      <a:pt x="21773" y="40096"/>
                      <a:pt x="23057" y="38304"/>
                    </a:cubicBezTo>
                    <a:cubicBezTo>
                      <a:pt x="23396" y="37831"/>
                      <a:pt x="23767" y="37391"/>
                      <a:pt x="24122" y="36952"/>
                    </a:cubicBezTo>
                    <a:cubicBezTo>
                      <a:pt x="24680" y="36259"/>
                      <a:pt x="25271" y="35532"/>
                      <a:pt x="25728" y="34754"/>
                    </a:cubicBezTo>
                    <a:cubicBezTo>
                      <a:pt x="27638" y="31441"/>
                      <a:pt x="26826" y="28078"/>
                      <a:pt x="25947" y="24511"/>
                    </a:cubicBezTo>
                    <a:cubicBezTo>
                      <a:pt x="25187" y="21434"/>
                      <a:pt x="24410" y="18274"/>
                      <a:pt x="25508" y="15130"/>
                    </a:cubicBezTo>
                    <a:cubicBezTo>
                      <a:pt x="25812" y="14267"/>
                      <a:pt x="26218" y="13439"/>
                      <a:pt x="26623" y="12644"/>
                    </a:cubicBezTo>
                    <a:cubicBezTo>
                      <a:pt x="26860" y="12155"/>
                      <a:pt x="27097" y="11647"/>
                      <a:pt x="27317" y="11157"/>
                    </a:cubicBezTo>
                    <a:cubicBezTo>
                      <a:pt x="28162" y="9213"/>
                      <a:pt x="28348" y="6745"/>
                      <a:pt x="27790" y="4530"/>
                    </a:cubicBezTo>
                    <a:cubicBezTo>
                      <a:pt x="27317" y="2637"/>
                      <a:pt x="26150" y="1082"/>
                      <a:pt x="24663" y="390"/>
                    </a:cubicBezTo>
                    <a:cubicBezTo>
                      <a:pt x="24105" y="135"/>
                      <a:pt x="23531" y="0"/>
                      <a:pt x="229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50"/>
            <p:cNvGrpSpPr/>
            <p:nvPr/>
          </p:nvGrpSpPr>
          <p:grpSpPr>
            <a:xfrm>
              <a:off x="4646884" y="2774145"/>
              <a:ext cx="1170434" cy="792593"/>
              <a:chOff x="5275594" y="2739478"/>
              <a:chExt cx="1119818" cy="758317"/>
            </a:xfrm>
          </p:grpSpPr>
          <p:sp>
            <p:nvSpPr>
              <p:cNvPr id="978" name="Google Shape;978;p50"/>
              <p:cNvSpPr/>
              <p:nvPr/>
            </p:nvSpPr>
            <p:spPr>
              <a:xfrm>
                <a:off x="5492248" y="2739478"/>
                <a:ext cx="903164" cy="758317"/>
              </a:xfrm>
              <a:custGeom>
                <a:avLst/>
                <a:gdLst/>
                <a:ahLst/>
                <a:cxnLst/>
                <a:rect l="l" t="t" r="r" b="b"/>
                <a:pathLst>
                  <a:path w="81994" h="68844" extrusionOk="0">
                    <a:moveTo>
                      <a:pt x="6777" y="1"/>
                    </a:moveTo>
                    <a:cubicBezTo>
                      <a:pt x="3043" y="1"/>
                      <a:pt x="0" y="3043"/>
                      <a:pt x="0" y="6778"/>
                    </a:cubicBezTo>
                    <a:lnTo>
                      <a:pt x="0" y="62067"/>
                    </a:lnTo>
                    <a:cubicBezTo>
                      <a:pt x="0" y="65801"/>
                      <a:pt x="3043" y="68844"/>
                      <a:pt x="6777" y="68844"/>
                    </a:cubicBezTo>
                    <a:lnTo>
                      <a:pt x="75217" y="68844"/>
                    </a:lnTo>
                    <a:cubicBezTo>
                      <a:pt x="78952" y="68844"/>
                      <a:pt x="81993" y="65801"/>
                      <a:pt x="81993" y="62067"/>
                    </a:cubicBezTo>
                    <a:lnTo>
                      <a:pt x="81993" y="6778"/>
                    </a:lnTo>
                    <a:cubicBezTo>
                      <a:pt x="81993" y="3043"/>
                      <a:pt x="78952" y="1"/>
                      <a:pt x="752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0"/>
              <p:cNvSpPr/>
              <p:nvPr/>
            </p:nvSpPr>
            <p:spPr>
              <a:xfrm>
                <a:off x="5275594" y="3124397"/>
                <a:ext cx="95742" cy="246273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22358" extrusionOk="0">
                    <a:moveTo>
                      <a:pt x="1852" y="1"/>
                    </a:moveTo>
                    <a:cubicBezTo>
                      <a:pt x="837" y="1"/>
                      <a:pt x="0" y="838"/>
                      <a:pt x="0" y="1868"/>
                    </a:cubicBezTo>
                    <a:lnTo>
                      <a:pt x="0" y="20490"/>
                    </a:lnTo>
                    <a:cubicBezTo>
                      <a:pt x="0" y="21520"/>
                      <a:pt x="837" y="22357"/>
                      <a:pt x="1852" y="22357"/>
                    </a:cubicBezTo>
                    <a:lnTo>
                      <a:pt x="6841" y="22357"/>
                    </a:lnTo>
                    <a:cubicBezTo>
                      <a:pt x="7855" y="22357"/>
                      <a:pt x="8692" y="21520"/>
                      <a:pt x="8692" y="20490"/>
                    </a:cubicBezTo>
                    <a:lnTo>
                      <a:pt x="8692" y="1868"/>
                    </a:lnTo>
                    <a:cubicBezTo>
                      <a:pt x="8692" y="838"/>
                      <a:pt x="7855" y="1"/>
                      <a:pt x="6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0"/>
              <p:cNvSpPr/>
              <p:nvPr/>
            </p:nvSpPr>
            <p:spPr>
              <a:xfrm>
                <a:off x="5444564" y="3004003"/>
                <a:ext cx="95566" cy="366667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33288" extrusionOk="0">
                    <a:moveTo>
                      <a:pt x="1851" y="1"/>
                    </a:moveTo>
                    <a:cubicBezTo>
                      <a:pt x="820" y="1"/>
                      <a:pt x="0" y="838"/>
                      <a:pt x="0" y="1852"/>
                    </a:cubicBezTo>
                    <a:lnTo>
                      <a:pt x="0" y="31420"/>
                    </a:lnTo>
                    <a:cubicBezTo>
                      <a:pt x="0" y="32450"/>
                      <a:pt x="820" y="33287"/>
                      <a:pt x="1851" y="33287"/>
                    </a:cubicBezTo>
                    <a:lnTo>
                      <a:pt x="6825" y="33287"/>
                    </a:lnTo>
                    <a:cubicBezTo>
                      <a:pt x="7855" y="33287"/>
                      <a:pt x="8675" y="32450"/>
                      <a:pt x="8675" y="31420"/>
                    </a:cubicBezTo>
                    <a:lnTo>
                      <a:pt x="8675" y="1852"/>
                    </a:lnTo>
                    <a:cubicBezTo>
                      <a:pt x="8675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0"/>
              <p:cNvSpPr/>
              <p:nvPr/>
            </p:nvSpPr>
            <p:spPr>
              <a:xfrm>
                <a:off x="5613347" y="3201865"/>
                <a:ext cx="95753" cy="16880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5325" extrusionOk="0">
                    <a:moveTo>
                      <a:pt x="1851" y="1"/>
                    </a:moveTo>
                    <a:cubicBezTo>
                      <a:pt x="837" y="1"/>
                      <a:pt x="0" y="838"/>
                      <a:pt x="0" y="1852"/>
                    </a:cubicBezTo>
                    <a:lnTo>
                      <a:pt x="0" y="13457"/>
                    </a:lnTo>
                    <a:cubicBezTo>
                      <a:pt x="0" y="14487"/>
                      <a:pt x="837" y="15324"/>
                      <a:pt x="1851" y="15324"/>
                    </a:cubicBezTo>
                    <a:lnTo>
                      <a:pt x="6825" y="15324"/>
                    </a:lnTo>
                    <a:cubicBezTo>
                      <a:pt x="7855" y="15324"/>
                      <a:pt x="8692" y="14487"/>
                      <a:pt x="8692" y="13457"/>
                    </a:cubicBezTo>
                    <a:lnTo>
                      <a:pt x="8692" y="1852"/>
                    </a:lnTo>
                    <a:cubicBezTo>
                      <a:pt x="8692" y="838"/>
                      <a:pt x="7855" y="1"/>
                      <a:pt x="68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0"/>
              <p:cNvSpPr/>
              <p:nvPr/>
            </p:nvSpPr>
            <p:spPr>
              <a:xfrm>
                <a:off x="5782130" y="2888588"/>
                <a:ext cx="95753" cy="482082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3766" extrusionOk="0">
                    <a:moveTo>
                      <a:pt x="1868" y="1"/>
                    </a:moveTo>
                    <a:cubicBezTo>
                      <a:pt x="838" y="1"/>
                      <a:pt x="1" y="821"/>
                      <a:pt x="1" y="1851"/>
                    </a:cubicBezTo>
                    <a:lnTo>
                      <a:pt x="1" y="41898"/>
                    </a:lnTo>
                    <a:cubicBezTo>
                      <a:pt x="1" y="42928"/>
                      <a:pt x="838" y="43765"/>
                      <a:pt x="1868" y="43765"/>
                    </a:cubicBezTo>
                    <a:lnTo>
                      <a:pt x="6841" y="43765"/>
                    </a:lnTo>
                    <a:cubicBezTo>
                      <a:pt x="7871" y="43765"/>
                      <a:pt x="8693" y="42928"/>
                      <a:pt x="8693" y="41898"/>
                    </a:cubicBezTo>
                    <a:lnTo>
                      <a:pt x="8693" y="1851"/>
                    </a:lnTo>
                    <a:cubicBezTo>
                      <a:pt x="8693" y="821"/>
                      <a:pt x="7871" y="1"/>
                      <a:pt x="6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0"/>
              <p:cNvSpPr/>
              <p:nvPr/>
            </p:nvSpPr>
            <p:spPr>
              <a:xfrm>
                <a:off x="5951089" y="3067835"/>
                <a:ext cx="95753" cy="30283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27493" extrusionOk="0">
                    <a:moveTo>
                      <a:pt x="1852" y="0"/>
                    </a:moveTo>
                    <a:cubicBezTo>
                      <a:pt x="822" y="0"/>
                      <a:pt x="1" y="837"/>
                      <a:pt x="1" y="1867"/>
                    </a:cubicBezTo>
                    <a:lnTo>
                      <a:pt x="1" y="25625"/>
                    </a:lnTo>
                    <a:cubicBezTo>
                      <a:pt x="1" y="26655"/>
                      <a:pt x="822" y="27492"/>
                      <a:pt x="1852" y="27492"/>
                    </a:cubicBezTo>
                    <a:lnTo>
                      <a:pt x="6825" y="27492"/>
                    </a:lnTo>
                    <a:cubicBezTo>
                      <a:pt x="7856" y="27492"/>
                      <a:pt x="8693" y="26655"/>
                      <a:pt x="8693" y="25625"/>
                    </a:cubicBezTo>
                    <a:lnTo>
                      <a:pt x="8693" y="1867"/>
                    </a:lnTo>
                    <a:cubicBezTo>
                      <a:pt x="8693" y="837"/>
                      <a:pt x="7856" y="0"/>
                      <a:pt x="68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4" name="Google Shape;984;p50"/>
            <p:cNvSpPr/>
            <p:nvPr/>
          </p:nvSpPr>
          <p:spPr>
            <a:xfrm>
              <a:off x="5502493" y="1742498"/>
              <a:ext cx="2205463" cy="1990184"/>
            </a:xfrm>
            <a:custGeom>
              <a:avLst/>
              <a:gdLst/>
              <a:ahLst/>
              <a:cxnLst/>
              <a:rect l="l" t="t" r="r" b="b"/>
              <a:pathLst>
                <a:path w="232154" h="209493" extrusionOk="0">
                  <a:moveTo>
                    <a:pt x="14702" y="0"/>
                  </a:moveTo>
                  <a:cubicBezTo>
                    <a:pt x="6580" y="0"/>
                    <a:pt x="0" y="6580"/>
                    <a:pt x="0" y="14702"/>
                  </a:cubicBezTo>
                  <a:lnTo>
                    <a:pt x="0" y="165069"/>
                  </a:lnTo>
                  <a:cubicBezTo>
                    <a:pt x="0" y="173189"/>
                    <a:pt x="6580" y="179769"/>
                    <a:pt x="14702" y="179769"/>
                  </a:cubicBezTo>
                  <a:lnTo>
                    <a:pt x="84962" y="179769"/>
                  </a:lnTo>
                  <a:lnTo>
                    <a:pt x="84962" y="203879"/>
                  </a:lnTo>
                  <a:lnTo>
                    <a:pt x="69202" y="203879"/>
                  </a:lnTo>
                  <a:cubicBezTo>
                    <a:pt x="67637" y="203879"/>
                    <a:pt x="66395" y="205146"/>
                    <a:pt x="66395" y="206686"/>
                  </a:cubicBezTo>
                  <a:cubicBezTo>
                    <a:pt x="66395" y="208251"/>
                    <a:pt x="67637" y="209493"/>
                    <a:pt x="69202" y="209493"/>
                  </a:cubicBezTo>
                  <a:lnTo>
                    <a:pt x="162952" y="209493"/>
                  </a:lnTo>
                  <a:cubicBezTo>
                    <a:pt x="164516" y="209493"/>
                    <a:pt x="165759" y="208251"/>
                    <a:pt x="165759" y="206686"/>
                  </a:cubicBezTo>
                  <a:cubicBezTo>
                    <a:pt x="165759" y="205146"/>
                    <a:pt x="164516" y="203879"/>
                    <a:pt x="162952" y="203879"/>
                  </a:cubicBezTo>
                  <a:lnTo>
                    <a:pt x="147192" y="203879"/>
                  </a:lnTo>
                  <a:lnTo>
                    <a:pt x="147192" y="179769"/>
                  </a:lnTo>
                  <a:lnTo>
                    <a:pt x="217452" y="179769"/>
                  </a:lnTo>
                  <a:cubicBezTo>
                    <a:pt x="225574" y="179769"/>
                    <a:pt x="232154" y="173189"/>
                    <a:pt x="232154" y="165069"/>
                  </a:cubicBezTo>
                  <a:lnTo>
                    <a:pt x="232154" y="14702"/>
                  </a:lnTo>
                  <a:cubicBezTo>
                    <a:pt x="232154" y="6580"/>
                    <a:pt x="225574" y="0"/>
                    <a:pt x="217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592383" y="1846563"/>
              <a:ext cx="1991700" cy="1488300"/>
            </a:xfrm>
            <a:prstGeom prst="roundRect">
              <a:avLst>
                <a:gd name="adj" fmla="val 2980"/>
              </a:avLst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7623185" y="1534161"/>
              <a:ext cx="392668" cy="392668"/>
            </a:xfrm>
            <a:custGeom>
              <a:avLst/>
              <a:gdLst/>
              <a:ahLst/>
              <a:cxnLst/>
              <a:rect l="l" t="t" r="r" b="b"/>
              <a:pathLst>
                <a:path w="34108" h="34108" extrusionOk="0">
                  <a:moveTo>
                    <a:pt x="1" y="0"/>
                  </a:moveTo>
                  <a:lnTo>
                    <a:pt x="1" y="15742"/>
                  </a:lnTo>
                  <a:cubicBezTo>
                    <a:pt x="9835" y="16418"/>
                    <a:pt x="17690" y="24273"/>
                    <a:pt x="18366" y="34108"/>
                  </a:cubicBezTo>
                  <a:lnTo>
                    <a:pt x="34108" y="34108"/>
                  </a:lnTo>
                  <a:cubicBezTo>
                    <a:pt x="33384" y="15598"/>
                    <a:pt x="18511" y="72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7808869" y="2559505"/>
              <a:ext cx="690094" cy="334300"/>
            </a:xfrm>
            <a:custGeom>
              <a:avLst/>
              <a:gdLst/>
              <a:ahLst/>
              <a:cxnLst/>
              <a:rect l="l" t="t" r="r" b="b"/>
              <a:pathLst>
                <a:path w="59943" h="29038" extrusionOk="0">
                  <a:moveTo>
                    <a:pt x="14520" y="1"/>
                  </a:moveTo>
                  <a:cubicBezTo>
                    <a:pt x="6504" y="1"/>
                    <a:pt x="1" y="6503"/>
                    <a:pt x="1" y="14519"/>
                  </a:cubicBezTo>
                  <a:cubicBezTo>
                    <a:pt x="1" y="22535"/>
                    <a:pt x="6504" y="29038"/>
                    <a:pt x="14520" y="29038"/>
                  </a:cubicBezTo>
                  <a:lnTo>
                    <a:pt x="45424" y="29038"/>
                  </a:lnTo>
                  <a:cubicBezTo>
                    <a:pt x="53440" y="29038"/>
                    <a:pt x="59942" y="22535"/>
                    <a:pt x="59942" y="14519"/>
                  </a:cubicBezTo>
                  <a:cubicBezTo>
                    <a:pt x="59942" y="6503"/>
                    <a:pt x="53440" y="1"/>
                    <a:pt x="45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7958977" y="2642526"/>
              <a:ext cx="158067" cy="150284"/>
            </a:xfrm>
            <a:custGeom>
              <a:avLst/>
              <a:gdLst/>
              <a:ahLst/>
              <a:cxnLst/>
              <a:rect l="l" t="t" r="r" b="b"/>
              <a:pathLst>
                <a:path w="13730" h="13054" extrusionOk="0">
                  <a:moveTo>
                    <a:pt x="6858" y="1"/>
                  </a:moveTo>
                  <a:lnTo>
                    <a:pt x="4748" y="4297"/>
                  </a:lnTo>
                  <a:lnTo>
                    <a:pt x="1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6858" y="10832"/>
                  </a:lnTo>
                  <a:lnTo>
                    <a:pt x="11107" y="13054"/>
                  </a:lnTo>
                  <a:lnTo>
                    <a:pt x="10302" y="8338"/>
                  </a:lnTo>
                  <a:lnTo>
                    <a:pt x="13730" y="4990"/>
                  </a:lnTo>
                  <a:lnTo>
                    <a:pt x="8982" y="4297"/>
                  </a:lnTo>
                  <a:lnTo>
                    <a:pt x="6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8190805" y="2642526"/>
              <a:ext cx="158078" cy="150284"/>
            </a:xfrm>
            <a:custGeom>
              <a:avLst/>
              <a:gdLst/>
              <a:ahLst/>
              <a:cxnLst/>
              <a:rect l="l" t="t" r="r" b="b"/>
              <a:pathLst>
                <a:path w="13731" h="13054" extrusionOk="0">
                  <a:moveTo>
                    <a:pt x="6857" y="1"/>
                  </a:moveTo>
                  <a:lnTo>
                    <a:pt x="4732" y="4297"/>
                  </a:lnTo>
                  <a:lnTo>
                    <a:pt x="0" y="4990"/>
                  </a:lnTo>
                  <a:lnTo>
                    <a:pt x="3429" y="8338"/>
                  </a:lnTo>
                  <a:lnTo>
                    <a:pt x="2624" y="13054"/>
                  </a:lnTo>
                  <a:lnTo>
                    <a:pt x="2624" y="13054"/>
                  </a:lnTo>
                  <a:lnTo>
                    <a:pt x="6857" y="10832"/>
                  </a:lnTo>
                  <a:lnTo>
                    <a:pt x="11106" y="13054"/>
                  </a:lnTo>
                  <a:lnTo>
                    <a:pt x="10286" y="8338"/>
                  </a:lnTo>
                  <a:lnTo>
                    <a:pt x="13731" y="4990"/>
                  </a:lnTo>
                  <a:lnTo>
                    <a:pt x="8982" y="4297"/>
                  </a:lnTo>
                  <a:lnTo>
                    <a:pt x="6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7340204" y="3651372"/>
              <a:ext cx="334496" cy="52819"/>
            </a:xfrm>
            <a:custGeom>
              <a:avLst/>
              <a:gdLst/>
              <a:ahLst/>
              <a:cxnLst/>
              <a:rect l="l" t="t" r="r" b="b"/>
              <a:pathLst>
                <a:path w="29055" h="4588" extrusionOk="0">
                  <a:moveTo>
                    <a:pt x="2303" y="1"/>
                  </a:moveTo>
                  <a:cubicBezTo>
                    <a:pt x="1031" y="1"/>
                    <a:pt x="1" y="1014"/>
                    <a:pt x="1" y="2286"/>
                  </a:cubicBezTo>
                  <a:cubicBezTo>
                    <a:pt x="1" y="3557"/>
                    <a:pt x="1031" y="4588"/>
                    <a:pt x="2303" y="4588"/>
                  </a:cubicBezTo>
                  <a:lnTo>
                    <a:pt x="26752" y="4588"/>
                  </a:lnTo>
                  <a:cubicBezTo>
                    <a:pt x="28024" y="4588"/>
                    <a:pt x="29054" y="3557"/>
                    <a:pt x="29054" y="2286"/>
                  </a:cubicBezTo>
                  <a:cubicBezTo>
                    <a:pt x="29054" y="1014"/>
                    <a:pt x="28024" y="1"/>
                    <a:pt x="267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7724742" y="3651372"/>
              <a:ext cx="197543" cy="52819"/>
            </a:xfrm>
            <a:custGeom>
              <a:avLst/>
              <a:gdLst/>
              <a:ahLst/>
              <a:cxnLst/>
              <a:rect l="l" t="t" r="r" b="b"/>
              <a:pathLst>
                <a:path w="17159" h="4588" extrusionOk="0">
                  <a:moveTo>
                    <a:pt x="2286" y="1"/>
                  </a:moveTo>
                  <a:cubicBezTo>
                    <a:pt x="1031" y="1"/>
                    <a:pt x="0" y="1014"/>
                    <a:pt x="0" y="2286"/>
                  </a:cubicBezTo>
                  <a:cubicBezTo>
                    <a:pt x="0" y="3557"/>
                    <a:pt x="1031" y="4588"/>
                    <a:pt x="2286" y="4588"/>
                  </a:cubicBezTo>
                  <a:lnTo>
                    <a:pt x="14873" y="4588"/>
                  </a:lnTo>
                  <a:cubicBezTo>
                    <a:pt x="16144" y="4588"/>
                    <a:pt x="17159" y="3557"/>
                    <a:pt x="17159" y="2286"/>
                  </a:cubicBezTo>
                  <a:cubicBezTo>
                    <a:pt x="17159" y="1014"/>
                    <a:pt x="16144" y="1"/>
                    <a:pt x="148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347987" y="3531659"/>
              <a:ext cx="193099" cy="21505"/>
            </a:xfrm>
            <a:custGeom>
              <a:avLst/>
              <a:gdLst/>
              <a:ahLst/>
              <a:cxnLst/>
              <a:rect l="l" t="t" r="r" b="b"/>
              <a:pathLst>
                <a:path w="16773" h="1868" extrusionOk="0">
                  <a:moveTo>
                    <a:pt x="934" y="1"/>
                  </a:moveTo>
                  <a:cubicBezTo>
                    <a:pt x="419" y="1"/>
                    <a:pt x="1" y="419"/>
                    <a:pt x="1" y="934"/>
                  </a:cubicBezTo>
                  <a:cubicBezTo>
                    <a:pt x="1" y="1450"/>
                    <a:pt x="419" y="1868"/>
                    <a:pt x="934" y="1868"/>
                  </a:cubicBezTo>
                  <a:lnTo>
                    <a:pt x="15856" y="1868"/>
                  </a:lnTo>
                  <a:cubicBezTo>
                    <a:pt x="16354" y="1868"/>
                    <a:pt x="16773" y="1450"/>
                    <a:pt x="16773" y="934"/>
                  </a:cubicBezTo>
                  <a:cubicBezTo>
                    <a:pt x="16773" y="419"/>
                    <a:pt x="16354" y="1"/>
                    <a:pt x="15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725006" y="1597909"/>
              <a:ext cx="786442" cy="495878"/>
            </a:xfrm>
            <a:custGeom>
              <a:avLst/>
              <a:gdLst/>
              <a:ahLst/>
              <a:cxnLst/>
              <a:rect l="l" t="t" r="r" b="b"/>
              <a:pathLst>
                <a:path w="68312" h="43073" extrusionOk="0">
                  <a:moveTo>
                    <a:pt x="16048" y="0"/>
                  </a:moveTo>
                  <a:cubicBezTo>
                    <a:pt x="7179" y="0"/>
                    <a:pt x="0" y="7179"/>
                    <a:pt x="0" y="16048"/>
                  </a:cubicBezTo>
                  <a:lnTo>
                    <a:pt x="0" y="17046"/>
                  </a:lnTo>
                  <a:cubicBezTo>
                    <a:pt x="0" y="25899"/>
                    <a:pt x="7179" y="33093"/>
                    <a:pt x="16048" y="33093"/>
                  </a:cubicBezTo>
                  <a:lnTo>
                    <a:pt x="16918" y="33093"/>
                  </a:lnTo>
                  <a:lnTo>
                    <a:pt x="16918" y="43073"/>
                  </a:lnTo>
                  <a:lnTo>
                    <a:pt x="29215" y="33093"/>
                  </a:lnTo>
                  <a:lnTo>
                    <a:pt x="52280" y="33093"/>
                  </a:lnTo>
                  <a:cubicBezTo>
                    <a:pt x="61133" y="33093"/>
                    <a:pt x="68311" y="25899"/>
                    <a:pt x="68311" y="17046"/>
                  </a:cubicBezTo>
                  <a:lnTo>
                    <a:pt x="68311" y="16048"/>
                  </a:lnTo>
                  <a:cubicBezTo>
                    <a:pt x="68311" y="7179"/>
                    <a:pt x="61133" y="0"/>
                    <a:pt x="52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5829338" y="1701676"/>
              <a:ext cx="173459" cy="173459"/>
            </a:xfrm>
            <a:custGeom>
              <a:avLst/>
              <a:gdLst/>
              <a:ahLst/>
              <a:cxnLst/>
              <a:rect l="l" t="t" r="r" b="b"/>
              <a:pathLst>
                <a:path w="15067" h="15067" extrusionOk="0">
                  <a:moveTo>
                    <a:pt x="7534" y="1"/>
                  </a:moveTo>
                  <a:cubicBezTo>
                    <a:pt x="3364" y="1"/>
                    <a:pt x="1" y="3365"/>
                    <a:pt x="1" y="7534"/>
                  </a:cubicBezTo>
                  <a:cubicBezTo>
                    <a:pt x="1" y="11686"/>
                    <a:pt x="3364" y="15067"/>
                    <a:pt x="7534" y="15067"/>
                  </a:cubicBezTo>
                  <a:cubicBezTo>
                    <a:pt x="11686" y="15067"/>
                    <a:pt x="15067" y="11686"/>
                    <a:pt x="15067" y="7534"/>
                  </a:cubicBezTo>
                  <a:cubicBezTo>
                    <a:pt x="15067" y="3365"/>
                    <a:pt x="11686" y="1"/>
                    <a:pt x="7534" y="1"/>
                  </a:cubicBezTo>
                  <a:close/>
                </a:path>
              </a:pathLst>
            </a:custGeom>
            <a:solidFill>
              <a:srgbClr val="FAF6E8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0"/>
            <p:cNvSpPr/>
            <p:nvPr/>
          </p:nvSpPr>
          <p:spPr>
            <a:xfrm>
              <a:off x="5876783" y="1755788"/>
              <a:ext cx="78389" cy="71907"/>
            </a:xfrm>
            <a:custGeom>
              <a:avLst/>
              <a:gdLst/>
              <a:ahLst/>
              <a:cxnLst/>
              <a:rect l="l" t="t" r="r" b="b"/>
              <a:pathLst>
                <a:path w="6809" h="6246" extrusionOk="0">
                  <a:moveTo>
                    <a:pt x="1883" y="1"/>
                  </a:moveTo>
                  <a:cubicBezTo>
                    <a:pt x="821" y="1"/>
                    <a:pt x="0" y="822"/>
                    <a:pt x="0" y="1868"/>
                  </a:cubicBezTo>
                  <a:cubicBezTo>
                    <a:pt x="0" y="3156"/>
                    <a:pt x="1159" y="4202"/>
                    <a:pt x="2913" y="5795"/>
                  </a:cubicBezTo>
                  <a:lnTo>
                    <a:pt x="3413" y="6246"/>
                  </a:lnTo>
                  <a:lnTo>
                    <a:pt x="3895" y="5795"/>
                  </a:lnTo>
                  <a:cubicBezTo>
                    <a:pt x="5649" y="4202"/>
                    <a:pt x="6808" y="3156"/>
                    <a:pt x="6808" y="1868"/>
                  </a:cubicBezTo>
                  <a:cubicBezTo>
                    <a:pt x="6808" y="822"/>
                    <a:pt x="5988" y="1"/>
                    <a:pt x="4941" y="1"/>
                  </a:cubicBezTo>
                  <a:cubicBezTo>
                    <a:pt x="4346" y="1"/>
                    <a:pt x="3782" y="275"/>
                    <a:pt x="3413" y="709"/>
                  </a:cubicBezTo>
                  <a:cubicBezTo>
                    <a:pt x="3042" y="275"/>
                    <a:pt x="2462" y="1"/>
                    <a:pt x="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7" name="Google Shape;997;p50"/>
            <p:cNvGrpSpPr/>
            <p:nvPr/>
          </p:nvGrpSpPr>
          <p:grpSpPr>
            <a:xfrm>
              <a:off x="7347827" y="3520282"/>
              <a:ext cx="566514" cy="47034"/>
              <a:chOff x="7321597" y="3605750"/>
              <a:chExt cx="542015" cy="45000"/>
            </a:xfrm>
          </p:grpSpPr>
          <p:sp>
            <p:nvSpPr>
              <p:cNvPr id="998" name="Google Shape;998;p50"/>
              <p:cNvSpPr/>
              <p:nvPr/>
            </p:nvSpPr>
            <p:spPr>
              <a:xfrm>
                <a:off x="7321597" y="3616569"/>
                <a:ext cx="542015" cy="20576"/>
              </a:xfrm>
              <a:custGeom>
                <a:avLst/>
                <a:gdLst/>
                <a:ahLst/>
                <a:cxnLst/>
                <a:rect l="l" t="t" r="r" b="b"/>
                <a:pathLst>
                  <a:path w="49207" h="1868" extrusionOk="0">
                    <a:moveTo>
                      <a:pt x="934" y="1"/>
                    </a:moveTo>
                    <a:cubicBezTo>
                      <a:pt x="419" y="1"/>
                      <a:pt x="1" y="419"/>
                      <a:pt x="1" y="934"/>
                    </a:cubicBezTo>
                    <a:cubicBezTo>
                      <a:pt x="1" y="1450"/>
                      <a:pt x="419" y="1868"/>
                      <a:pt x="934" y="1868"/>
                    </a:cubicBezTo>
                    <a:lnTo>
                      <a:pt x="48289" y="1868"/>
                    </a:lnTo>
                    <a:cubicBezTo>
                      <a:pt x="48804" y="1868"/>
                      <a:pt x="49207" y="1450"/>
                      <a:pt x="49207" y="934"/>
                    </a:cubicBezTo>
                    <a:cubicBezTo>
                      <a:pt x="49207" y="419"/>
                      <a:pt x="48804" y="1"/>
                      <a:pt x="482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0"/>
              <p:cNvSpPr/>
              <p:nvPr/>
            </p:nvSpPr>
            <p:spPr>
              <a:xfrm>
                <a:off x="7489900" y="3605750"/>
                <a:ext cx="45000" cy="45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2000"/>
                  </a:schemeClr>
                </a:outerShdw>
                <a:reflection stA="7000"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0" name="Google Shape;1000;p50"/>
            <p:cNvGrpSpPr/>
            <p:nvPr/>
          </p:nvGrpSpPr>
          <p:grpSpPr>
            <a:xfrm>
              <a:off x="5672811" y="2114966"/>
              <a:ext cx="1772382" cy="1117818"/>
              <a:chOff x="3659925" y="3169675"/>
              <a:chExt cx="1891550" cy="1192975"/>
            </a:xfrm>
          </p:grpSpPr>
          <p:sp>
            <p:nvSpPr>
              <p:cNvPr id="1001" name="Google Shape;1001;p50"/>
              <p:cNvSpPr/>
              <p:nvPr/>
            </p:nvSpPr>
            <p:spPr>
              <a:xfrm>
                <a:off x="3659925" y="3169675"/>
                <a:ext cx="1891550" cy="11929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0"/>
              <p:cNvSpPr/>
              <p:nvPr/>
            </p:nvSpPr>
            <p:spPr>
              <a:xfrm>
                <a:off x="3659925" y="3422775"/>
                <a:ext cx="1891550" cy="939875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0"/>
              <p:cNvSpPr/>
              <p:nvPr/>
            </p:nvSpPr>
            <p:spPr>
              <a:xfrm>
                <a:off x="4641575" y="3369125"/>
                <a:ext cx="28910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5000" endPos="18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4" name="Google Shape;1004;p50"/>
            <p:cNvSpPr/>
            <p:nvPr/>
          </p:nvSpPr>
          <p:spPr>
            <a:xfrm>
              <a:off x="7340204" y="3119697"/>
              <a:ext cx="582060" cy="321705"/>
            </a:xfrm>
            <a:custGeom>
              <a:avLst/>
              <a:gdLst/>
              <a:ahLst/>
              <a:cxnLst/>
              <a:rect l="l" t="t" r="r" b="b"/>
              <a:pathLst>
                <a:path w="50559" h="27944" extrusionOk="0">
                  <a:moveTo>
                    <a:pt x="3719" y="1"/>
                  </a:moveTo>
                  <a:cubicBezTo>
                    <a:pt x="1659" y="1"/>
                    <a:pt x="1" y="1675"/>
                    <a:pt x="1" y="3720"/>
                  </a:cubicBezTo>
                  <a:lnTo>
                    <a:pt x="1" y="24226"/>
                  </a:lnTo>
                  <a:cubicBezTo>
                    <a:pt x="1" y="26286"/>
                    <a:pt x="1659" y="27944"/>
                    <a:pt x="3719" y="27944"/>
                  </a:cubicBezTo>
                  <a:lnTo>
                    <a:pt x="46857" y="27944"/>
                  </a:lnTo>
                  <a:cubicBezTo>
                    <a:pt x="48900" y="27944"/>
                    <a:pt x="50559" y="26286"/>
                    <a:pt x="50559" y="24226"/>
                  </a:cubicBezTo>
                  <a:lnTo>
                    <a:pt x="50559" y="3720"/>
                  </a:lnTo>
                  <a:cubicBezTo>
                    <a:pt x="50559" y="1675"/>
                    <a:pt x="48900" y="1"/>
                    <a:pt x="46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7584271" y="3226677"/>
              <a:ext cx="98029" cy="107930"/>
            </a:xfrm>
            <a:custGeom>
              <a:avLst/>
              <a:gdLst/>
              <a:ahLst/>
              <a:cxnLst/>
              <a:rect l="l" t="t" r="r" b="b"/>
              <a:pathLst>
                <a:path w="8515" h="9375" extrusionOk="0">
                  <a:moveTo>
                    <a:pt x="923" y="0"/>
                  </a:moveTo>
                  <a:cubicBezTo>
                    <a:pt x="443" y="0"/>
                    <a:pt x="1" y="382"/>
                    <a:pt x="1" y="931"/>
                  </a:cubicBezTo>
                  <a:lnTo>
                    <a:pt x="1" y="8447"/>
                  </a:lnTo>
                  <a:cubicBezTo>
                    <a:pt x="1" y="8985"/>
                    <a:pt x="447" y="9375"/>
                    <a:pt x="931" y="9375"/>
                  </a:cubicBezTo>
                  <a:cubicBezTo>
                    <a:pt x="1083" y="9375"/>
                    <a:pt x="1238" y="9336"/>
                    <a:pt x="1385" y="9251"/>
                  </a:cubicBezTo>
                  <a:lnTo>
                    <a:pt x="7903" y="5485"/>
                  </a:lnTo>
                  <a:cubicBezTo>
                    <a:pt x="8515" y="5131"/>
                    <a:pt x="8515" y="4230"/>
                    <a:pt x="7903" y="3875"/>
                  </a:cubicBezTo>
                  <a:lnTo>
                    <a:pt x="1385" y="126"/>
                  </a:lnTo>
                  <a:cubicBezTo>
                    <a:pt x="1236" y="40"/>
                    <a:pt x="1078" y="0"/>
                    <a:pt x="9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7198075" y="1534161"/>
              <a:ext cx="817756" cy="817767"/>
            </a:xfrm>
            <a:custGeom>
              <a:avLst/>
              <a:gdLst/>
              <a:ahLst/>
              <a:cxnLst/>
              <a:rect l="l" t="t" r="r" b="b"/>
              <a:pathLst>
                <a:path w="71032" h="71033" extrusionOk="0">
                  <a:moveTo>
                    <a:pt x="34140" y="0"/>
                  </a:moveTo>
                  <a:cubicBezTo>
                    <a:pt x="15163" y="740"/>
                    <a:pt x="1" y="16338"/>
                    <a:pt x="1" y="35492"/>
                  </a:cubicBezTo>
                  <a:cubicBezTo>
                    <a:pt x="1" y="55129"/>
                    <a:pt x="15919" y="71032"/>
                    <a:pt x="35541" y="71032"/>
                  </a:cubicBezTo>
                  <a:cubicBezTo>
                    <a:pt x="54695" y="71032"/>
                    <a:pt x="70291" y="55870"/>
                    <a:pt x="71032" y="36892"/>
                  </a:cubicBezTo>
                  <a:lnTo>
                    <a:pt x="55290" y="36892"/>
                  </a:lnTo>
                  <a:cubicBezTo>
                    <a:pt x="54581" y="47193"/>
                    <a:pt x="46018" y="55322"/>
                    <a:pt x="35541" y="55322"/>
                  </a:cubicBezTo>
                  <a:cubicBezTo>
                    <a:pt x="24579" y="55322"/>
                    <a:pt x="15710" y="46453"/>
                    <a:pt x="15710" y="35492"/>
                  </a:cubicBezTo>
                  <a:cubicBezTo>
                    <a:pt x="15710" y="25013"/>
                    <a:pt x="23838" y="16450"/>
                    <a:pt x="34140" y="15742"/>
                  </a:cubicBezTo>
                  <a:lnTo>
                    <a:pt x="341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7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7" name="Google Shape;1007;p50"/>
            <p:cNvGrpSpPr/>
            <p:nvPr/>
          </p:nvGrpSpPr>
          <p:grpSpPr>
            <a:xfrm rot="5400000">
              <a:off x="7923908" y="2020855"/>
              <a:ext cx="575161" cy="188875"/>
              <a:chOff x="6872640" y="3345236"/>
              <a:chExt cx="575161" cy="188875"/>
            </a:xfrm>
          </p:grpSpPr>
          <p:sp>
            <p:nvSpPr>
              <p:cNvPr id="1008" name="Google Shape;1008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0" name="Google Shape;1010;p50"/>
            <p:cNvGrpSpPr/>
            <p:nvPr/>
          </p:nvGrpSpPr>
          <p:grpSpPr>
            <a:xfrm rot="-6299960">
              <a:off x="4640189" y="2322758"/>
              <a:ext cx="575144" cy="188870"/>
              <a:chOff x="6872640" y="3345236"/>
              <a:chExt cx="575161" cy="188875"/>
            </a:xfrm>
          </p:grpSpPr>
          <p:sp>
            <p:nvSpPr>
              <p:cNvPr id="1011" name="Google Shape;1011;p50"/>
              <p:cNvSpPr/>
              <p:nvPr/>
            </p:nvSpPr>
            <p:spPr>
              <a:xfrm>
                <a:off x="7327202" y="3345236"/>
                <a:ext cx="120600" cy="1206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0"/>
              <p:cNvSpPr/>
              <p:nvPr/>
            </p:nvSpPr>
            <p:spPr>
              <a:xfrm>
                <a:off x="6872640" y="3488811"/>
                <a:ext cx="45300" cy="45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4" y="2199608"/>
            <a:ext cx="368859" cy="405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0392" y="2217470"/>
            <a:ext cx="9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accent6"/>
                </a:solidFill>
              </a:rPr>
              <a:t>1.C#</a:t>
            </a:r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1835" y="30420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solidFill>
                  <a:schemeClr val="accent6"/>
                </a:solidFill>
              </a:rPr>
              <a:t>2.ReactJs</a:t>
            </a:r>
            <a:endParaRPr lang="en-US" sz="1800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00" y="3042011"/>
            <a:ext cx="459200" cy="3682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ABF627C-98ED-4113-A443-6307F802FF5C}"/>
              </a:ext>
            </a:extLst>
          </p:cNvPr>
          <p:cNvSpPr txBox="1"/>
          <p:nvPr/>
        </p:nvSpPr>
        <p:spPr>
          <a:xfrm>
            <a:off x="1250392" y="373160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solidFill>
                  <a:schemeClr val="accent6"/>
                </a:solidFill>
              </a:rPr>
              <a:t>2.</a:t>
            </a:r>
            <a:r>
              <a:rPr lang="en-US" sz="1800" dirty="0">
                <a:solidFill>
                  <a:schemeClr val="accent6"/>
                </a:solidFill>
              </a:rPr>
              <a:t>Microsoft SQL 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7EF5B-C4E8-4A51-B3F6-C5CCF9EB9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650" y="3766779"/>
            <a:ext cx="311439" cy="2989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634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</vt:lpstr>
      <vt:lpstr>Darker Grotesque Medium</vt:lpstr>
      <vt:lpstr>Darker Grotesque</vt:lpstr>
      <vt:lpstr>Roboto Condensed Light</vt:lpstr>
      <vt:lpstr>Arial</vt:lpstr>
      <vt:lpstr>Open Sans</vt:lpstr>
      <vt:lpstr>Multi-Business Company Website by Slidesgo</vt:lpstr>
      <vt:lpstr>Welcome</vt:lpstr>
      <vt:lpstr>PowerPoint Presentation</vt:lpstr>
      <vt:lpstr>PowerPoint Presentation</vt:lpstr>
      <vt:lpstr>PowerPoint Presentation</vt:lpstr>
      <vt:lpstr>Functions </vt:lpstr>
      <vt:lpstr>PowerPoint Presentation</vt:lpstr>
      <vt:lpstr>PowerPoint Presentation</vt:lpstr>
      <vt:lpstr>Used Language: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cp:lastModifiedBy>Dinh An</cp:lastModifiedBy>
  <cp:revision>22</cp:revision>
  <dcterms:modified xsi:type="dcterms:W3CDTF">2021-11-18T12:32:52Z</dcterms:modified>
</cp:coreProperties>
</file>