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624840"/>
          </a:xfrm>
          <a:prstGeom prst="rect"/>
          <a:noFill/>
        </p:spPr>
        <p:txBody>
          <a:bodyPr rtlCol="0" wrap="square">
            <a:spAutoFit/>
          </a:bodyPr>
          <a:p>
            <a:r>
              <a:rPr dirty="0" lang="en-IN" smtClean="0"/>
              <a:t>Presented by</a:t>
            </a:r>
            <a:r>
              <a:rPr altLang="en-IN" dirty="0" lang="en-US" smtClean="0"/>
              <a:t> </a:t>
            </a:r>
            <a:endParaRPr altLang="en-US" lang="zh-CN"/>
          </a:p>
          <a:p>
            <a:r>
              <a:rPr altLang="en-IN" b="1" dirty="0" lang="en-US" smtClean="0"/>
              <a:t>B</a:t>
            </a:r>
            <a:r>
              <a:rPr altLang="en-IN" b="1" dirty="0" lang="en-US" smtClean="0"/>
              <a:t>A</a:t>
            </a:r>
            <a:r>
              <a:rPr altLang="en-IN" b="1" dirty="0" lang="en-US" smtClean="0"/>
              <a:t>L</a:t>
            </a:r>
            <a:r>
              <a:rPr altLang="en-IN" b="1" dirty="0" lang="en-US" smtClean="0"/>
              <a:t>A</a:t>
            </a:r>
            <a:r>
              <a:rPr altLang="en-IN" b="1" dirty="0" lang="en-US" smtClean="0"/>
              <a:t>J</a:t>
            </a:r>
            <a:r>
              <a:rPr altLang="en-IN" b="1" dirty="0" lang="en-US" smtClean="0"/>
              <a:t>I</a:t>
            </a:r>
            <a:r>
              <a:rPr altLang="en-IN" b="1" dirty="0" lang="en-US" smtClean="0"/>
              <a:t> </a:t>
            </a:r>
            <a:r>
              <a:rPr altLang="en-IN" b="1" dirty="0" lang="en-US" smtClean="0"/>
              <a:t>R</a:t>
            </a:r>
            <a:r>
              <a:rPr b="1" lang="en-IN" smtClean="0"/>
              <a:t> </a:t>
            </a:r>
            <a:r>
              <a:rPr b="1" dirty="0" lang="en-IN" smtClean="0"/>
              <a:t>– MADHA ENGINEERING COLLEGE – INFORMATION TECNOLOGY</a:t>
            </a:r>
            <a:endParaRPr altLang="en-US" lang="zh-C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0142c52028ec48a29a29c66e2f304757</vt:lpwstr>
  </property>
</Properties>
</file>