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7" autoAdjust="0"/>
  </p:normalViewPr>
  <p:slideViewPr>
    <p:cSldViewPr snapToGrid="0">
      <p:cViewPr varScale="1">
        <p:scale>
          <a:sx n="81" d="100"/>
          <a:sy n="81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1ED6B-B980-4AB4-91E9-9BD543B9B929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BEDE-0C4A-4F69-8E62-DCE910F3D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9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 (default)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only configuration beans annotated with @ConfigurationProperties or @RefreshScope are reloaded. This reload level leverages the refresh feature of Spring Cloud Context.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trike="sngStrike" dirty="0"/>
              <a:t>如果 </a:t>
            </a:r>
            <a:r>
              <a:rPr lang="en-US" altLang="zh-TW" strike="sngStrike" dirty="0"/>
              <a:t>service </a:t>
            </a:r>
            <a:r>
              <a:rPr lang="zh-TW" altLang="en-US" strike="sngStrike" dirty="0"/>
              <a:t>起來沒吃到 </a:t>
            </a:r>
            <a:r>
              <a:rPr lang="en-US" altLang="zh-TW" strike="sngStrike" dirty="0" err="1"/>
              <a:t>configMap</a:t>
            </a:r>
            <a:r>
              <a:rPr lang="en-US" altLang="zh-TW" strike="sngStrike" dirty="0"/>
              <a:t> </a:t>
            </a:r>
            <a:r>
              <a:rPr lang="zh-TW" altLang="en-US" strike="sngStrike" dirty="0"/>
              <a:t>會用程式的預設值，但之後 </a:t>
            </a:r>
            <a:r>
              <a:rPr lang="en-US" altLang="zh-TW" strike="sngStrike" dirty="0" err="1"/>
              <a:t>confiMap</a:t>
            </a:r>
            <a:r>
              <a:rPr lang="en-US" altLang="zh-TW" strike="sngStrike" dirty="0"/>
              <a:t> </a:t>
            </a:r>
            <a:r>
              <a:rPr lang="zh-TW" altLang="en-US" strike="sngStrike" dirty="0"/>
              <a:t>再加程式也不會有反應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 必須要重新啟動 </a:t>
            </a:r>
            <a:r>
              <a:rPr lang="en-US" altLang="zh-TW" strike="sngStrike" dirty="0"/>
              <a:t>Pod </a:t>
            </a:r>
            <a:r>
              <a:rPr lang="zh-TW" altLang="en-US" strike="sngStrike" dirty="0"/>
              <a:t>才行</a:t>
            </a:r>
            <a:endParaRPr lang="en-US" altLang="zh-TW" strike="sngStrike" dirty="0"/>
          </a:p>
          <a:p>
            <a:pPr lvl="1"/>
            <a:r>
              <a:rPr lang="en-US" altLang="zh-TW" strike="sngStrike" dirty="0" err="1"/>
              <a:t>kubectl</a:t>
            </a:r>
            <a:r>
              <a:rPr lang="en-US" altLang="zh-TW" strike="sngStrike" dirty="0"/>
              <a:t> delete -f </a:t>
            </a:r>
            <a:r>
              <a:rPr lang="en-US" altLang="zh-TW" strike="sngStrike" dirty="0" err="1"/>
              <a:t>deploymentWithService.yaml</a:t>
            </a:r>
            <a:r>
              <a:rPr lang="en-US" altLang="zh-TW" strike="sngStrike" dirty="0"/>
              <a:t> &amp;&amp; </a:t>
            </a:r>
            <a:r>
              <a:rPr lang="en-US" altLang="zh-TW" strike="sngStrike" dirty="0" err="1"/>
              <a:t>kubectl</a:t>
            </a:r>
            <a:r>
              <a:rPr lang="en-US" altLang="zh-TW" strike="sngStrike" dirty="0"/>
              <a:t> apply -f </a:t>
            </a:r>
            <a:r>
              <a:rPr lang="en-US" altLang="zh-TW" strike="sngStrike" dirty="0" err="1"/>
              <a:t>deploymentWithService.yaml</a:t>
            </a:r>
            <a:endParaRPr lang="zh-TW" alt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9BEDE-0C4A-4F69-8E62-DCE910F3DF1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1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7BE16-3A1D-4716-A86A-B79813D1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EC2272-88C6-4C0A-9B2F-155B94C40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7362F-59DB-49ED-8582-C306F41A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5242C-D205-4F9F-9CCF-48DE00F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5F069-5328-41AE-8209-83BC4BAC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5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70502-B545-497F-8D41-85236E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D4464-6F82-4195-AF0B-350DBD00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6F0EA-96AC-4C9E-865B-935D1C48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EDA63-C29E-4FA4-9C41-A5397F3E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48CCE-02AC-4885-A21E-2DCEA511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07F83B-85BD-48BE-9A95-1AC09965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7E7661-2A0B-4FFF-82D5-65EAE24BA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721CFB-6769-433A-BECE-C0E0D012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2286B-95E4-47CF-A3E0-46698663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514BA-D2C9-4A0D-A9C5-4AA775E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3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A91DC-1F23-4154-A6CD-85B9346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DEAF0-388F-4A62-95EC-17EC07B7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B1748-A567-46AC-A3D2-8952ABA8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866C5-99F9-4A0B-A00B-545E83C5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05B2B-3AFD-4D55-B33F-BD61C5A8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3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2FB56-880D-4163-90C0-8D88858E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CEB632-7344-4AFB-8364-C7989042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2920B-575E-4108-A4A3-37326A0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757F57-83A3-4E72-820C-167ED697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3268F9-0761-4A56-8E5E-A1C0576C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5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5680B-ED1D-4CD7-BEF0-325C1B01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20346-8F14-4D1F-950C-2E5DC7B7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AF67E-45CE-4930-ADD1-B552C238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692A7C-92BE-493A-A0E1-2101315F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00ECE-A1E1-402B-AD6E-9B4624E2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54C62-D69A-4895-B55C-01F0DA52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939C7-DCB1-44C7-A9A2-FC5A2984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76D94-A734-4641-B4CA-937C52F5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0529FA-E8B4-4DAB-8F90-747DC162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A6DB0-614B-40D9-9995-1230BDEC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8EED0C-5E2D-4BCE-B134-55138721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F3E5BA-0D0B-4EE2-863F-A19D2FFB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D6712E-3C45-4415-96CE-4300588C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B43900-7ECE-47A6-A3BA-A0E69544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7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BD08-AB8B-4894-9D38-A14F5EB1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CA30EB-B828-492F-8496-7DDCBD56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64F0D3-ABD4-4623-B749-38155580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ECAD98-D227-46D2-BA39-31F00E5C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42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FDE7E4-7D5F-4EEC-B6D8-FE62761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5C7732-5C54-4835-8613-B9FB21AB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53D653-BA4B-4DB6-B043-9F7ABBF5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0CE00-4AD8-4DFB-AC48-03E57551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185F7-5669-4C8A-9D38-CE32D658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61B27A-DF16-4D27-AA15-061836578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C1B976-195D-4B85-87FE-0779836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F4581-5378-4416-9094-AB30D2EA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1142C-6382-419B-9423-A0776F1C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C9BD-90D5-49DA-B90A-AED6A8B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98DE7D-B50B-4421-96E2-317F4A3A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72CC1-6DA7-4B07-8829-A934C7C5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048E0B-2D6E-4F1C-9C2F-C734C0E6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DF0B0B-390E-4B4B-850A-94F32A52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EEF776-D23D-45D8-8D9D-9C72109F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8A757A-B710-4F0A-905A-FA376B0D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FC6A5-D093-4A9B-A3D9-9AEB44C6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9DE50-014F-40C4-967A-4B4D8B4B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E6C7-4206-4D8F-AAFE-1BB538E2E49D}" type="datetimeFigureOut">
              <a:rPr lang="zh-TW" altLang="en-US" smtClean="0"/>
              <a:t>2021/3/8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30BFF1-0DC0-400D-B4E0-455B6F5B2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DD5FB-564B-488C-9231-9C4F64DCA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4A05-32BF-4EFF-95E0-40A8BAA14C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3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20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BCF1E-B86A-44C9-80BC-D1B0244CA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2214B-7274-4703-B2F4-8B1D8253A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https://www.youtube.com/watch?v=jR35JKq5rmc&amp;list=WL&amp;index=2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20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3E944-DF4E-49F2-BCFE-FE3A7783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可以不僅指定 </a:t>
            </a:r>
            <a:r>
              <a:rPr lang="en-US" altLang="zh-TW" dirty="0"/>
              <a:t>key/value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0D821-3A17-4F4D-9A23-B2B21B6C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82" y="1397608"/>
            <a:ext cx="10515600" cy="46092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重新編輯 </a:t>
            </a:r>
            <a:r>
              <a:rPr lang="en-US" altLang="zh-TW" dirty="0" err="1"/>
              <a:t>ConfigMap.yaml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8B6C99-5A3B-4085-9FDB-12C7CA1B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537"/>
            <a:ext cx="7649643" cy="34294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F5A3E5-7DB3-4CFA-A04A-3891F7E9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0" y="5831463"/>
            <a:ext cx="7497221" cy="46679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3E870C9-CD02-4D4F-BFA0-88D8225C43EF}"/>
              </a:ext>
            </a:extLst>
          </p:cNvPr>
          <p:cNvSpPr txBox="1">
            <a:spLocks/>
          </p:cNvSpPr>
          <p:nvPr/>
        </p:nvSpPr>
        <p:spPr>
          <a:xfrm>
            <a:off x="685382" y="5370534"/>
            <a:ext cx="10515600" cy="460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重新載入 </a:t>
            </a:r>
          </a:p>
        </p:txBody>
      </p:sp>
    </p:spTree>
    <p:extLst>
      <p:ext uri="{BB962C8B-B14F-4D97-AF65-F5344CB8AC3E}">
        <p14:creationId xmlns:p14="http://schemas.microsoft.com/office/powerpoint/2010/main" val="993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67303-EEB5-4FD2-8284-D32C91C9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E36D3A-31EE-413E-A9D8-08520D1B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會 </a:t>
            </a:r>
            <a:r>
              <a:rPr lang="en-US" altLang="zh-TW" dirty="0"/>
              <a:t>output </a:t>
            </a:r>
            <a:r>
              <a:rPr lang="zh-TW" altLang="en-US" dirty="0"/>
              <a:t>以下</a:t>
            </a:r>
            <a:r>
              <a:rPr lang="en-US" altLang="zh-TW" dirty="0"/>
              <a:t>:</a:t>
            </a:r>
            <a:r>
              <a:rPr lang="zh-TW" altLang="en-US" dirty="0"/>
              <a:t>  把它視為 </a:t>
            </a:r>
            <a:r>
              <a:rPr lang="en-US" altLang="zh-TW" dirty="0" err="1"/>
              <a:t>yaml</a:t>
            </a:r>
            <a:r>
              <a:rPr lang="en-US" altLang="zh-TW" dirty="0"/>
              <a:t> file </a:t>
            </a:r>
            <a:r>
              <a:rPr lang="zh-TW" altLang="en-US" dirty="0"/>
              <a:t>非單純的 </a:t>
            </a:r>
            <a:r>
              <a:rPr lang="en-US" altLang="zh-TW" dirty="0"/>
              <a:t>key value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13C17F-B22B-4BCD-9DD1-2F3F663D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917397"/>
            <a:ext cx="11488615" cy="10232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5A4B94-8489-4F51-B6D8-79E620B8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4393529"/>
            <a:ext cx="729716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1289D-2ECF-494E-AB73-33D394E3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76" y="895815"/>
            <a:ext cx="10515600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#</a:t>
            </a:r>
            <a:r>
              <a:rPr lang="zh-TW" altLang="en-US" sz="2000" dirty="0"/>
              <a:t> 取得目前 </a:t>
            </a:r>
            <a:r>
              <a:rPr lang="en-US" altLang="zh-TW" sz="2000" dirty="0" err="1"/>
              <a:t>configmaps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jerry@ubuntu</a:t>
            </a:r>
            <a:r>
              <a:rPr lang="en-US" altLang="zh-TW" sz="2000" dirty="0"/>
              <a:t>:~$ </a:t>
            </a:r>
            <a:r>
              <a:rPr lang="en-US" altLang="zh-TW" sz="2000" dirty="0" err="1"/>
              <a:t>kubectl</a:t>
            </a:r>
            <a:r>
              <a:rPr lang="en-US" altLang="zh-TW" sz="2000" dirty="0"/>
              <a:t> get </a:t>
            </a:r>
            <a:r>
              <a:rPr lang="en-US" altLang="zh-TW" sz="2000" dirty="0" err="1"/>
              <a:t>configmaps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NAME          DATA   AGE</a:t>
            </a:r>
          </a:p>
          <a:p>
            <a:pPr marL="0" indent="0">
              <a:buNone/>
            </a:pPr>
            <a:r>
              <a:rPr lang="en-US" altLang="zh-TW" sz="2000" dirty="0"/>
              <a:t>game-config   2      3s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#</a:t>
            </a:r>
            <a:r>
              <a:rPr lang="zh-TW" altLang="en-US" sz="2000" dirty="0"/>
              <a:t> 建立 </a:t>
            </a:r>
            <a:r>
              <a:rPr lang="en-US" altLang="zh-TW" sz="2000" dirty="0" err="1"/>
              <a:t>configMap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$</a:t>
            </a:r>
            <a:r>
              <a:rPr lang="en-US" altLang="zh-TW" sz="2000" dirty="0" err="1"/>
              <a:t>kubectl</a:t>
            </a:r>
            <a:r>
              <a:rPr lang="en-US" altLang="zh-TW" sz="2000" dirty="0"/>
              <a:t> create </a:t>
            </a:r>
            <a:r>
              <a:rPr lang="en-US" altLang="zh-TW" sz="2000" dirty="0" err="1"/>
              <a:t>configmap</a:t>
            </a:r>
            <a:r>
              <a:rPr lang="en-US" altLang="zh-TW" sz="2000" dirty="0"/>
              <a:t> &lt;map-name&gt; &lt;data-source&gt;</a:t>
            </a:r>
          </a:p>
          <a:p>
            <a:pPr marL="0" indent="0">
              <a:buNone/>
            </a:pPr>
            <a:r>
              <a:rPr lang="en-US" altLang="zh-TW" sz="2000" dirty="0"/>
              <a:t>$</a:t>
            </a:r>
            <a:r>
              <a:rPr lang="en-US" altLang="zh-TW" sz="2000" dirty="0" err="1"/>
              <a:t>kubectl</a:t>
            </a:r>
            <a:r>
              <a:rPr lang="en-US" altLang="zh-TW" sz="2000" dirty="0"/>
              <a:t> create </a:t>
            </a:r>
            <a:r>
              <a:rPr lang="en-US" altLang="zh-TW" sz="2000" dirty="0" err="1"/>
              <a:t>configmap</a:t>
            </a:r>
            <a:r>
              <a:rPr lang="en-US" altLang="zh-TW" sz="2000" dirty="0"/>
              <a:t> game-config --from-file=configure-pod-container/</a:t>
            </a:r>
            <a:r>
              <a:rPr lang="en-US" altLang="zh-TW" sz="2000" dirty="0" err="1"/>
              <a:t>configmap</a:t>
            </a:r>
            <a:r>
              <a:rPr lang="en-US" altLang="zh-TW" sz="2000" dirty="0"/>
              <a:t>/</a:t>
            </a:r>
          </a:p>
          <a:p>
            <a:pPr marL="0" indent="0">
              <a:buNone/>
            </a:pPr>
            <a:r>
              <a:rPr lang="en-US" altLang="zh-TW" sz="2000" dirty="0"/>
              <a:t>$ </a:t>
            </a:r>
            <a:r>
              <a:rPr lang="en-US" altLang="zh-TW" sz="2000" dirty="0" err="1"/>
              <a:t>kubectl</a:t>
            </a:r>
            <a:r>
              <a:rPr lang="en-US" altLang="zh-TW" sz="2000" dirty="0"/>
              <a:t> create </a:t>
            </a:r>
            <a:r>
              <a:rPr lang="en-US" altLang="zh-TW" sz="2000" dirty="0" err="1"/>
              <a:t>configmap</a:t>
            </a:r>
            <a:r>
              <a:rPr lang="en-US" altLang="zh-TW" sz="2000" dirty="0"/>
              <a:t> hello --from-literal=message="HELLO KUBERNETES"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92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23248-99A0-4654-9CA0-63BEB405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219F8-3294-415B-BFF6-9C37123B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altLang="zh-TW" dirty="0"/>
              <a:t>jerry@ubuntu:~/configServer$ kubectl describe configMap hello</a:t>
            </a:r>
          </a:p>
          <a:p>
            <a:r>
              <a:rPr lang="en-US" altLang="zh-TW" dirty="0"/>
              <a:t>Name:         hello</a:t>
            </a:r>
          </a:p>
          <a:p>
            <a:r>
              <a:rPr lang="en-US" altLang="zh-TW" dirty="0"/>
              <a:t>Namespace:    default</a:t>
            </a:r>
          </a:p>
          <a:p>
            <a:r>
              <a:rPr lang="en-US" altLang="zh-TW" dirty="0"/>
              <a:t>Labels:       &lt;none&gt;</a:t>
            </a:r>
          </a:p>
          <a:p>
            <a:r>
              <a:rPr lang="en-US" altLang="zh-TW" dirty="0"/>
              <a:t>Annotations:  &lt;none&gt;</a:t>
            </a:r>
          </a:p>
          <a:p>
            <a:endParaRPr lang="zh-TW" altLang="en-US" dirty="0"/>
          </a:p>
          <a:p>
            <a:r>
              <a:rPr lang="en-US" altLang="zh-TW" dirty="0"/>
              <a:t>Data</a:t>
            </a:r>
          </a:p>
          <a:p>
            <a:r>
              <a:rPr lang="en-US" altLang="zh-TW" dirty="0"/>
              <a:t>====</a:t>
            </a:r>
            <a:endParaRPr lang="zh-TW" altLang="en-US" dirty="0"/>
          </a:p>
          <a:p>
            <a:r>
              <a:rPr lang="en-US" altLang="zh-TW" dirty="0"/>
              <a:t>message:</a:t>
            </a:r>
          </a:p>
          <a:p>
            <a:r>
              <a:rPr lang="en-US" altLang="zh-TW" dirty="0"/>
              <a:t>----</a:t>
            </a:r>
            <a:endParaRPr lang="zh-TW" altLang="en-US" dirty="0"/>
          </a:p>
          <a:p>
            <a:r>
              <a:rPr lang="en-US" altLang="zh-TW" dirty="0"/>
              <a:t>HELLO KUBERNETES</a:t>
            </a:r>
          </a:p>
          <a:p>
            <a:r>
              <a:rPr lang="en-US" altLang="zh-TW" dirty="0"/>
              <a:t>Events:  &lt;none&gt;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42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B33307-EE58-4E77-92B1-1201C146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10" y="538363"/>
            <a:ext cx="10515600" cy="10507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900" b="1" dirty="0" err="1"/>
              <a:t>jerry@ubuntu</a:t>
            </a:r>
            <a:r>
              <a:rPr lang="en-US" altLang="zh-TW" sz="900" b="1" dirty="0"/>
              <a:t>:~/</a:t>
            </a:r>
            <a:r>
              <a:rPr lang="en-US" altLang="zh-TW" sz="900" b="1" dirty="0" err="1"/>
              <a:t>configServer</a:t>
            </a:r>
            <a:r>
              <a:rPr lang="en-US" altLang="zh-TW" sz="900" b="1" dirty="0"/>
              <a:t>$ </a:t>
            </a:r>
            <a:r>
              <a:rPr lang="en-US" altLang="zh-TW" sz="900" b="1" dirty="0" err="1"/>
              <a:t>kubectl</a:t>
            </a:r>
            <a:r>
              <a:rPr lang="en-US" altLang="zh-TW" sz="900" b="1" dirty="0"/>
              <a:t> get </a:t>
            </a:r>
            <a:r>
              <a:rPr lang="en-US" altLang="zh-TW" sz="900" b="1" dirty="0" err="1"/>
              <a:t>configmaps</a:t>
            </a:r>
            <a:r>
              <a:rPr lang="en-US" altLang="zh-TW" sz="900" b="1" dirty="0"/>
              <a:t> hello -o </a:t>
            </a:r>
            <a:r>
              <a:rPr lang="en-US" altLang="zh-TW" sz="900" b="1" dirty="0" err="1"/>
              <a:t>yaml</a:t>
            </a:r>
            <a:endParaRPr lang="en-US" altLang="zh-TW" sz="900" b="1" dirty="0"/>
          </a:p>
          <a:p>
            <a:pPr marL="0" indent="0">
              <a:buNone/>
            </a:pPr>
            <a:r>
              <a:rPr lang="en-US" altLang="zh-TW" sz="900" dirty="0" err="1"/>
              <a:t>apiVersion</a:t>
            </a:r>
            <a:r>
              <a:rPr lang="en-US" altLang="zh-TW" sz="900" dirty="0"/>
              <a:t>: v1</a:t>
            </a:r>
          </a:p>
          <a:p>
            <a:pPr marL="0" indent="0">
              <a:buNone/>
            </a:pPr>
            <a:r>
              <a:rPr lang="en-US" altLang="zh-TW" sz="900" dirty="0"/>
              <a:t>data:</a:t>
            </a:r>
          </a:p>
          <a:p>
            <a:pPr marL="0" indent="0">
              <a:buNone/>
            </a:pPr>
            <a:r>
              <a:rPr lang="en-US" altLang="zh-TW" sz="900" dirty="0"/>
              <a:t>  message: HELLO KUBERNETES</a:t>
            </a:r>
          </a:p>
          <a:p>
            <a:pPr marL="0" indent="0">
              <a:buNone/>
            </a:pPr>
            <a:r>
              <a:rPr lang="en-US" altLang="zh-TW" sz="900" dirty="0"/>
              <a:t>kind: </a:t>
            </a:r>
            <a:r>
              <a:rPr lang="en-US" altLang="zh-TW" sz="900" dirty="0" err="1"/>
              <a:t>ConfigMap</a:t>
            </a:r>
            <a:endParaRPr lang="en-US" altLang="zh-TW" sz="900" dirty="0"/>
          </a:p>
          <a:p>
            <a:pPr marL="0" indent="0">
              <a:buNone/>
            </a:pPr>
            <a:r>
              <a:rPr lang="en-US" altLang="zh-TW" sz="900" dirty="0"/>
              <a:t>metadata:</a:t>
            </a:r>
          </a:p>
          <a:p>
            <a:pPr marL="0" indent="0">
              <a:buNone/>
            </a:pPr>
            <a:r>
              <a:rPr lang="en-US" altLang="zh-TW" sz="900" dirty="0"/>
              <a:t>  </a:t>
            </a:r>
            <a:r>
              <a:rPr lang="en-US" altLang="zh-TW" sz="900" dirty="0" err="1"/>
              <a:t>creationTimestamp</a:t>
            </a:r>
            <a:r>
              <a:rPr lang="en-US" altLang="zh-TW" sz="900" dirty="0"/>
              <a:t>: "2021-02-27T08:20:13Z"</a:t>
            </a:r>
          </a:p>
          <a:p>
            <a:pPr marL="0" indent="0">
              <a:buNone/>
            </a:pPr>
            <a:r>
              <a:rPr lang="en-US" altLang="zh-TW" sz="900" dirty="0"/>
              <a:t>  </a:t>
            </a:r>
            <a:r>
              <a:rPr lang="en-US" altLang="zh-TW" sz="900" dirty="0" err="1"/>
              <a:t>managedFields</a:t>
            </a:r>
            <a:r>
              <a:rPr lang="en-US" altLang="zh-TW" sz="900" dirty="0"/>
              <a:t>:</a:t>
            </a:r>
          </a:p>
          <a:p>
            <a:pPr marL="0" indent="0">
              <a:buNone/>
            </a:pPr>
            <a:r>
              <a:rPr lang="en-US" altLang="zh-TW" sz="900" dirty="0"/>
              <a:t>  - </a:t>
            </a:r>
            <a:r>
              <a:rPr lang="en-US" altLang="zh-TW" sz="900" dirty="0" err="1"/>
              <a:t>apiVersion</a:t>
            </a:r>
            <a:r>
              <a:rPr lang="en-US" altLang="zh-TW" sz="900" dirty="0"/>
              <a:t>: v1</a:t>
            </a:r>
          </a:p>
          <a:p>
            <a:pPr marL="0" indent="0">
              <a:buNone/>
            </a:pPr>
            <a:r>
              <a:rPr lang="en-US" altLang="zh-TW" sz="900" dirty="0"/>
              <a:t>    </a:t>
            </a:r>
            <a:r>
              <a:rPr lang="en-US" altLang="zh-TW" sz="900" dirty="0" err="1"/>
              <a:t>fieldsType</a:t>
            </a:r>
            <a:r>
              <a:rPr lang="en-US" altLang="zh-TW" sz="900" dirty="0"/>
              <a:t>: FieldsV1</a:t>
            </a:r>
          </a:p>
          <a:p>
            <a:pPr marL="0" indent="0">
              <a:buNone/>
            </a:pPr>
            <a:r>
              <a:rPr lang="en-US" altLang="zh-TW" sz="900" dirty="0"/>
              <a:t>    fieldsV1:</a:t>
            </a:r>
          </a:p>
          <a:p>
            <a:pPr marL="0" indent="0">
              <a:buNone/>
            </a:pPr>
            <a:r>
              <a:rPr lang="en-US" altLang="zh-TW" sz="900" dirty="0"/>
              <a:t>      f:data:</a:t>
            </a:r>
          </a:p>
          <a:p>
            <a:pPr marL="0" indent="0">
              <a:buNone/>
            </a:pPr>
            <a:r>
              <a:rPr lang="zh-TW" altLang="en-US" sz="900" dirty="0"/>
              <a:t>        </a:t>
            </a:r>
            <a:r>
              <a:rPr lang="en-US" altLang="zh-TW" sz="900" dirty="0"/>
              <a:t>.: {}</a:t>
            </a:r>
            <a:endParaRPr lang="zh-TW" altLang="en-US" sz="900" dirty="0"/>
          </a:p>
          <a:p>
            <a:pPr marL="0" indent="0">
              <a:buNone/>
            </a:pPr>
            <a:r>
              <a:rPr lang="en-US" altLang="zh-TW" sz="900" dirty="0"/>
              <a:t>        f:message: {}</a:t>
            </a:r>
          </a:p>
          <a:p>
            <a:pPr marL="0" indent="0">
              <a:buNone/>
            </a:pPr>
            <a:r>
              <a:rPr lang="en-US" altLang="zh-TW" sz="900" dirty="0"/>
              <a:t>    manager: </a:t>
            </a:r>
            <a:r>
              <a:rPr lang="en-US" altLang="zh-TW" sz="900" dirty="0" err="1"/>
              <a:t>kubectl</a:t>
            </a:r>
            <a:endParaRPr lang="en-US" altLang="zh-TW" sz="900" dirty="0"/>
          </a:p>
          <a:p>
            <a:pPr marL="0" indent="0">
              <a:buNone/>
            </a:pPr>
            <a:r>
              <a:rPr lang="en-US" altLang="zh-TW" sz="900" dirty="0"/>
              <a:t>    operation: Update</a:t>
            </a:r>
          </a:p>
          <a:p>
            <a:pPr marL="0" indent="0">
              <a:buNone/>
            </a:pPr>
            <a:r>
              <a:rPr lang="en-US" altLang="zh-TW" sz="900" dirty="0"/>
              <a:t>    time: "2021-02-27T08:20:13Z"</a:t>
            </a:r>
          </a:p>
          <a:p>
            <a:pPr marL="0" indent="0">
              <a:buNone/>
            </a:pPr>
            <a:r>
              <a:rPr lang="en-US" altLang="zh-TW" sz="900" dirty="0"/>
              <a:t>  name: hello</a:t>
            </a:r>
          </a:p>
          <a:p>
            <a:pPr marL="0" indent="0">
              <a:buNone/>
            </a:pPr>
            <a:r>
              <a:rPr lang="en-US" altLang="zh-TW" sz="900" dirty="0"/>
              <a:t>  namespace: default</a:t>
            </a:r>
          </a:p>
          <a:p>
            <a:pPr marL="0" indent="0">
              <a:buNone/>
            </a:pPr>
            <a:r>
              <a:rPr lang="en-US" altLang="zh-TW" sz="900" dirty="0"/>
              <a:t>  </a:t>
            </a:r>
            <a:r>
              <a:rPr lang="en-US" altLang="zh-TW" sz="900" dirty="0" err="1"/>
              <a:t>resourceVersion</a:t>
            </a:r>
            <a:r>
              <a:rPr lang="en-US" altLang="zh-TW" sz="900" dirty="0"/>
              <a:t>: "24672370"</a:t>
            </a:r>
          </a:p>
          <a:p>
            <a:pPr marL="0" indent="0">
              <a:buNone/>
            </a:pPr>
            <a:r>
              <a:rPr lang="en-US" altLang="zh-TW" sz="900" dirty="0"/>
              <a:t>  </a:t>
            </a:r>
            <a:r>
              <a:rPr lang="en-US" altLang="zh-TW" sz="900" dirty="0" err="1"/>
              <a:t>selfLink</a:t>
            </a:r>
            <a:r>
              <a:rPr lang="en-US" altLang="zh-TW" sz="900" dirty="0"/>
              <a:t>: /</a:t>
            </a:r>
            <a:r>
              <a:rPr lang="en-US" altLang="zh-TW" sz="900" dirty="0" err="1"/>
              <a:t>api</a:t>
            </a:r>
            <a:r>
              <a:rPr lang="en-US" altLang="zh-TW" sz="900" dirty="0"/>
              <a:t>/v1/namespaces/default/</a:t>
            </a:r>
            <a:r>
              <a:rPr lang="en-US" altLang="zh-TW" sz="900" dirty="0" err="1"/>
              <a:t>configmaps</a:t>
            </a:r>
            <a:r>
              <a:rPr lang="en-US" altLang="zh-TW" sz="900" dirty="0"/>
              <a:t>/hello</a:t>
            </a:r>
          </a:p>
          <a:p>
            <a:pPr marL="0" indent="0">
              <a:buNone/>
            </a:pPr>
            <a:r>
              <a:rPr lang="en-US" altLang="zh-TW" sz="900" dirty="0"/>
              <a:t>  </a:t>
            </a:r>
            <a:r>
              <a:rPr lang="en-US" altLang="zh-TW" sz="900" dirty="0" err="1"/>
              <a:t>uid</a:t>
            </a:r>
            <a:r>
              <a:rPr lang="en-US" altLang="zh-TW" sz="900" dirty="0"/>
              <a:t>: e3cf65cb-7680-481c-860f-7cfbdd8e5d68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5220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E907-1F15-4FC7-845B-091B358B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9" y="0"/>
            <a:ext cx="10515600" cy="709381"/>
          </a:xfrm>
        </p:spPr>
        <p:txBody>
          <a:bodyPr/>
          <a:lstStyle/>
          <a:p>
            <a:r>
              <a:rPr lang="en-US" altLang="zh-TW"/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B2399-A6B4-427D-8A22-7771D743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05" y="709381"/>
            <a:ext cx="11918795" cy="5604669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b="1" dirty="0"/>
              <a:t>運行 </a:t>
            </a:r>
            <a:r>
              <a:rPr lang="en-US" altLang="zh-TW" b="1" dirty="0"/>
              <a:t>service</a:t>
            </a:r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apply -f </a:t>
            </a:r>
            <a:r>
              <a:rPr lang="en-US" altLang="zh-TW" dirty="0" err="1"/>
              <a:t>deploymentWithService.yaml</a:t>
            </a:r>
            <a:endParaRPr lang="en-US" altLang="zh-TW" dirty="0"/>
          </a:p>
          <a:p>
            <a:r>
              <a:rPr lang="zh-TW" altLang="en-US" b="1" dirty="0"/>
              <a:t>發 </a:t>
            </a:r>
            <a:r>
              <a:rPr lang="en-US" altLang="zh-TW" b="1" dirty="0" err="1"/>
              <a:t>api</a:t>
            </a:r>
            <a:r>
              <a:rPr lang="en-US" altLang="zh-TW" b="1" dirty="0"/>
              <a:t> </a:t>
            </a:r>
          </a:p>
          <a:p>
            <a:pPr lvl="1"/>
            <a:r>
              <a:rPr lang="en-US" altLang="zh-TW" dirty="0"/>
              <a:t>curl http://localhost:32018</a:t>
            </a:r>
          </a:p>
          <a:p>
            <a:r>
              <a:rPr lang="zh-TW" altLang="en-US" b="1" dirty="0"/>
              <a:t>建立 </a:t>
            </a:r>
            <a:r>
              <a:rPr lang="en-US" altLang="zh-TW" b="1" dirty="0" err="1"/>
              <a:t>configMap</a:t>
            </a:r>
            <a:endParaRPr lang="en-US" altLang="zh-TW" b="1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create -f </a:t>
            </a:r>
            <a:r>
              <a:rPr lang="en-US" altLang="zh-TW" dirty="0" err="1"/>
              <a:t>configmaps_hello.yaml</a:t>
            </a:r>
            <a:endParaRPr lang="en-US" altLang="zh-TW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create </a:t>
            </a:r>
            <a:r>
              <a:rPr lang="en-US" altLang="zh-TW" dirty="0" err="1"/>
              <a:t>configmap</a:t>
            </a:r>
            <a:r>
              <a:rPr lang="en-US" altLang="zh-TW" dirty="0"/>
              <a:t> hello --from-literal=message="HELLO KUBERNETES“</a:t>
            </a:r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create </a:t>
            </a:r>
            <a:r>
              <a:rPr lang="en-US" altLang="zh-TW" dirty="0" err="1"/>
              <a:t>configmap</a:t>
            </a:r>
            <a:r>
              <a:rPr lang="en-US" altLang="zh-TW" dirty="0"/>
              <a:t> game-config --from-file=configure-pod-container/</a:t>
            </a:r>
            <a:r>
              <a:rPr lang="en-US" altLang="zh-TW" dirty="0" err="1"/>
              <a:t>configmap</a:t>
            </a:r>
            <a:r>
              <a:rPr lang="en-US" altLang="zh-TW" dirty="0"/>
              <a:t>/</a:t>
            </a:r>
          </a:p>
          <a:p>
            <a:r>
              <a:rPr lang="zh-TW" altLang="en-US" b="1" dirty="0"/>
              <a:t>顯示 </a:t>
            </a:r>
            <a:r>
              <a:rPr lang="en-US" altLang="zh-TW" b="1" dirty="0" err="1"/>
              <a:t>configMap</a:t>
            </a:r>
            <a:endParaRPr lang="en-US" altLang="zh-TW" b="1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configmaps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describe </a:t>
            </a:r>
            <a:r>
              <a:rPr lang="en-US" altLang="zh-TW" dirty="0" err="1"/>
              <a:t>configmaps</a:t>
            </a:r>
            <a:r>
              <a:rPr lang="en-US" altLang="zh-TW" dirty="0"/>
              <a:t> hello</a:t>
            </a:r>
          </a:p>
          <a:p>
            <a:r>
              <a:rPr lang="zh-TW" altLang="en-US" b="1" dirty="0"/>
              <a:t>發 </a:t>
            </a:r>
            <a:r>
              <a:rPr lang="en-US" altLang="zh-TW" b="1" dirty="0" err="1"/>
              <a:t>api</a:t>
            </a:r>
            <a:r>
              <a:rPr lang="en-US" altLang="zh-TW" b="1" dirty="0"/>
              <a:t> 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{1..50} ; do curl http://localhost:32018 ; sleep 2 ;  done</a:t>
            </a:r>
          </a:p>
          <a:p>
            <a:r>
              <a:rPr lang="zh-TW" altLang="en-US" b="1" dirty="0"/>
              <a:t>刪除 </a:t>
            </a:r>
            <a:r>
              <a:rPr lang="en-US" altLang="zh-TW" b="1" dirty="0" err="1"/>
              <a:t>configMap</a:t>
            </a:r>
            <a:r>
              <a:rPr lang="en-US" altLang="zh-TW" b="1" dirty="0"/>
              <a:t> </a:t>
            </a:r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delete </a:t>
            </a:r>
            <a:r>
              <a:rPr lang="en-US" altLang="zh-TW" dirty="0" err="1"/>
              <a:t>configmaps</a:t>
            </a:r>
            <a:r>
              <a:rPr lang="en-US" altLang="zh-TW" dirty="0"/>
              <a:t> hello</a:t>
            </a:r>
          </a:p>
          <a:p>
            <a:r>
              <a:rPr lang="zh-TW" altLang="en-US" b="1" dirty="0"/>
              <a:t>編輯 </a:t>
            </a:r>
            <a:r>
              <a:rPr lang="en-US" altLang="zh-TW" b="1" dirty="0" err="1"/>
              <a:t>ConfigMap</a:t>
            </a:r>
            <a:endParaRPr lang="en-US" altLang="zh-TW" b="1" dirty="0"/>
          </a:p>
          <a:p>
            <a:pPr lvl="1"/>
            <a:r>
              <a:rPr lang="en-US" altLang="zh-TW" dirty="0" err="1"/>
              <a:t>kubectl</a:t>
            </a:r>
            <a:r>
              <a:rPr lang="en-US" altLang="zh-TW" dirty="0"/>
              <a:t> edit </a:t>
            </a:r>
            <a:r>
              <a:rPr lang="en-US" altLang="zh-TW" dirty="0" err="1"/>
              <a:t>configmaps</a:t>
            </a:r>
            <a:r>
              <a:rPr lang="en-US" altLang="zh-TW" dirty="0"/>
              <a:t> hello</a:t>
            </a:r>
            <a:r>
              <a:rPr lang="zh-TW" altLang="en-US" dirty="0"/>
              <a:t> </a:t>
            </a:r>
            <a:r>
              <a:rPr lang="en-US" altLang="zh-TW" dirty="0"/>
              <a:t>(online)</a:t>
            </a:r>
          </a:p>
          <a:p>
            <a:pPr lvl="1"/>
            <a:r>
              <a:rPr lang="en-US" altLang="zh-TW" dirty="0"/>
              <a:t>Revise </a:t>
            </a:r>
            <a:r>
              <a:rPr lang="en-US" altLang="zh-TW" dirty="0" err="1"/>
              <a:t>configmaps_hello.yaml</a:t>
            </a:r>
            <a:r>
              <a:rPr lang="en-US" altLang="zh-TW" dirty="0"/>
              <a:t>   &amp;&amp;     $ </a:t>
            </a:r>
            <a:r>
              <a:rPr lang="en-US" altLang="zh-TW" dirty="0" err="1"/>
              <a:t>kubectl</a:t>
            </a:r>
            <a:r>
              <a:rPr lang="en-US" altLang="zh-TW" dirty="0"/>
              <a:t> replace –f </a:t>
            </a:r>
            <a:r>
              <a:rPr lang="en-US" altLang="zh-TW" dirty="0" err="1"/>
              <a:t>configmaps_hello.yaml</a:t>
            </a:r>
            <a:endParaRPr lang="en-US" altLang="zh-TW" dirty="0"/>
          </a:p>
          <a:p>
            <a:r>
              <a:rPr lang="zh-TW" altLang="en-US" b="1" dirty="0"/>
              <a:t>發 </a:t>
            </a:r>
            <a:r>
              <a:rPr lang="en-US" altLang="zh-TW" b="1" dirty="0" err="1"/>
              <a:t>api</a:t>
            </a:r>
            <a:r>
              <a:rPr lang="en-US" altLang="zh-TW" b="1" dirty="0"/>
              <a:t> </a:t>
            </a:r>
          </a:p>
          <a:p>
            <a:pPr lvl="1"/>
            <a:r>
              <a:rPr lang="en-US" altLang="zh-TW" dirty="0"/>
              <a:t>curl </a:t>
            </a:r>
            <a:r>
              <a:rPr lang="en-US" altLang="zh-TW" dirty="0">
                <a:hlinkClick r:id="rId3"/>
              </a:rPr>
              <a:t>http://localhost:32018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1622CA-D95A-4268-87DF-D3142BBB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48" y="304512"/>
            <a:ext cx="246731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D02B-3A24-4877-9E3B-1CE90C1F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EFB8B-0D4F-44C0-BE37-4480486F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docker build -t </a:t>
            </a:r>
            <a:r>
              <a:rPr lang="en-US" altLang="zh-TW" dirty="0" err="1"/>
              <a:t>kingbike</a:t>
            </a:r>
            <a:r>
              <a:rPr lang="en-US" altLang="zh-TW" dirty="0"/>
              <a:t>/spring-hello .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docker push </a:t>
            </a:r>
            <a:r>
              <a:rPr lang="en-US" altLang="zh-TW" dirty="0" err="1"/>
              <a:t>kingbike</a:t>
            </a:r>
            <a:r>
              <a:rPr lang="en-US" altLang="zh-TW" dirty="0"/>
              <a:t>/</a:t>
            </a:r>
            <a:r>
              <a:rPr lang="en-US" altLang="zh-TW" dirty="0" err="1"/>
              <a:t>spring-hello:latest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26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BF9FC-4E01-427D-8ED5-F2F9AF15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8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預設 </a:t>
            </a:r>
            <a:r>
              <a:rPr lang="en-US" altLang="zh-TW" dirty="0"/>
              <a:t>message. </a:t>
            </a:r>
            <a:r>
              <a:rPr lang="zh-TW" altLang="en-US" dirty="0"/>
              <a:t>注意這個 </a:t>
            </a:r>
            <a:r>
              <a:rPr lang="en-US" altLang="zh-TW" dirty="0"/>
              <a:t>class </a:t>
            </a:r>
            <a:r>
              <a:rPr lang="zh-TW" altLang="en-US" dirty="0"/>
              <a:t>有 </a:t>
            </a:r>
            <a:r>
              <a:rPr lang="en-US" altLang="zh-TW" dirty="0" err="1"/>
              <a:t>Cinfiguratoin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annotation.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2C6DD-6055-42DF-9A08-12345A14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F9417F-CE35-496A-81F0-C5A7F911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90" y="1410132"/>
            <a:ext cx="9030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EDC06-5AE1-4FA1-BE3C-687C3C14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65FD4-6FFA-4BC9-AAD2-27EA1D7A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C38D5C-A309-471A-BAB3-6F2A345A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1" y="1825625"/>
            <a:ext cx="8020036" cy="51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13C60-419D-4B4C-B3D1-50DD5B7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安裝必要套件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E72FC-99F9-4B98-9A67-F0659E20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7A97C8-92D0-4337-A4F9-FBF0BD04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2" y="1732835"/>
            <a:ext cx="844032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02747-375C-4AD8-A187-B0386FB5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Bootstrap </a:t>
            </a:r>
            <a:r>
              <a:rPr lang="zh-TW" altLang="en-US" dirty="0"/>
              <a:t>設定</a:t>
            </a:r>
            <a:br>
              <a:rPr lang="en-US" altLang="zh-TW" dirty="0"/>
            </a:b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重載的策略 </a:t>
            </a:r>
            <a:r>
              <a:rPr lang="en-US" altLang="zh-TW" dirty="0"/>
              <a:t>refresh ..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D639D-CBEF-4908-BFD4-9EE34C05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2892F7-1EDA-4B5E-BABD-C11BE149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2067449"/>
            <a:ext cx="803069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1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0D545-758E-4A30-8425-3AD1E660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運行的必要資源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4D404-7529-4C34-AAB8-B886945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B0D55B-D108-4602-BC17-E671A406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5"/>
            <a:ext cx="7838042" cy="5382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AF777D-9460-4132-AAAF-CA5708E6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588" y="3230612"/>
            <a:ext cx="7140752" cy="36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9E797-8F0B-47E3-A20C-389F18C6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en-US" altLang="zh-TW" dirty="0" err="1"/>
              <a:t>yaml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13CBA-9F34-49C6-910C-076916ED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Key / value </a:t>
            </a:r>
          </a:p>
          <a:p>
            <a:pPr lvl="1"/>
            <a:r>
              <a:rPr lang="en-US" altLang="zh-TW" dirty="0"/>
              <a:t>message  / Hello World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B042BF-2F94-439A-82EF-3659F571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61" y="2901834"/>
            <a:ext cx="908811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B460C-F092-4233-976B-67C66297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99F00-F659-40E7-810A-410E612F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11" y="1690688"/>
            <a:ext cx="11517351" cy="4351338"/>
          </a:xfrm>
        </p:spPr>
        <p:txBody>
          <a:bodyPr/>
          <a:lstStyle/>
          <a:p>
            <a:r>
              <a:rPr lang="zh-TW" altLang="en-US" dirty="0"/>
              <a:t>服務重啟 ，因為開啟動了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的設定，會用 </a:t>
            </a:r>
            <a:r>
              <a:rPr lang="en-US" altLang="zh-TW" dirty="0" err="1"/>
              <a:t>ConfigMap</a:t>
            </a:r>
            <a:r>
              <a:rPr lang="zh-TW" altLang="en-US" dirty="0"/>
              <a:t> 的值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取得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的設定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 get </a:t>
            </a:r>
            <a:r>
              <a:rPr lang="en-US" altLang="zh-TW" dirty="0" err="1"/>
              <a:t>configmaps</a:t>
            </a:r>
            <a:r>
              <a:rPr lang="en-US" altLang="zh-TW" dirty="0"/>
              <a:t> hello -o </a:t>
            </a:r>
            <a:r>
              <a:rPr lang="en-US" altLang="zh-TW" dirty="0" err="1"/>
              <a:t>yaml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43E46-D096-408D-B90F-A17B8665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5" y="3429000"/>
            <a:ext cx="12192000" cy="33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EACAC-B960-456A-8492-63FA0265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783"/>
            <a:ext cx="11353800" cy="1325563"/>
          </a:xfrm>
        </p:spPr>
        <p:txBody>
          <a:bodyPr/>
          <a:lstStyle/>
          <a:p>
            <a:r>
              <a:rPr lang="en-US" altLang="zh-TW" dirty="0"/>
              <a:t>Online </a:t>
            </a:r>
            <a:r>
              <a:rPr lang="zh-TW" altLang="en-US" dirty="0"/>
              <a:t>修改 </a:t>
            </a:r>
            <a:r>
              <a:rPr lang="en-US" altLang="zh-TW" dirty="0" err="1"/>
              <a:t>configmaps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6BB4F-8081-4D47-A965-30A1BF65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76" y="5261304"/>
            <a:ext cx="7815146" cy="498865"/>
          </a:xfrm>
        </p:spPr>
        <p:txBody>
          <a:bodyPr/>
          <a:lstStyle/>
          <a:p>
            <a:r>
              <a:rPr lang="zh-TW" altLang="en-US" dirty="0"/>
              <a:t>儲存後馬上就會反應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A62C7D-1007-4F4E-BE92-48C899F0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0" y="1277077"/>
            <a:ext cx="6630325" cy="504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85DEB5-225E-4E7E-A810-95738CE7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0" y="1770582"/>
            <a:ext cx="10203364" cy="33168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1A6DA4-AE68-44D1-B2B6-60695E6E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30" y="5743419"/>
            <a:ext cx="726858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4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547</Words>
  <Application>Microsoft Office PowerPoint</Application>
  <PresentationFormat>寬螢幕</PresentationFormat>
  <Paragraphs>90</Paragraphs>
  <Slides>16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PowerPoint 簡報</vt:lpstr>
      <vt:lpstr>預設 message. 注意這個 class 有 Cinfiguratoin 的 annotation. </vt:lpstr>
      <vt:lpstr>主程式</vt:lpstr>
      <vt:lpstr>安裝必要套件</vt:lpstr>
      <vt:lpstr>Bootstrap 設定 configMap 重載的策略 refresh ..</vt:lpstr>
      <vt:lpstr>運行的必要資源</vt:lpstr>
      <vt:lpstr>設定 ConfigMap yaml </vt:lpstr>
      <vt:lpstr>PowerPoint 簡報</vt:lpstr>
      <vt:lpstr>Online 修改 configmaps</vt:lpstr>
      <vt:lpstr>configMap 可以不僅指定 key/value</vt:lpstr>
      <vt:lpstr>PowerPoint 簡報</vt:lpstr>
      <vt:lpstr>PowerPoint 簡報</vt:lpstr>
      <vt:lpstr>PowerPoint 簡報</vt:lpstr>
      <vt:lpstr>PowerPoint 簡報</vt:lpstr>
      <vt:lpstr>DEMO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Jerryccy</dc:creator>
  <cp:lastModifiedBy>Jerryccy</cp:lastModifiedBy>
  <cp:revision>28</cp:revision>
  <dcterms:created xsi:type="dcterms:W3CDTF">2021-02-25T12:22:03Z</dcterms:created>
  <dcterms:modified xsi:type="dcterms:W3CDTF">2021-03-08T09:00:41Z</dcterms:modified>
</cp:coreProperties>
</file>