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ba9d8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ba9d8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ba9d80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ba9d8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efe740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efe740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ba9d80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ba9d80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fdf45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fdf45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efe74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efe74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ba9d80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ba9d80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ba9d80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ba9d80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ba9d8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ba9d8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fdf450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fdf450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829b89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829b89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829b891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829b89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ba9d80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ba9d80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efe740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efe740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fe74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fe74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829b89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829b89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829b891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829b891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ba9d80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ba9d80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34" name="Google Shape;134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3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204108" y="749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Analysis of incident in New York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Prediction of Injured person</a:t>
            </a:r>
            <a:endParaRPr b="1" sz="3600"/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11700" y="28341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By: Jorge Padilla, Andy Tran, Brian Wonse and Aldo Zarate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4651750" y="1567550"/>
            <a:ext cx="36846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Normalize Numeric Column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values of numeric columns in the dataset to use a common scale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Make String Column Categorical</a:t>
            </a:r>
            <a:endParaRPr sz="24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820825"/>
            <a:ext cx="3738525" cy="2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With Linear Regression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625200" y="1254675"/>
            <a:ext cx="4070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Linear Regression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We Use Linear Regression Because It is Continuous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1331750"/>
            <a:ext cx="3819900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r>
              <a:rPr lang="en"/>
              <a:t> Value VS Actual Value Using Linear Regression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1475275"/>
            <a:ext cx="8298899" cy="3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138025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Using Decision Forest Regression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4744775" y="1307825"/>
            <a:ext cx="3591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Tune Model Hyperparameter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Cross Validation to Improve Model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594225"/>
            <a:ext cx="3869624" cy="21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Model Using Decision Forest Regression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960675" y="393750"/>
            <a:ext cx="78474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 tune Hyperparameter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perform a parameter sweep over the specified parameter settings, and learn an optimal set of hyperparameters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 Cross validation with tuning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divide data into  folds and then build and test models on each fold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try to improve our model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183538" y="290250"/>
            <a:ext cx="70389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Value VS Actual Value Using Decision Forest Regression 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75" y="1210850"/>
            <a:ext cx="7266825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5077050" y="1408825"/>
            <a:ext cx="32592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 Error  0.5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</a:t>
            </a:r>
            <a:endParaRPr sz="24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772250" cy="312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Forest Regression result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5002475" y="1438525"/>
            <a:ext cx="3463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Squared Error 0.53 </a:t>
            </a:r>
            <a:endParaRPr sz="24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850074" cy="316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and Decision Forest Reg. 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595600" y="1252325"/>
            <a:ext cx="748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</a:t>
            </a:r>
            <a:r>
              <a:rPr lang="en" sz="2400"/>
              <a:t> </a:t>
            </a:r>
            <a:r>
              <a:rPr lang="en" sz="2400"/>
              <a:t>Regression</a:t>
            </a:r>
            <a:r>
              <a:rPr lang="en" sz="2400"/>
              <a:t> and Decision Forest </a:t>
            </a:r>
            <a:r>
              <a:rPr lang="en" sz="2400"/>
              <a:t>Regression</a:t>
            </a:r>
            <a:r>
              <a:rPr lang="en" sz="2400"/>
              <a:t> both had a “</a:t>
            </a:r>
            <a:r>
              <a:rPr lang="en" sz="2400"/>
              <a:t>coefficient</a:t>
            </a:r>
            <a:r>
              <a:rPr lang="en" sz="2400"/>
              <a:t> of determination” of  0.70, with only a slight </a:t>
            </a:r>
            <a:r>
              <a:rPr lang="en" sz="2400"/>
              <a:t>variation</a:t>
            </a:r>
            <a:r>
              <a:rPr lang="en" sz="2400"/>
              <a:t> of .1 %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0" y="2716275"/>
            <a:ext cx="3701099" cy="2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4195" l="0" r="0" t="4204"/>
          <a:stretch/>
        </p:blipFill>
        <p:spPr>
          <a:xfrm>
            <a:off x="3047650" y="-177800"/>
            <a:ext cx="6096351" cy="5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Whole Model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33300" y="17983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Regression NYPD Pedestrians Injured Dataset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</a:t>
            </a:r>
            <a:r>
              <a:rPr lang="en" sz="2400"/>
              <a:t>dataset</a:t>
            </a:r>
            <a:r>
              <a:rPr lang="en" sz="2400"/>
              <a:t> is 300mb in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the collection of data about Pedestrians injury incident  at certain cities in New York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source: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https://data.cityofnewyork.us/Public-Safety/NYPD-Motor-Vehicle-Collisions/h9gi-nx95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2" name="Google Shape;152;p15"/>
          <p:cNvSpPr txBox="1"/>
          <p:nvPr/>
        </p:nvSpPr>
        <p:spPr>
          <a:xfrm>
            <a:off x="1502600" y="429275"/>
            <a:ext cx="60873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25950" y="909475"/>
            <a:ext cx="70389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know: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many  people traveling on the street either by vehicle or foot. Location, time,  and number of people injured are all factors.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Objective: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predict how many people( pedestrians ) will be likely  to get injured or harmed at certain location in different cities in New York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16"/>
          <p:cNvSpPr txBox="1"/>
          <p:nvPr/>
        </p:nvSpPr>
        <p:spPr>
          <a:xfrm>
            <a:off x="1517825" y="100375"/>
            <a:ext cx="6665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Ideas And Objectives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238025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Where Incidents Occurred Using Geo Points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425"/>
            <a:ext cx="6836050" cy="37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17750" y="15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Pedestrians Injured in Different Cities In New York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0" y="1068600"/>
            <a:ext cx="6945000" cy="38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159500"/>
            <a:ext cx="7038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Pedestrians Killed in Different Cities In New York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75" y="1035850"/>
            <a:ext cx="7361524" cy="3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484925" y="35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50" y="1613850"/>
            <a:ext cx="2790600" cy="22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4398200" y="1269775"/>
            <a:ext cx="4250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has  29 columns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Selected columns: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Borough(City),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LATITUDE,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LONGITUDE,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NUMBER OF PERSONS INJURED,NUMBER OF PERSONS KILLED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Missing Value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27025" y="1567550"/>
            <a:ext cx="38094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Edit Metadata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Making Numeric Column Integer: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Number of Persons  Injured ,Number of Persons  Killed</a:t>
            </a:r>
            <a:endParaRPr sz="24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46400"/>
            <a:ext cx="2471625" cy="22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726125" y="244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987625" y="1083950"/>
            <a:ext cx="33489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Python script to sum up  number of injured people and killed people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new column named: Number of  People Harm or Injured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9" name="Google Shape;199;p22"/>
          <p:cNvSpPr txBox="1"/>
          <p:nvPr/>
        </p:nvSpPr>
        <p:spPr>
          <a:xfrm>
            <a:off x="239475" y="1520150"/>
            <a:ext cx="32034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50" y="1594325"/>
            <a:ext cx="2780775" cy="23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