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6ba9d80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6ba9d80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6ba9d80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6ba9d80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8efe7400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8efe7400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6ba9d80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6ba9d80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6ba9d80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6ba9d80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8efe7400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8efe7400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6ba9d80d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6ba9d80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6ba9d80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6ba9d80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829b89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829b89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829b891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829b891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ba9d80d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ba9d80d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efe7400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efe7400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efe7400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efe7400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6829b891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6829b891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6829b891a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6829b891a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6ba9d80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6ba9d80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04108" y="749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Analysis of incident in New York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Prediction of Injured person</a:t>
            </a:r>
            <a:endParaRPr b="1"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2834125"/>
            <a:ext cx="85206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By: Jorge Padilla, Andy Tran, Brian Wonse and Aldo Zarate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4651750" y="1567550"/>
            <a:ext cx="3684600" cy="31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Normalize Numeric Column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 Make String Column Categorical</a:t>
            </a:r>
            <a:endParaRPr sz="2400"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00" y="1820825"/>
            <a:ext cx="3738525" cy="27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Model With Linear Regression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4625200" y="1254675"/>
            <a:ext cx="40701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Split Data to Train Model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Using Linear Regression to Train Model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 We Use Linear Regression Because It is Continuous Value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25" y="1331750"/>
            <a:ext cx="3819900" cy="30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</a:t>
            </a:r>
            <a:r>
              <a:rPr lang="en"/>
              <a:t> Value VS Actual Value Using Linear Regression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25" y="1475275"/>
            <a:ext cx="8298899" cy="35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Result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5077050" y="1408825"/>
            <a:ext cx="3259200" cy="30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Root Mean Square Error  0.5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Coefficient of Determination 0.7</a:t>
            </a:r>
            <a:endParaRPr sz="2400"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772250" cy="3124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138025" y="393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Model Using Decision Forest Regression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4744775" y="1307825"/>
            <a:ext cx="35916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Split Data to train model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Tune Model Hyperparameter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Cross Validation to Improve Model 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50" y="1594225"/>
            <a:ext cx="3869624" cy="21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183538" y="290250"/>
            <a:ext cx="70389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Value VS Actual Value Using Decision Forest Regression 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575" y="1210850"/>
            <a:ext cx="7266825" cy="386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Forest Regression result</a:t>
            </a:r>
            <a:endParaRPr/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5002475" y="1438525"/>
            <a:ext cx="34632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Coefficient Of Determination 0.70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Root Mean Squared Error 0.53 </a:t>
            </a:r>
            <a:endParaRPr sz="2400"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850074" cy="316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and Decision Forest Reg. </a:t>
            </a:r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595600" y="1252325"/>
            <a:ext cx="748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Linear</a:t>
            </a:r>
            <a:r>
              <a:rPr lang="en" sz="2400"/>
              <a:t> </a:t>
            </a:r>
            <a:r>
              <a:rPr lang="en" sz="2400"/>
              <a:t>Regression</a:t>
            </a:r>
            <a:r>
              <a:rPr lang="en" sz="2400"/>
              <a:t> and Decision Forest </a:t>
            </a:r>
            <a:r>
              <a:rPr lang="en" sz="2400"/>
              <a:t>Regression</a:t>
            </a:r>
            <a:r>
              <a:rPr lang="en" sz="2400"/>
              <a:t> both had a “</a:t>
            </a:r>
            <a:r>
              <a:rPr lang="en" sz="2400"/>
              <a:t>coefficient</a:t>
            </a:r>
            <a:r>
              <a:rPr lang="en" sz="2400"/>
              <a:t> of determination” of  0.70, with only a slight </a:t>
            </a:r>
            <a:r>
              <a:rPr lang="en" sz="2400"/>
              <a:t>variation</a:t>
            </a:r>
            <a:r>
              <a:rPr lang="en" sz="2400"/>
              <a:t> of .1 %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500" y="2716275"/>
            <a:ext cx="3701099" cy="21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Our </a:t>
            </a:r>
            <a:r>
              <a:rPr lang="en" sz="2400"/>
              <a:t>dataset</a:t>
            </a:r>
            <a:r>
              <a:rPr lang="en" sz="2400"/>
              <a:t> is 300mb in size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is the collection of data about person injury incident  at certain cities in New York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source: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https://data.cityofnewyork.us/Public-Safety/NYPD-Motor-Vehicle-Collisions/h9gi-nx95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1" name="Google Shape;141;p14"/>
          <p:cNvSpPr txBox="1"/>
          <p:nvPr/>
        </p:nvSpPr>
        <p:spPr>
          <a:xfrm>
            <a:off x="1502600" y="429275"/>
            <a:ext cx="60873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Source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25950" y="909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we know: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There are many  people traveling on the street either by vehicle or foot, location, time, number of injured etc.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Objective: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will predict how many people will be likely  to get injured or harm at certain location in different cities in New York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7" name="Google Shape;147;p15"/>
          <p:cNvSpPr txBox="1"/>
          <p:nvPr/>
        </p:nvSpPr>
        <p:spPr>
          <a:xfrm>
            <a:off x="1517825" y="100375"/>
            <a:ext cx="66654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Ideas And Objectives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238025"/>
            <a:ext cx="70389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Locations Where Incidents Occurred Using Geo Points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63425"/>
            <a:ext cx="6836050" cy="371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17750" y="154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of People Injured in Different Cities In New York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00" y="1068600"/>
            <a:ext cx="6945000" cy="382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159500"/>
            <a:ext cx="70389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of People Killed in Different Cities In New York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875" y="1035850"/>
            <a:ext cx="7361524" cy="39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484925" y="355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450" y="1613850"/>
            <a:ext cx="2790600" cy="22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4398200" y="1269775"/>
            <a:ext cx="42507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Dataset has  29 columns 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Selected columns: 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Date, 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Borough(City), 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LATITUDE, 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LONGITUDE,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NUMBER OF PERSONS INJURED,NUMBER OF PERSONS KILLED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Cleaning Missing Value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   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4527025" y="1567550"/>
            <a:ext cx="3809400" cy="32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Edit Metadata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Making Numeric Column Integer: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Number of Persons  Injured ,Number of Persons  Killed</a:t>
            </a:r>
            <a:endParaRPr sz="240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46400"/>
            <a:ext cx="2471625" cy="22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726125" y="244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4987625" y="1083950"/>
            <a:ext cx="3348900" cy="3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Python script to sum up  number of injured people and killed people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 new column named: Number of  People Harm or Injured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88" name="Google Shape;188;p21"/>
          <p:cNvSpPr txBox="1"/>
          <p:nvPr/>
        </p:nvSpPr>
        <p:spPr>
          <a:xfrm>
            <a:off x="239475" y="1520150"/>
            <a:ext cx="3203400" cy="29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150" y="1594325"/>
            <a:ext cx="2780775" cy="23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