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3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386" y="78"/>
      </p:cViewPr>
      <p:guideLst>
        <p:guide orient="horz" pos="2160"/>
        <p:guide pos="57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9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7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DF5E-111A-41C4-B5F9-CFDFCE802A6D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FA8A-3B42-4A47-8FE4-7C6F2008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10155"/>
            <a:ext cx="3427087" cy="3427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-10156"/>
            <a:ext cx="3427087" cy="3427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430913"/>
            <a:ext cx="3427087" cy="3427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99" y="3416931"/>
            <a:ext cx="3427087" cy="34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21052"/>
            <a:ext cx="3427087" cy="3427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99" y="-21052"/>
            <a:ext cx="3427087" cy="3427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3427087" cy="3427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3430913"/>
            <a:ext cx="3427087" cy="34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1"/>
            <a:ext cx="3427087" cy="3427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0"/>
            <a:ext cx="3427087" cy="34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tbalius</dc:creator>
  <cp:lastModifiedBy>tbalius</cp:lastModifiedBy>
  <cp:revision>4</cp:revision>
  <cp:lastPrinted>2016-02-05T20:59:28Z</cp:lastPrinted>
  <dcterms:created xsi:type="dcterms:W3CDTF">2016-02-05T00:24:41Z</dcterms:created>
  <dcterms:modified xsi:type="dcterms:W3CDTF">2016-02-08T17:00:58Z</dcterms:modified>
</cp:coreProperties>
</file>