
<file path=[Content_Types].xml><?xml version="1.0" encoding="utf-8"?>
<Types xmlns="http://schemas.openxmlformats.org/package/2006/content-types">
  <Default Extension="jpeg" ContentType="image/jpe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409" r:id="rId3"/>
    <p:sldId id="333" r:id="rId4"/>
    <p:sldId id="297" r:id="rId6"/>
    <p:sldId id="479" r:id="rId7"/>
    <p:sldId id="484" r:id="rId8"/>
    <p:sldId id="485" r:id="rId9"/>
    <p:sldId id="486" r:id="rId10"/>
    <p:sldId id="487" r:id="rId11"/>
    <p:sldId id="480" r:id="rId12"/>
    <p:sldId id="490" r:id="rId13"/>
    <p:sldId id="481" r:id="rId14"/>
    <p:sldId id="452" r:id="rId15"/>
    <p:sldId id="483" r:id="rId16"/>
    <p:sldId id="491" r:id="rId17"/>
    <p:sldId id="489" r:id="rId18"/>
    <p:sldId id="492" r:id="rId19"/>
    <p:sldId id="493" r:id="rId20"/>
    <p:sldId id="495" r:id="rId21"/>
    <p:sldId id="494" r:id="rId22"/>
    <p:sldId id="496" r:id="rId23"/>
    <p:sldId id="497" r:id="rId24"/>
    <p:sldId id="498" r:id="rId25"/>
    <p:sldId id="500" r:id="rId26"/>
    <p:sldId id="499" r:id="rId27"/>
    <p:sldId id="501" r:id="rId28"/>
    <p:sldId id="502" r:id="rId29"/>
    <p:sldId id="503" r:id="rId30"/>
    <p:sldId id="504" r:id="rId31"/>
    <p:sldId id="506" r:id="rId32"/>
    <p:sldId id="507" r:id="rId33"/>
    <p:sldId id="509" r:id="rId34"/>
    <p:sldId id="508" r:id="rId35"/>
    <p:sldId id="514" r:id="rId36"/>
    <p:sldId id="513" r:id="rId37"/>
    <p:sldId id="512" r:id="rId38"/>
    <p:sldId id="519" r:id="rId39"/>
    <p:sldId id="511" r:id="rId40"/>
    <p:sldId id="515" r:id="rId41"/>
    <p:sldId id="516" r:id="rId42"/>
    <p:sldId id="510" r:id="rId43"/>
    <p:sldId id="518" r:id="rId44"/>
    <p:sldId id="517" r:id="rId45"/>
    <p:sldId id="520" r:id="rId46"/>
    <p:sldId id="521" r:id="rId47"/>
    <p:sldId id="522" r:id="rId48"/>
    <p:sldId id="524" r:id="rId49"/>
    <p:sldId id="526" r:id="rId50"/>
    <p:sldId id="527" r:id="rId51"/>
    <p:sldId id="528" r:id="rId52"/>
    <p:sldId id="529" r:id="rId53"/>
    <p:sldId id="534" r:id="rId54"/>
    <p:sldId id="531" r:id="rId55"/>
    <p:sldId id="532" r:id="rId56"/>
    <p:sldId id="530" r:id="rId57"/>
    <p:sldId id="533" r:id="rId58"/>
    <p:sldId id="525" r:id="rId59"/>
    <p:sldId id="535" r:id="rId60"/>
    <p:sldId id="536" r:id="rId61"/>
    <p:sldId id="537" r:id="rId62"/>
    <p:sldId id="538" r:id="rId63"/>
    <p:sldId id="539" r:id="rId64"/>
    <p:sldId id="540" r:id="rId65"/>
    <p:sldId id="541" r:id="rId66"/>
    <p:sldId id="561" r:id="rId67"/>
    <p:sldId id="562" r:id="rId68"/>
    <p:sldId id="542" r:id="rId69"/>
    <p:sldId id="543" r:id="rId70"/>
    <p:sldId id="544" r:id="rId71"/>
    <p:sldId id="545" r:id="rId72"/>
    <p:sldId id="546" r:id="rId73"/>
    <p:sldId id="548" r:id="rId74"/>
    <p:sldId id="547" r:id="rId75"/>
    <p:sldId id="549" r:id="rId76"/>
    <p:sldId id="550" r:id="rId77"/>
    <p:sldId id="551" r:id="rId78"/>
    <p:sldId id="552" r:id="rId79"/>
    <p:sldId id="553" r:id="rId80"/>
    <p:sldId id="554" r:id="rId81"/>
    <p:sldId id="556" r:id="rId82"/>
    <p:sldId id="557" r:id="rId83"/>
    <p:sldId id="558" r:id="rId84"/>
    <p:sldId id="559" r:id="rId85"/>
    <p:sldId id="560" r:id="rId86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5E77"/>
    <a:srgbClr val="E4E5E7"/>
    <a:srgbClr val="BFBFBF"/>
    <a:srgbClr val="414455"/>
    <a:srgbClr val="000000"/>
    <a:srgbClr val="E6E7E9"/>
    <a:srgbClr val="F0F0F2"/>
    <a:srgbClr val="767676"/>
    <a:srgbClr val="93949E"/>
    <a:srgbClr val="7A7A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86" autoAdjust="0"/>
    <p:restoredTop sz="94660"/>
  </p:normalViewPr>
  <p:slideViewPr>
    <p:cSldViewPr showGuides="1">
      <p:cViewPr varScale="1">
        <p:scale>
          <a:sx n="110" d="100"/>
          <a:sy n="110" d="100"/>
        </p:scale>
        <p:origin x="67" y="67"/>
      </p:cViewPr>
      <p:guideLst>
        <p:guide orient="horz" pos="1584"/>
        <p:guide pos="293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9" Type="http://schemas.openxmlformats.org/officeDocument/2006/relationships/tableStyles" Target="tableStyles.xml"/><Relationship Id="rId88" Type="http://schemas.openxmlformats.org/officeDocument/2006/relationships/viewProps" Target="viewProps.xml"/><Relationship Id="rId87" Type="http://schemas.openxmlformats.org/officeDocument/2006/relationships/presProps" Target="presProps.xml"/><Relationship Id="rId86" Type="http://schemas.openxmlformats.org/officeDocument/2006/relationships/slide" Target="slides/slide83.xml"/><Relationship Id="rId85" Type="http://schemas.openxmlformats.org/officeDocument/2006/relationships/slide" Target="slides/slide82.xml"/><Relationship Id="rId84" Type="http://schemas.openxmlformats.org/officeDocument/2006/relationships/slide" Target="slides/slide81.xml"/><Relationship Id="rId83" Type="http://schemas.openxmlformats.org/officeDocument/2006/relationships/slide" Target="slides/slide80.xml"/><Relationship Id="rId82" Type="http://schemas.openxmlformats.org/officeDocument/2006/relationships/slide" Target="slides/slide79.xml"/><Relationship Id="rId81" Type="http://schemas.openxmlformats.org/officeDocument/2006/relationships/slide" Target="slides/slide78.xml"/><Relationship Id="rId80" Type="http://schemas.openxmlformats.org/officeDocument/2006/relationships/slide" Target="slides/slide77.xml"/><Relationship Id="rId8" Type="http://schemas.openxmlformats.org/officeDocument/2006/relationships/slide" Target="slides/slide5.xml"/><Relationship Id="rId79" Type="http://schemas.openxmlformats.org/officeDocument/2006/relationships/slide" Target="slides/slide76.xml"/><Relationship Id="rId78" Type="http://schemas.openxmlformats.org/officeDocument/2006/relationships/slide" Target="slides/slide75.xml"/><Relationship Id="rId77" Type="http://schemas.openxmlformats.org/officeDocument/2006/relationships/slide" Target="slides/slide74.xml"/><Relationship Id="rId76" Type="http://schemas.openxmlformats.org/officeDocument/2006/relationships/slide" Target="slides/slide73.xml"/><Relationship Id="rId75" Type="http://schemas.openxmlformats.org/officeDocument/2006/relationships/slide" Target="slides/slide72.xml"/><Relationship Id="rId74" Type="http://schemas.openxmlformats.org/officeDocument/2006/relationships/slide" Target="slides/slide71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4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notesMaster" Target="notesMasters/notesMaster1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6FEB9A-23AB-4D00-A72E-AD507B0F165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533" y="685800"/>
            <a:ext cx="6094933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E6CF1A-E888-4A07-B96A-456D0CF6948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6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7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8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9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0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2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3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4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5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6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7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8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9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0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2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3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4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5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6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7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8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9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0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2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3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6CF1A-E888-4A07-B96A-456D0CF694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6CF1A-E888-4A07-B96A-456D0CF694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eg1</a:t>
            </a:r>
            <a:r>
              <a:rPr lang="zh-CN" altLang="en-US"/>
              <a:t>属性设置、</a:t>
            </a:r>
            <a:r>
              <a:rPr lang="en-US" altLang="zh-CN"/>
              <a:t>eg2DOM</a:t>
            </a:r>
            <a:r>
              <a:rPr lang="zh-CN" altLang="en-US"/>
              <a:t>运动例子 看</a:t>
            </a:r>
            <a:r>
              <a:rPr lang="en-US" altLang="zh-CN"/>
              <a:t>js</a:t>
            </a:r>
            <a:r>
              <a:rPr lang="zh-CN" altLang="en-US"/>
              <a:t>写法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6CF1A-E888-4A07-B96A-456D0CF694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eg1</a:t>
            </a:r>
            <a:r>
              <a:rPr lang="zh-CN" altLang="en-US"/>
              <a:t>属性设置、</a:t>
            </a:r>
            <a:r>
              <a:rPr lang="en-US" altLang="zh-CN"/>
              <a:t>eg2DOM</a:t>
            </a:r>
            <a:r>
              <a:rPr lang="zh-CN" altLang="en-US"/>
              <a:t>运动例子 看</a:t>
            </a:r>
            <a:r>
              <a:rPr lang="en-US" altLang="zh-CN"/>
              <a:t>js</a:t>
            </a:r>
            <a:r>
              <a:rPr lang="zh-CN" altLang="en-US"/>
              <a:t>写法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6CF1A-E888-4A07-B96A-456D0CF694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6CF1A-E888-4A07-B96A-456D0CF694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6CF1A-E888-4A07-B96A-456D0CF694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6CF1A-E888-4A07-B96A-456D0CF694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6CF1A-E888-4A07-B96A-456D0CF694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6CF1A-E888-4A07-B96A-456D0CF694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6CF1A-E888-4A07-B96A-456D0CF694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6CF1A-E888-4A07-B96A-456D0CF694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6CF1A-E888-4A07-B96A-456D0CF694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6CF1A-E888-4A07-B96A-456D0CF694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6CF1A-E888-4A07-B96A-456D0CF694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6CF1A-E888-4A07-B96A-456D0CF694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6CF1A-E888-4A07-B96A-456D0CF694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6CF1A-E888-4A07-B96A-456D0CF694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6CF1A-E888-4A07-B96A-456D0CF694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6CF1A-E888-4A07-B96A-456D0CF694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6CF1A-E888-4A07-B96A-456D0CF694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6CF1A-E888-4A07-B96A-456D0CF694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6CF1A-E888-4A07-B96A-456D0CF694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6CF1A-E888-4A07-B96A-456D0CF694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6CF1A-E888-4A07-B96A-456D0CF694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6CF1A-E888-4A07-B96A-456D0CF694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6CF1A-E888-4A07-B96A-456D0CF694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6CF1A-E888-4A07-B96A-456D0CF694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6CF1A-E888-4A07-B96A-456D0CF694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6CF1A-E888-4A07-B96A-456D0CF694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6CF1A-E888-4A07-B96A-456D0CF694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6CF1A-E888-4A07-B96A-456D0CF694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6CF1A-E888-4A07-B96A-456D0CF694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6CF1A-E888-4A07-B96A-456D0CF694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6CF1A-E888-4A07-B96A-456D0CF694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6CF1A-E888-4A07-B96A-456D0CF694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6CF1A-E888-4A07-B96A-456D0CF694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6CF1A-E888-4A07-B96A-456D0CF694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6CF1A-E888-4A07-B96A-456D0CF694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6CF1A-E888-4A07-B96A-456D0CF694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6CF1A-E888-4A07-B96A-456D0CF694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6CF1A-E888-4A07-B96A-456D0CF694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6CF1A-E888-4A07-B96A-456D0CF694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6CF1A-E888-4A07-B96A-456D0CF694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6CF1A-E888-4A07-B96A-456D0CF694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6CF1A-E888-4A07-B96A-456D0CF694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6CF1A-E888-4A07-B96A-456D0CF694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6CF1A-E888-4A07-B96A-456D0CF694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6CF1A-E888-4A07-B96A-456D0CF694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6CF1A-E888-4A07-B96A-456D0CF694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6CF1A-E888-4A07-B96A-456D0CF694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6CF1A-E888-4A07-B96A-456D0CF694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6CF1A-E888-4A07-B96A-456D0CF694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6CF1A-E888-4A07-B96A-456D0CF694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6CF1A-E888-4A07-B96A-456D0CF694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6CF1A-E888-4A07-B96A-456D0CF694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6CF1A-E888-4A07-B96A-456D0CF694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6CF1A-E888-4A07-B96A-456D0CF694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6CF1A-E888-4A07-B96A-456D0CF694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6CF1A-E888-4A07-B96A-456D0CF694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6CF1A-E888-4A07-B96A-456D0CF694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6CF1A-E888-4A07-B96A-456D0CF694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6CF1A-E888-4A07-B96A-456D0CF694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6CF1A-E888-4A07-B96A-456D0CF694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6CF1A-E888-4A07-B96A-456D0CF694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6CF1A-E888-4A07-B96A-456D0CF694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6CF1A-E888-4A07-B96A-456D0CF694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6CF1A-E888-4A07-B96A-456D0CF694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6CF1A-E888-4A07-B96A-456D0CF694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6CF1A-E888-4A07-B96A-456D0CF694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6CF1A-E888-4A07-B96A-456D0CF694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6CF1A-E888-4A07-B96A-456D0CF694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6CF1A-E888-4A07-B96A-456D0CF694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6CF1A-E888-4A07-B96A-456D0CF694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6CF1A-E888-4A07-B96A-456D0CF694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6CF1A-E888-4A07-B96A-456D0CF694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6CF1A-E888-4A07-B96A-456D0CF694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6CF1A-E888-4A07-B96A-456D0CF694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6CF1A-E888-4A07-B96A-456D0CF694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6CF1A-E888-4A07-B96A-456D0CF694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6CF1A-E888-4A07-B96A-456D0CF694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6CF1A-E888-4A07-B96A-456D0CF694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6CF1A-E888-4A07-B96A-456D0CF694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8099"/>
            <a:ext cx="7772400" cy="110271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5160"/>
            <a:ext cx="6400800" cy="13146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80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9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8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B1069-3899-470A-8AB1-73423727764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C7957-89EC-4DC7-A1B9-6F0B3159CBF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B1069-3899-470A-8AB1-73423727764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C7957-89EC-4DC7-A1B9-6F0B3159CBF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6015"/>
            <a:ext cx="2057400" cy="438941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6015"/>
            <a:ext cx="6019800" cy="438941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B1069-3899-470A-8AB1-73423727764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C7957-89EC-4DC7-A1B9-6F0B3159CBF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B1069-3899-470A-8AB1-73423727764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C7957-89EC-4DC7-A1B9-6F0B3159CBF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754"/>
            <a:ext cx="7772400" cy="102173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416"/>
            <a:ext cx="7772400" cy="112533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8035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935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835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B1069-3899-470A-8AB1-73423727764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C7957-89EC-4DC7-A1B9-6F0B3159CBF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361"/>
            <a:ext cx="4038600" cy="3395066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361"/>
            <a:ext cx="4038600" cy="3395066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B1069-3899-470A-8AB1-73423727764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C7957-89EC-4DC7-A1B9-6F0B3159CBF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536"/>
            <a:ext cx="4040188" cy="47990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8035" indent="0">
              <a:buNone/>
              <a:defRPr sz="1200" b="1"/>
            </a:lvl7pPr>
            <a:lvl8pPr marL="2400935" indent="0">
              <a:buNone/>
              <a:defRPr sz="1200" b="1"/>
            </a:lvl8pPr>
            <a:lvl9pPr marL="2743835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442"/>
            <a:ext cx="4040188" cy="2963985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151536"/>
            <a:ext cx="4041775" cy="47990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8035" indent="0">
              <a:buNone/>
              <a:defRPr sz="1200" b="1"/>
            </a:lvl7pPr>
            <a:lvl8pPr marL="2400935" indent="0">
              <a:buNone/>
              <a:defRPr sz="1200" b="1"/>
            </a:lvl8pPr>
            <a:lvl9pPr marL="2743835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631442"/>
            <a:ext cx="4041775" cy="2963985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B1069-3899-470A-8AB1-734237277644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C7957-89EC-4DC7-A1B9-6F0B3159CBF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B1069-3899-470A-8AB1-73423727764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C7957-89EC-4DC7-A1B9-6F0B3159CBF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B1069-3899-470A-8AB1-734237277644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C7957-89EC-4DC7-A1B9-6F0B3159CBF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4823"/>
            <a:ext cx="3008313" cy="87169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49" y="204824"/>
            <a:ext cx="5111750" cy="439060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076514"/>
            <a:ext cx="3008313" cy="351891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8035" indent="0">
              <a:buNone/>
              <a:defRPr sz="675"/>
            </a:lvl7pPr>
            <a:lvl8pPr marL="2400935" indent="0">
              <a:buNone/>
              <a:defRPr sz="675"/>
            </a:lvl8pPr>
            <a:lvl9pPr marL="2743835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B1069-3899-470A-8AB1-73423727764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C7957-89EC-4DC7-A1B9-6F0B3159CBF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1080"/>
            <a:ext cx="5486400" cy="42512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662"/>
            <a:ext cx="5486400" cy="308664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8035" indent="0">
              <a:buNone/>
              <a:defRPr sz="1500"/>
            </a:lvl7pPr>
            <a:lvl8pPr marL="2400935" indent="0">
              <a:buNone/>
              <a:defRPr sz="1500"/>
            </a:lvl8pPr>
            <a:lvl9pPr marL="2743835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6208"/>
            <a:ext cx="5486400" cy="60375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8035" indent="0">
              <a:buNone/>
              <a:defRPr sz="675"/>
            </a:lvl7pPr>
            <a:lvl8pPr marL="2400935" indent="0">
              <a:buNone/>
              <a:defRPr sz="675"/>
            </a:lvl8pPr>
            <a:lvl9pPr marL="2743835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B1069-3899-470A-8AB1-73423727764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C7957-89EC-4DC7-A1B9-6F0B3159CBF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6015"/>
            <a:ext cx="8229600" cy="857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361"/>
            <a:ext cx="8229600" cy="33950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8098"/>
            <a:ext cx="2133600" cy="2738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4B1069-3899-470A-8AB1-73423727764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8098"/>
            <a:ext cx="2895600" cy="2738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8098"/>
            <a:ext cx="2133600" cy="2738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8C7957-89EC-4DC7-A1B9-6F0B3159CBF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6540" algn="l" defTabSz="685800" rtl="0" eaLnBrk="1" latinLnBrk="0" hangingPunct="1">
        <a:spcBef>
          <a:spcPct val="15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530" indent="-213995" algn="l" defTabSz="685800" rtl="0" eaLnBrk="1" latinLnBrk="0" hangingPunct="1">
        <a:spcBef>
          <a:spcPct val="1500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0815" algn="l" defTabSz="685800" rtl="0" eaLnBrk="1" latinLnBrk="0" hangingPunct="1">
        <a:spcBef>
          <a:spcPct val="15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0815" algn="l" defTabSz="685800" rtl="0" eaLnBrk="1" latinLnBrk="0" hangingPunct="1">
        <a:spcBef>
          <a:spcPct val="15000"/>
        </a:spcBef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0815" algn="l" defTabSz="685800" rtl="0" eaLnBrk="1" latinLnBrk="0" hangingPunct="1">
        <a:spcBef>
          <a:spcPct val="15000"/>
        </a:spcBef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6585" indent="-170815" algn="l" defTabSz="685800" rtl="0" eaLnBrk="1" latinLnBrk="0" hangingPunct="1">
        <a:spcBef>
          <a:spcPct val="15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9485" indent="-170815" algn="l" defTabSz="685800" rtl="0" eaLnBrk="1" latinLnBrk="0" hangingPunct="1">
        <a:spcBef>
          <a:spcPct val="15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2385" indent="-170815" algn="l" defTabSz="685800" rtl="0" eaLnBrk="1" latinLnBrk="0" hangingPunct="1">
        <a:spcBef>
          <a:spcPct val="15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5285" indent="-170815" algn="l" defTabSz="685800" rtl="0" eaLnBrk="1" latinLnBrk="0" hangingPunct="1">
        <a:spcBef>
          <a:spcPct val="15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80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8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1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6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7.png"/><Relationship Id="rId1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3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2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8.png"/><Relationship Id="rId1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3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4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9.png"/><Relationship Id="rId1" Type="http://schemas.openxmlformats.org/officeDocument/2006/relationships/image" Target="../media/image2.png"/></Relationships>
</file>

<file path=ppt/slides/_rels/slide3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5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1.png"/><Relationship Id="rId2" Type="http://schemas.openxmlformats.org/officeDocument/2006/relationships/image" Target="../media/image10.emf"/><Relationship Id="rId1" Type="http://schemas.openxmlformats.org/officeDocument/2006/relationships/image" Target="../media/image2.png"/></Relationships>
</file>

<file path=ppt/slides/_rels/slide3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6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2.png"/><Relationship Id="rId1" Type="http://schemas.openxmlformats.org/officeDocument/2006/relationships/image" Target="../media/image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3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8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3.emf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4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3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4.png"/><Relationship Id="rId1" Type="http://schemas.openxmlformats.org/officeDocument/2006/relationships/image" Target="../media/image2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5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6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7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4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8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5.emf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9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6.png"/><Relationship Id="rId1" Type="http://schemas.openxmlformats.org/officeDocument/2006/relationships/image" Target="../media/image2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0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3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5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4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7.png"/><Relationship Id="rId1" Type="http://schemas.openxmlformats.org/officeDocument/2006/relationships/image" Target="../media/image2.png"/></Relationships>
</file>

<file path=ppt/slides/_rels/slide5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5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image" Target="../media/image18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6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7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8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9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0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3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4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5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6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7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8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9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0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3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4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5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6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7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8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image" Target="../media/image2.pn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9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0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8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1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image" Target="../media/image2.pn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任意多边形 3"/>
          <p:cNvSpPr/>
          <p:nvPr/>
        </p:nvSpPr>
        <p:spPr>
          <a:xfrm>
            <a:off x="207169" y="1510163"/>
            <a:ext cx="8589169" cy="1808560"/>
          </a:xfrm>
          <a:custGeom>
            <a:avLst/>
            <a:gdLst>
              <a:gd name="txL" fmla="*/ 0 w 11417523"/>
              <a:gd name="txT" fmla="*/ 0 h 2411413"/>
              <a:gd name="txR" fmla="*/ 11417523 w 11417523"/>
              <a:gd name="txB" fmla="*/ 2411413 h 2411413"/>
            </a:gdLst>
            <a:ahLst/>
            <a:cxnLst>
              <a:cxn ang="0">
                <a:pos x="0" y="0"/>
              </a:cxn>
              <a:cxn ang="0">
                <a:pos x="10763065" y="8775"/>
              </a:cxn>
              <a:cxn ang="0">
                <a:pos x="11417523" y="1219857"/>
              </a:cxn>
              <a:cxn ang="0">
                <a:pos x="10770010" y="2411413"/>
              </a:cxn>
              <a:cxn ang="0">
                <a:pos x="0" y="2411413"/>
              </a:cxn>
              <a:cxn ang="0">
                <a:pos x="657225" y="1209675"/>
              </a:cxn>
              <a:cxn ang="0">
                <a:pos x="0" y="0"/>
              </a:cxn>
            </a:cxnLst>
            <a:rect l="txL" t="txT" r="txR" b="txB"/>
            <a:pathLst>
              <a:path w="11417523" h="2411413">
                <a:moveTo>
                  <a:pt x="0" y="0"/>
                </a:moveTo>
                <a:lnTo>
                  <a:pt x="10763065" y="8775"/>
                </a:lnTo>
                <a:lnTo>
                  <a:pt x="11417523" y="1219857"/>
                </a:lnTo>
                <a:lnTo>
                  <a:pt x="10770010" y="2411413"/>
                </a:lnTo>
                <a:lnTo>
                  <a:pt x="0" y="2411413"/>
                </a:lnTo>
                <a:lnTo>
                  <a:pt x="657225" y="1209675"/>
                </a:lnTo>
                <a:lnTo>
                  <a:pt x="0" y="0"/>
                </a:lnTo>
                <a:close/>
              </a:path>
            </a:pathLst>
          </a:custGeom>
          <a:solidFill>
            <a:srgbClr val="14335D"/>
          </a:solidFill>
          <a:ln w="9525">
            <a:noFill/>
          </a:ln>
        </p:spPr>
        <p:txBody>
          <a:bodyPr vert="horz" wrap="square" anchor="t"/>
          <a:lstStyle/>
          <a:p>
            <a:pPr lvl="0">
              <a:lnSpc>
                <a:spcPct val="100000"/>
              </a:lnSpc>
            </a:pPr>
            <a:endParaRPr sz="1350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75" name="任意多边形 4"/>
          <p:cNvSpPr/>
          <p:nvPr/>
        </p:nvSpPr>
        <p:spPr>
          <a:xfrm>
            <a:off x="225029" y="1522069"/>
            <a:ext cx="8554640" cy="1788319"/>
          </a:xfrm>
          <a:custGeom>
            <a:avLst/>
            <a:gdLst>
              <a:gd name="txL" fmla="*/ 0 w 11405821"/>
              <a:gd name="txT" fmla="*/ 0 h 2382838"/>
              <a:gd name="txR" fmla="*/ 11405821 w 11405821"/>
              <a:gd name="txB" fmla="*/ 2382838 h 2382838"/>
            </a:gdLst>
            <a:ahLst/>
            <a:cxnLst>
              <a:cxn ang="0">
                <a:pos x="0" y="0"/>
              </a:cxn>
              <a:cxn ang="0">
                <a:pos x="10753938" y="0"/>
              </a:cxn>
              <a:cxn ang="0">
                <a:pos x="11405821" y="1206319"/>
              </a:cxn>
              <a:cxn ang="0">
                <a:pos x="10766480" y="2382838"/>
              </a:cxn>
              <a:cxn ang="0">
                <a:pos x="0" y="2382838"/>
              </a:cxn>
              <a:cxn ang="0">
                <a:pos x="649288" y="1195388"/>
              </a:cxn>
            </a:cxnLst>
            <a:rect l="txL" t="txT" r="txR" b="txB"/>
            <a:pathLst>
              <a:path w="11405821" h="2382838">
                <a:moveTo>
                  <a:pt x="0" y="0"/>
                </a:moveTo>
                <a:lnTo>
                  <a:pt x="10753938" y="0"/>
                </a:lnTo>
                <a:lnTo>
                  <a:pt x="11405821" y="1206319"/>
                </a:lnTo>
                <a:lnTo>
                  <a:pt x="10766480" y="2382838"/>
                </a:lnTo>
                <a:lnTo>
                  <a:pt x="0" y="2382838"/>
                </a:lnTo>
                <a:lnTo>
                  <a:pt x="649288" y="1195388"/>
                </a:lnTo>
                <a:close/>
              </a:path>
            </a:pathLst>
          </a:custGeom>
          <a:solidFill>
            <a:srgbClr val="414455"/>
          </a:solidFill>
          <a:ln w="9525">
            <a:noFill/>
          </a:ln>
        </p:spPr>
        <p:txBody>
          <a:bodyPr vert="horz" wrap="square" anchor="t"/>
          <a:lstStyle/>
          <a:p>
            <a:pPr lvl="0">
              <a:lnSpc>
                <a:spcPct val="100000"/>
              </a:lnSpc>
            </a:pPr>
            <a:endParaRPr sz="1350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76" name="任意多边形 5"/>
          <p:cNvSpPr/>
          <p:nvPr/>
        </p:nvSpPr>
        <p:spPr>
          <a:xfrm>
            <a:off x="260747" y="1542310"/>
            <a:ext cx="8490347" cy="1746647"/>
          </a:xfrm>
          <a:custGeom>
            <a:avLst/>
            <a:gdLst>
              <a:gd name="txL" fmla="*/ 0 w 11320096"/>
              <a:gd name="txT" fmla="*/ 0 h 2328863"/>
              <a:gd name="txR" fmla="*/ 11320096 w 11320096"/>
              <a:gd name="txB" fmla="*/ 2328863 h 2328863"/>
            </a:gdLst>
            <a:ahLst/>
            <a:cxnLst>
              <a:cxn ang="0">
                <a:pos x="0" y="0"/>
              </a:cxn>
              <a:cxn ang="0">
                <a:pos x="10682797" y="0"/>
              </a:cxn>
              <a:cxn ang="0">
                <a:pos x="11320096" y="1179332"/>
              </a:cxn>
              <a:cxn ang="0">
                <a:pos x="10695421" y="2328863"/>
              </a:cxn>
              <a:cxn ang="0">
                <a:pos x="0" y="2328863"/>
              </a:cxn>
              <a:cxn ang="0">
                <a:pos x="628650" y="1168400"/>
              </a:cxn>
            </a:cxnLst>
            <a:rect l="txL" t="txT" r="txR" b="txB"/>
            <a:pathLst>
              <a:path w="11320096" h="2328863">
                <a:moveTo>
                  <a:pt x="0" y="0"/>
                </a:moveTo>
                <a:lnTo>
                  <a:pt x="10682797" y="0"/>
                </a:lnTo>
                <a:lnTo>
                  <a:pt x="11320096" y="1179332"/>
                </a:lnTo>
                <a:lnTo>
                  <a:pt x="10695421" y="2328863"/>
                </a:lnTo>
                <a:lnTo>
                  <a:pt x="0" y="2328863"/>
                </a:lnTo>
                <a:lnTo>
                  <a:pt x="628650" y="1168400"/>
                </a:lnTo>
                <a:close/>
              </a:path>
            </a:pathLst>
          </a:custGeom>
          <a:solidFill>
            <a:srgbClr val="F2EED8"/>
          </a:solidFill>
          <a:ln w="9525">
            <a:noFill/>
          </a:ln>
        </p:spPr>
        <p:txBody>
          <a:bodyPr vert="horz" wrap="square" anchor="t"/>
          <a:lstStyle/>
          <a:p>
            <a:pPr lvl="0">
              <a:lnSpc>
                <a:spcPct val="100000"/>
              </a:lnSpc>
            </a:pPr>
            <a:endParaRPr sz="1350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77" name="任意多边形 6"/>
          <p:cNvSpPr/>
          <p:nvPr/>
        </p:nvSpPr>
        <p:spPr>
          <a:xfrm>
            <a:off x="296466" y="1563741"/>
            <a:ext cx="8429625" cy="1704975"/>
          </a:xfrm>
          <a:custGeom>
            <a:avLst/>
            <a:gdLst>
              <a:gd name="txL" fmla="*/ 0 w 11239498"/>
              <a:gd name="txT" fmla="*/ 0 h 2273300"/>
              <a:gd name="txR" fmla="*/ 11239498 w 11239498"/>
              <a:gd name="txB" fmla="*/ 2273300 h 2273300"/>
            </a:gdLst>
            <a:ahLst/>
            <a:cxnLst>
              <a:cxn ang="0">
                <a:pos x="0" y="0"/>
              </a:cxn>
              <a:cxn ang="0">
                <a:pos x="10620214" y="0"/>
              </a:cxn>
              <a:cxn ang="0">
                <a:pos x="11239498" y="1145995"/>
              </a:cxn>
              <a:cxn ang="0">
                <a:pos x="10626901" y="2273300"/>
              </a:cxn>
              <a:cxn ang="0">
                <a:pos x="0" y="2273300"/>
              </a:cxn>
              <a:cxn ang="0">
                <a:pos x="615950" y="1139825"/>
              </a:cxn>
            </a:cxnLst>
            <a:rect l="txL" t="txT" r="txR" b="txB"/>
            <a:pathLst>
              <a:path w="11239498" h="2273300">
                <a:moveTo>
                  <a:pt x="0" y="0"/>
                </a:moveTo>
                <a:lnTo>
                  <a:pt x="10620214" y="0"/>
                </a:lnTo>
                <a:lnTo>
                  <a:pt x="11239498" y="1145995"/>
                </a:lnTo>
                <a:lnTo>
                  <a:pt x="10626901" y="2273300"/>
                </a:lnTo>
                <a:lnTo>
                  <a:pt x="0" y="2273300"/>
                </a:lnTo>
                <a:lnTo>
                  <a:pt x="615950" y="1139825"/>
                </a:lnTo>
                <a:close/>
              </a:path>
            </a:pathLst>
          </a:custGeom>
          <a:solidFill>
            <a:srgbClr val="414455"/>
          </a:solidFill>
          <a:ln w="9525">
            <a:noFill/>
          </a:ln>
        </p:spPr>
        <p:txBody>
          <a:bodyPr vert="horz" wrap="square" anchor="t"/>
          <a:lstStyle/>
          <a:p>
            <a:pPr lvl="0">
              <a:lnSpc>
                <a:spcPct val="100000"/>
              </a:lnSpc>
            </a:pPr>
            <a:endParaRPr sz="1350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grpSp>
        <p:nvGrpSpPr>
          <p:cNvPr id="3082" name="组合 11"/>
          <p:cNvGrpSpPr/>
          <p:nvPr/>
        </p:nvGrpSpPr>
        <p:grpSpPr>
          <a:xfrm>
            <a:off x="1261540" y="1539873"/>
            <a:ext cx="1850754" cy="1753901"/>
            <a:chOff x="14287" y="41275"/>
            <a:chExt cx="1427163" cy="1352550"/>
          </a:xfrm>
        </p:grpSpPr>
        <p:sp>
          <p:nvSpPr>
            <p:cNvPr id="3083" name="Freeform 58"/>
            <p:cNvSpPr/>
            <p:nvPr/>
          </p:nvSpPr>
          <p:spPr>
            <a:xfrm>
              <a:off x="14287" y="41275"/>
              <a:ext cx="1427163" cy="1352550"/>
            </a:xfrm>
            <a:custGeom>
              <a:avLst/>
              <a:gdLst>
                <a:gd name="txL" fmla="*/ 0 w 209"/>
                <a:gd name="txT" fmla="*/ 0 h 197"/>
                <a:gd name="txR" fmla="*/ 209 w 209"/>
                <a:gd name="txB" fmla="*/ 197 h 197"/>
              </a:gdLst>
              <a:ahLst/>
              <a:cxnLst>
                <a:cxn ang="0">
                  <a:pos x="102" y="197"/>
                </a:cxn>
                <a:cxn ang="0">
                  <a:pos x="84" y="196"/>
                </a:cxn>
                <a:cxn ang="0">
                  <a:pos x="21" y="155"/>
                </a:cxn>
                <a:cxn ang="0">
                  <a:pos x="5" y="81"/>
                </a:cxn>
                <a:cxn ang="0">
                  <a:pos x="102" y="0"/>
                </a:cxn>
                <a:cxn ang="0">
                  <a:pos x="120" y="1"/>
                </a:cxn>
                <a:cxn ang="0">
                  <a:pos x="199" y="116"/>
                </a:cxn>
                <a:cxn ang="0">
                  <a:pos x="102" y="197"/>
                </a:cxn>
              </a:cxnLst>
              <a:rect l="txL" t="txT" r="txR" b="txB"/>
              <a:pathLst>
                <a:path w="209" h="197">
                  <a:moveTo>
                    <a:pt x="102" y="197"/>
                  </a:moveTo>
                  <a:cubicBezTo>
                    <a:pt x="96" y="197"/>
                    <a:pt x="90" y="197"/>
                    <a:pt x="84" y="196"/>
                  </a:cubicBezTo>
                  <a:cubicBezTo>
                    <a:pt x="58" y="191"/>
                    <a:pt x="36" y="176"/>
                    <a:pt x="21" y="155"/>
                  </a:cubicBezTo>
                  <a:cubicBezTo>
                    <a:pt x="6" y="133"/>
                    <a:pt x="0" y="107"/>
                    <a:pt x="5" y="81"/>
                  </a:cubicBezTo>
                  <a:cubicBezTo>
                    <a:pt x="14" y="34"/>
                    <a:pt x="54" y="0"/>
                    <a:pt x="102" y="0"/>
                  </a:cubicBezTo>
                  <a:cubicBezTo>
                    <a:pt x="108" y="0"/>
                    <a:pt x="114" y="0"/>
                    <a:pt x="120" y="1"/>
                  </a:cubicBezTo>
                  <a:cubicBezTo>
                    <a:pt x="173" y="11"/>
                    <a:pt x="209" y="63"/>
                    <a:pt x="199" y="116"/>
                  </a:cubicBezTo>
                  <a:cubicBezTo>
                    <a:pt x="191" y="163"/>
                    <a:pt x="150" y="197"/>
                    <a:pt x="102" y="197"/>
                  </a:cubicBezTo>
                  <a:close/>
                </a:path>
              </a:pathLst>
            </a:custGeom>
            <a:solidFill>
              <a:srgbClr val="F2EED8"/>
            </a:solidFill>
            <a:ln w="9525">
              <a:noFill/>
            </a:ln>
          </p:spPr>
          <p:txBody>
            <a:bodyPr vert="horz" wrap="square" anchor="t"/>
            <a:lstStyle/>
            <a:p>
              <a:pPr lvl="0">
                <a:lnSpc>
                  <a:spcPct val="100000"/>
                </a:lnSpc>
              </a:pPr>
              <a:endParaRPr sz="135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085" name="Freeform 60"/>
            <p:cNvSpPr/>
            <p:nvPr/>
          </p:nvSpPr>
          <p:spPr>
            <a:xfrm>
              <a:off x="163512" y="171450"/>
              <a:ext cx="1093788" cy="1092200"/>
            </a:xfrm>
            <a:custGeom>
              <a:avLst/>
              <a:gdLst>
                <a:gd name="txL" fmla="*/ 0 w 160"/>
                <a:gd name="txT" fmla="*/ 0 h 159"/>
                <a:gd name="txR" fmla="*/ 160 w 160"/>
                <a:gd name="txB" fmla="*/ 159 h 159"/>
              </a:gdLst>
              <a:ahLst/>
              <a:cxnLst>
                <a:cxn ang="0">
                  <a:pos x="80" y="0"/>
                </a:cxn>
                <a:cxn ang="0">
                  <a:pos x="0" y="79"/>
                </a:cxn>
                <a:cxn ang="0">
                  <a:pos x="4" y="104"/>
                </a:cxn>
                <a:cxn ang="0">
                  <a:pos x="39" y="92"/>
                </a:cxn>
                <a:cxn ang="0">
                  <a:pos x="39" y="94"/>
                </a:cxn>
                <a:cxn ang="0">
                  <a:pos x="44" y="91"/>
                </a:cxn>
                <a:cxn ang="0">
                  <a:pos x="67" y="61"/>
                </a:cxn>
                <a:cxn ang="0">
                  <a:pos x="85" y="32"/>
                </a:cxn>
                <a:cxn ang="0">
                  <a:pos x="87" y="21"/>
                </a:cxn>
                <a:cxn ang="0">
                  <a:pos x="88" y="14"/>
                </a:cxn>
                <a:cxn ang="0">
                  <a:pos x="98" y="17"/>
                </a:cxn>
                <a:cxn ang="0">
                  <a:pos x="94" y="51"/>
                </a:cxn>
                <a:cxn ang="0">
                  <a:pos x="96" y="61"/>
                </a:cxn>
                <a:cxn ang="0">
                  <a:pos x="104" y="63"/>
                </a:cxn>
                <a:cxn ang="0">
                  <a:pos x="117" y="64"/>
                </a:cxn>
                <a:cxn ang="0">
                  <a:pos x="125" y="71"/>
                </a:cxn>
                <a:cxn ang="0">
                  <a:pos x="125" y="79"/>
                </a:cxn>
                <a:cxn ang="0">
                  <a:pos x="128" y="91"/>
                </a:cxn>
                <a:cxn ang="0">
                  <a:pos x="125" y="98"/>
                </a:cxn>
                <a:cxn ang="0">
                  <a:pos x="126" y="107"/>
                </a:cxn>
                <a:cxn ang="0">
                  <a:pos x="123" y="111"/>
                </a:cxn>
                <a:cxn ang="0">
                  <a:pos x="121" y="115"/>
                </a:cxn>
                <a:cxn ang="0">
                  <a:pos x="104" y="126"/>
                </a:cxn>
                <a:cxn ang="0">
                  <a:pos x="73" y="128"/>
                </a:cxn>
                <a:cxn ang="0">
                  <a:pos x="73" y="128"/>
                </a:cxn>
                <a:cxn ang="0">
                  <a:pos x="72" y="128"/>
                </a:cxn>
                <a:cxn ang="0">
                  <a:pos x="55" y="139"/>
                </a:cxn>
                <a:cxn ang="0">
                  <a:pos x="57" y="146"/>
                </a:cxn>
                <a:cxn ang="0">
                  <a:pos x="45" y="151"/>
                </a:cxn>
                <a:cxn ang="0">
                  <a:pos x="80" y="159"/>
                </a:cxn>
                <a:cxn ang="0">
                  <a:pos x="160" y="79"/>
                </a:cxn>
                <a:cxn ang="0">
                  <a:pos x="80" y="0"/>
                </a:cxn>
              </a:cxnLst>
              <a:rect l="txL" t="txT" r="txR" b="txB"/>
              <a:pathLst>
                <a:path w="160" h="159">
                  <a:moveTo>
                    <a:pt x="80" y="0"/>
                  </a:moveTo>
                  <a:cubicBezTo>
                    <a:pt x="36" y="0"/>
                    <a:pt x="0" y="35"/>
                    <a:pt x="0" y="79"/>
                  </a:cubicBezTo>
                  <a:cubicBezTo>
                    <a:pt x="0" y="88"/>
                    <a:pt x="2" y="96"/>
                    <a:pt x="4" y="104"/>
                  </a:cubicBezTo>
                  <a:cubicBezTo>
                    <a:pt x="39" y="92"/>
                    <a:pt x="39" y="92"/>
                    <a:pt x="39" y="92"/>
                  </a:cubicBezTo>
                  <a:cubicBezTo>
                    <a:pt x="39" y="94"/>
                    <a:pt x="39" y="94"/>
                    <a:pt x="39" y="94"/>
                  </a:cubicBezTo>
                  <a:cubicBezTo>
                    <a:pt x="41" y="93"/>
                    <a:pt x="43" y="92"/>
                    <a:pt x="44" y="91"/>
                  </a:cubicBezTo>
                  <a:cubicBezTo>
                    <a:pt x="57" y="84"/>
                    <a:pt x="61" y="73"/>
                    <a:pt x="67" y="61"/>
                  </a:cubicBezTo>
                  <a:cubicBezTo>
                    <a:pt x="72" y="51"/>
                    <a:pt x="81" y="42"/>
                    <a:pt x="85" y="32"/>
                  </a:cubicBezTo>
                  <a:cubicBezTo>
                    <a:pt x="86" y="28"/>
                    <a:pt x="87" y="25"/>
                    <a:pt x="87" y="21"/>
                  </a:cubicBezTo>
                  <a:cubicBezTo>
                    <a:pt x="87" y="19"/>
                    <a:pt x="86" y="16"/>
                    <a:pt x="88" y="14"/>
                  </a:cubicBezTo>
                  <a:cubicBezTo>
                    <a:pt x="91" y="10"/>
                    <a:pt x="95" y="14"/>
                    <a:pt x="98" y="17"/>
                  </a:cubicBezTo>
                  <a:cubicBezTo>
                    <a:pt x="105" y="28"/>
                    <a:pt x="98" y="40"/>
                    <a:pt x="94" y="51"/>
                  </a:cubicBezTo>
                  <a:cubicBezTo>
                    <a:pt x="92" y="56"/>
                    <a:pt x="89" y="59"/>
                    <a:pt x="96" y="61"/>
                  </a:cubicBezTo>
                  <a:cubicBezTo>
                    <a:pt x="96" y="61"/>
                    <a:pt x="104" y="63"/>
                    <a:pt x="104" y="63"/>
                  </a:cubicBezTo>
                  <a:cubicBezTo>
                    <a:pt x="109" y="64"/>
                    <a:pt x="113" y="62"/>
                    <a:pt x="117" y="64"/>
                  </a:cubicBezTo>
                  <a:cubicBezTo>
                    <a:pt x="120" y="66"/>
                    <a:pt x="124" y="68"/>
                    <a:pt x="125" y="71"/>
                  </a:cubicBezTo>
                  <a:cubicBezTo>
                    <a:pt x="126" y="74"/>
                    <a:pt x="125" y="77"/>
                    <a:pt x="125" y="79"/>
                  </a:cubicBezTo>
                  <a:cubicBezTo>
                    <a:pt x="125" y="84"/>
                    <a:pt x="128" y="86"/>
                    <a:pt x="128" y="91"/>
                  </a:cubicBezTo>
                  <a:cubicBezTo>
                    <a:pt x="127" y="94"/>
                    <a:pt x="125" y="95"/>
                    <a:pt x="125" y="98"/>
                  </a:cubicBezTo>
                  <a:cubicBezTo>
                    <a:pt x="125" y="101"/>
                    <a:pt x="126" y="104"/>
                    <a:pt x="126" y="107"/>
                  </a:cubicBezTo>
                  <a:cubicBezTo>
                    <a:pt x="125" y="109"/>
                    <a:pt x="124" y="110"/>
                    <a:pt x="123" y="111"/>
                  </a:cubicBezTo>
                  <a:cubicBezTo>
                    <a:pt x="121" y="112"/>
                    <a:pt x="121" y="113"/>
                    <a:pt x="121" y="115"/>
                  </a:cubicBezTo>
                  <a:cubicBezTo>
                    <a:pt x="120" y="123"/>
                    <a:pt x="111" y="126"/>
                    <a:pt x="104" y="126"/>
                  </a:cubicBezTo>
                  <a:cubicBezTo>
                    <a:pt x="93" y="127"/>
                    <a:pt x="84" y="127"/>
                    <a:pt x="73" y="128"/>
                  </a:cubicBezTo>
                  <a:cubicBezTo>
                    <a:pt x="73" y="128"/>
                    <a:pt x="73" y="128"/>
                    <a:pt x="73" y="128"/>
                  </a:cubicBezTo>
                  <a:cubicBezTo>
                    <a:pt x="73" y="128"/>
                    <a:pt x="73" y="128"/>
                    <a:pt x="72" y="128"/>
                  </a:cubicBezTo>
                  <a:cubicBezTo>
                    <a:pt x="66" y="131"/>
                    <a:pt x="61" y="135"/>
                    <a:pt x="55" y="139"/>
                  </a:cubicBezTo>
                  <a:cubicBezTo>
                    <a:pt x="57" y="146"/>
                    <a:pt x="57" y="146"/>
                    <a:pt x="57" y="146"/>
                  </a:cubicBezTo>
                  <a:cubicBezTo>
                    <a:pt x="45" y="151"/>
                    <a:pt x="45" y="151"/>
                    <a:pt x="45" y="151"/>
                  </a:cubicBezTo>
                  <a:cubicBezTo>
                    <a:pt x="56" y="156"/>
                    <a:pt x="68" y="159"/>
                    <a:pt x="80" y="159"/>
                  </a:cubicBezTo>
                  <a:cubicBezTo>
                    <a:pt x="124" y="159"/>
                    <a:pt x="160" y="124"/>
                    <a:pt x="160" y="79"/>
                  </a:cubicBezTo>
                  <a:cubicBezTo>
                    <a:pt x="160" y="35"/>
                    <a:pt x="124" y="0"/>
                    <a:pt x="80" y="0"/>
                  </a:cubicBezTo>
                  <a:close/>
                </a:path>
              </a:pathLst>
            </a:custGeom>
            <a:solidFill>
              <a:srgbClr val="F2EED8"/>
            </a:solidFill>
            <a:ln w="9525">
              <a:noFill/>
            </a:ln>
          </p:spPr>
          <p:txBody>
            <a:bodyPr vert="horz" wrap="square" anchor="t"/>
            <a:lstStyle/>
            <a:p>
              <a:pPr lvl="0">
                <a:lnSpc>
                  <a:spcPct val="100000"/>
                </a:lnSpc>
              </a:pPr>
              <a:endParaRPr sz="135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086" name="Freeform 61"/>
            <p:cNvSpPr>
              <a:spLocks noEditPoints="1"/>
            </p:cNvSpPr>
            <p:nvPr/>
          </p:nvSpPr>
          <p:spPr>
            <a:xfrm>
              <a:off x="109537" y="130175"/>
              <a:ext cx="1230313" cy="1174750"/>
            </a:xfrm>
            <a:custGeom>
              <a:avLst/>
              <a:gdLst>
                <a:gd name="txL" fmla="*/ 0 w 180"/>
                <a:gd name="txT" fmla="*/ 0 h 171"/>
                <a:gd name="txR" fmla="*/ 180 w 180"/>
                <a:gd name="txB" fmla="*/ 171 h 171"/>
              </a:gdLst>
              <a:ahLst/>
              <a:cxnLst>
                <a:cxn ang="0">
                  <a:pos x="103" y="2"/>
                </a:cxn>
                <a:cxn ang="0">
                  <a:pos x="88" y="0"/>
                </a:cxn>
                <a:cxn ang="0">
                  <a:pos x="4" y="70"/>
                </a:cxn>
                <a:cxn ang="0">
                  <a:pos x="18" y="134"/>
                </a:cxn>
                <a:cxn ang="0">
                  <a:pos x="73" y="169"/>
                </a:cxn>
                <a:cxn ang="0">
                  <a:pos x="88" y="171"/>
                </a:cxn>
                <a:cxn ang="0">
                  <a:pos x="172" y="101"/>
                </a:cxn>
                <a:cxn ang="0">
                  <a:pos x="103" y="2"/>
                </a:cxn>
                <a:cxn ang="0">
                  <a:pos x="169" y="100"/>
                </a:cxn>
                <a:cxn ang="0">
                  <a:pos x="88" y="167"/>
                </a:cxn>
                <a:cxn ang="0">
                  <a:pos x="73" y="166"/>
                </a:cxn>
                <a:cxn ang="0">
                  <a:pos x="21" y="132"/>
                </a:cxn>
                <a:cxn ang="0">
                  <a:pos x="8" y="71"/>
                </a:cxn>
                <a:cxn ang="0">
                  <a:pos x="88" y="4"/>
                </a:cxn>
                <a:cxn ang="0">
                  <a:pos x="103" y="5"/>
                </a:cxn>
                <a:cxn ang="0">
                  <a:pos x="169" y="100"/>
                </a:cxn>
              </a:cxnLst>
              <a:rect l="txL" t="txT" r="txR" b="txB"/>
              <a:pathLst>
                <a:path w="180" h="171">
                  <a:moveTo>
                    <a:pt x="103" y="2"/>
                  </a:moveTo>
                  <a:cubicBezTo>
                    <a:pt x="98" y="1"/>
                    <a:pt x="93" y="0"/>
                    <a:pt x="88" y="0"/>
                  </a:cubicBezTo>
                  <a:cubicBezTo>
                    <a:pt x="47" y="0"/>
                    <a:pt x="12" y="30"/>
                    <a:pt x="4" y="70"/>
                  </a:cubicBezTo>
                  <a:cubicBezTo>
                    <a:pt x="0" y="92"/>
                    <a:pt x="5" y="115"/>
                    <a:pt x="18" y="134"/>
                  </a:cubicBezTo>
                  <a:cubicBezTo>
                    <a:pt x="31" y="152"/>
                    <a:pt x="50" y="165"/>
                    <a:pt x="73" y="169"/>
                  </a:cubicBezTo>
                  <a:cubicBezTo>
                    <a:pt x="78" y="170"/>
                    <a:pt x="83" y="171"/>
                    <a:pt x="88" y="171"/>
                  </a:cubicBezTo>
                  <a:cubicBezTo>
                    <a:pt x="129" y="171"/>
                    <a:pt x="164" y="141"/>
                    <a:pt x="172" y="101"/>
                  </a:cubicBezTo>
                  <a:cubicBezTo>
                    <a:pt x="180" y="55"/>
                    <a:pt x="150" y="10"/>
                    <a:pt x="103" y="2"/>
                  </a:cubicBezTo>
                  <a:close/>
                  <a:moveTo>
                    <a:pt x="169" y="100"/>
                  </a:moveTo>
                  <a:cubicBezTo>
                    <a:pt x="161" y="139"/>
                    <a:pt x="128" y="167"/>
                    <a:pt x="88" y="167"/>
                  </a:cubicBezTo>
                  <a:cubicBezTo>
                    <a:pt x="83" y="167"/>
                    <a:pt x="78" y="167"/>
                    <a:pt x="73" y="166"/>
                  </a:cubicBezTo>
                  <a:cubicBezTo>
                    <a:pt x="52" y="162"/>
                    <a:pt x="33" y="150"/>
                    <a:pt x="21" y="132"/>
                  </a:cubicBezTo>
                  <a:cubicBezTo>
                    <a:pt x="8" y="114"/>
                    <a:pt x="4" y="92"/>
                    <a:pt x="8" y="71"/>
                  </a:cubicBezTo>
                  <a:cubicBezTo>
                    <a:pt x="15" y="32"/>
                    <a:pt x="49" y="4"/>
                    <a:pt x="88" y="4"/>
                  </a:cubicBezTo>
                  <a:cubicBezTo>
                    <a:pt x="93" y="4"/>
                    <a:pt x="98" y="4"/>
                    <a:pt x="103" y="5"/>
                  </a:cubicBezTo>
                  <a:cubicBezTo>
                    <a:pt x="147" y="13"/>
                    <a:pt x="177" y="56"/>
                    <a:pt x="169" y="100"/>
                  </a:cubicBezTo>
                  <a:close/>
                </a:path>
              </a:pathLst>
            </a:custGeom>
            <a:solidFill>
              <a:srgbClr val="F2EED8"/>
            </a:solidFill>
            <a:ln w="9525">
              <a:noFill/>
            </a:ln>
          </p:spPr>
          <p:txBody>
            <a:bodyPr vert="horz" wrap="square" anchor="t"/>
            <a:lstStyle/>
            <a:p>
              <a:pPr lvl="0">
                <a:lnSpc>
                  <a:spcPct val="100000"/>
                </a:lnSpc>
              </a:pPr>
              <a:endParaRPr sz="135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3087" name="文本框 16"/>
          <p:cNvSpPr/>
          <p:nvPr/>
        </p:nvSpPr>
        <p:spPr>
          <a:xfrm>
            <a:off x="3569970" y="1950085"/>
            <a:ext cx="4500880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b="1" dirty="0">
                <a:solidFill>
                  <a:srgbClr val="F2EED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HTML5</a:t>
            </a:r>
            <a:endParaRPr lang="en-US" altLang="zh-CN" sz="3600" b="1" dirty="0">
              <a:solidFill>
                <a:srgbClr val="F2EED8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088" name="矩形 8"/>
          <p:cNvSpPr/>
          <p:nvPr/>
        </p:nvSpPr>
        <p:spPr>
          <a:xfrm>
            <a:off x="6540252" y="3443738"/>
            <a:ext cx="1537600" cy="323165"/>
          </a:xfrm>
          <a:prstGeom prst="rect">
            <a:avLst/>
          </a:prstGeom>
          <a:solidFill>
            <a:srgbClr val="414455"/>
          </a:solidFill>
          <a:ln w="9525">
            <a:noFill/>
          </a:ln>
        </p:spPr>
        <p:txBody>
          <a:bodyPr wrap="none">
            <a:spAutoFit/>
          </a:bodyPr>
          <a:lstStyle/>
          <a:p>
            <a:pPr lvl="0" algn="ctr" eaLnBrk="1" hangingPunct="1">
              <a:lnSpc>
                <a:spcPct val="100000"/>
              </a:lnSpc>
            </a:pPr>
            <a:r>
              <a:rPr lang="zh-CN" altLang="en-US" sz="15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主讲人：</a:t>
            </a:r>
            <a:r>
              <a:rPr lang="en-US" altLang="zh-CN" sz="15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Aimee</a:t>
            </a:r>
            <a:endParaRPr lang="en-US" altLang="zh-CN" sz="15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1024255" y="1292860"/>
            <a:ext cx="2258695" cy="2037080"/>
            <a:chOff x="3720691" y="2824413"/>
            <a:chExt cx="1341120" cy="1209172"/>
          </a:xfrm>
        </p:grpSpPr>
        <p:sp>
          <p:nvSpPr>
            <p:cNvPr id="49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50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</p:grpSp>
      <p:sp>
        <p:nvSpPr>
          <p:cNvPr id="52" name="Freeform 5"/>
          <p:cNvSpPr/>
          <p:nvPr/>
        </p:nvSpPr>
        <p:spPr bwMode="auto">
          <a:xfrm rot="1855731">
            <a:off x="1263650" y="1468120"/>
            <a:ext cx="1822450" cy="1643380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noFill/>
          <a:ln w="9525" cap="flat">
            <a:solidFill>
              <a:srgbClr val="414455"/>
            </a:solidFill>
            <a:prstDash val="sysDash"/>
            <a:miter lim="800000"/>
          </a:ln>
          <a:effectLst/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/>
          </a:p>
        </p:txBody>
      </p:sp>
      <p:pic>
        <p:nvPicPr>
          <p:cNvPr id="2" name="图片 1" descr="00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83995" y="1642745"/>
            <a:ext cx="1389380" cy="1428750"/>
          </a:xfrm>
          <a:prstGeom prst="rect">
            <a:avLst/>
          </a:prstGeom>
        </p:spPr>
      </p:pic>
      <p:cxnSp>
        <p:nvCxnSpPr>
          <p:cNvPr id="87" name="直接连接符 86"/>
          <p:cNvCxnSpPr/>
          <p:nvPr/>
        </p:nvCxnSpPr>
        <p:spPr>
          <a:xfrm>
            <a:off x="3569970" y="2670810"/>
            <a:ext cx="4319905" cy="0"/>
          </a:xfrm>
          <a:prstGeom prst="line">
            <a:avLst/>
          </a:prstGeom>
          <a:ln w="190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1978413"/>
            <a:ext cx="2789599" cy="121526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71" name="圆角矩形 70"/>
          <p:cNvSpPr/>
          <p:nvPr/>
        </p:nvSpPr>
        <p:spPr>
          <a:xfrm>
            <a:off x="4086072" y="1950849"/>
            <a:ext cx="4913267" cy="1215263"/>
          </a:xfrm>
          <a:prstGeom prst="round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C00000"/>
              </a:solidFill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5003935" y="1950849"/>
            <a:ext cx="4157379" cy="1215263"/>
          </a:xfrm>
          <a:prstGeom prst="rect">
            <a:avLst/>
          </a:prstGeom>
          <a:solidFill>
            <a:srgbClr val="5B5E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81" name="TextBox 80"/>
          <p:cNvSpPr txBox="1"/>
          <p:nvPr/>
        </p:nvSpPr>
        <p:spPr>
          <a:xfrm flipH="1">
            <a:off x="4410024" y="2091923"/>
            <a:ext cx="269960" cy="845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950" b="1" dirty="0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2</a:t>
            </a:r>
            <a:endParaRPr lang="id-ID" sz="4950" b="1" dirty="0">
              <a:solidFill>
                <a:schemeClr val="bg1"/>
              </a:solidFill>
              <a:latin typeface="方正兰亭黑简体" panose="02000000000000000000" pitchFamily="2" charset="-122"/>
              <a:ea typeface="方正兰亭黑简体" panose="02000000000000000000" pitchFamily="2" charset="-122"/>
            </a:endParaRPr>
          </a:p>
        </p:txBody>
      </p:sp>
      <p:sp>
        <p:nvSpPr>
          <p:cNvPr id="112" name="文本框 9"/>
          <p:cNvSpPr txBox="1"/>
          <p:nvPr/>
        </p:nvSpPr>
        <p:spPr>
          <a:xfrm>
            <a:off x="5094650" y="2328143"/>
            <a:ext cx="3005742" cy="375088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/>
            <a:r>
              <a:rPr lang="en-US" altLang="zh-CN" sz="2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HTML5</a:t>
            </a:r>
            <a:r>
              <a:rPr lang="zh-CN" altLang="en-US" sz="2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结构元素</a:t>
            </a:r>
            <a:endParaRPr lang="zh-CN" altLang="en-US" sz="21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71" name="组合 170"/>
          <p:cNvGrpSpPr/>
          <p:nvPr/>
        </p:nvGrpSpPr>
        <p:grpSpPr>
          <a:xfrm>
            <a:off x="2064628" y="1988867"/>
            <a:ext cx="1384430" cy="1248221"/>
            <a:chOff x="3720691" y="2824413"/>
            <a:chExt cx="1341120" cy="1209172"/>
          </a:xfrm>
        </p:grpSpPr>
        <p:sp>
          <p:nvSpPr>
            <p:cNvPr id="172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173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</p:grpSp>
      <p:sp>
        <p:nvSpPr>
          <p:cNvPr id="175" name="Freeform 5"/>
          <p:cNvSpPr/>
          <p:nvPr/>
        </p:nvSpPr>
        <p:spPr bwMode="auto">
          <a:xfrm rot="1855731">
            <a:off x="2159429" y="2074341"/>
            <a:ext cx="1194827" cy="1077274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noFill/>
          <a:ln w="9525" cap="flat">
            <a:solidFill>
              <a:srgbClr val="414455"/>
            </a:solidFill>
            <a:prstDash val="sysDash"/>
            <a:miter lim="800000"/>
          </a:ln>
          <a:effectLst/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/>
          </a:p>
        </p:txBody>
      </p:sp>
      <p:grpSp>
        <p:nvGrpSpPr>
          <p:cNvPr id="182" name="组合 181"/>
          <p:cNvGrpSpPr/>
          <p:nvPr/>
        </p:nvGrpSpPr>
        <p:grpSpPr>
          <a:xfrm>
            <a:off x="3350801" y="2079269"/>
            <a:ext cx="208734" cy="138347"/>
            <a:chOff x="9482595" y="2565731"/>
            <a:chExt cx="278384" cy="184511"/>
          </a:xfrm>
        </p:grpSpPr>
        <p:sp>
          <p:nvSpPr>
            <p:cNvPr id="183" name="椭圆 182"/>
            <p:cNvSpPr/>
            <p:nvPr/>
          </p:nvSpPr>
          <p:spPr>
            <a:xfrm>
              <a:off x="9482595" y="2565731"/>
              <a:ext cx="71376" cy="7137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84" name="椭圆 183"/>
            <p:cNvSpPr/>
            <p:nvPr/>
          </p:nvSpPr>
          <p:spPr>
            <a:xfrm>
              <a:off x="9625979" y="2615242"/>
              <a:ext cx="135000" cy="135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pic>
        <p:nvPicPr>
          <p:cNvPr id="4" name="图片 3" descr="00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99005" y="2078990"/>
            <a:ext cx="1114425" cy="114617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文本框 9"/>
          <p:cNvSpPr txBox="1"/>
          <p:nvPr/>
        </p:nvSpPr>
        <p:spPr>
          <a:xfrm>
            <a:off x="1007970" y="231626"/>
            <a:ext cx="1403790" cy="259671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/>
            <a:r>
              <a:rPr lang="en-US" altLang="zh-CN" sz="135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HTML5</a:t>
            </a:r>
            <a:r>
              <a:rPr lang="zh-CN" altLang="en-US" sz="135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结构元素</a:t>
            </a:r>
            <a:endParaRPr lang="zh-CN" altLang="en-US" sz="1350" dirty="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4" name="直接连接符 123"/>
          <p:cNvCxnSpPr/>
          <p:nvPr/>
        </p:nvCxnSpPr>
        <p:spPr>
          <a:xfrm>
            <a:off x="1006366" y="501586"/>
            <a:ext cx="7291077" cy="0"/>
          </a:xfrm>
          <a:prstGeom prst="line">
            <a:avLst/>
          </a:prstGeom>
          <a:ln>
            <a:solidFill>
              <a:srgbClr val="41445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5" name="组合 124"/>
          <p:cNvGrpSpPr/>
          <p:nvPr/>
        </p:nvGrpSpPr>
        <p:grpSpPr>
          <a:xfrm>
            <a:off x="8427406" y="345603"/>
            <a:ext cx="193989" cy="174903"/>
            <a:chOff x="3720691" y="2824413"/>
            <a:chExt cx="1341120" cy="1209172"/>
          </a:xfrm>
        </p:grpSpPr>
        <p:sp>
          <p:nvSpPr>
            <p:cNvPr id="126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  <p:sp>
          <p:nvSpPr>
            <p:cNvPr id="127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</p:grpSp>
      <p:grpSp>
        <p:nvGrpSpPr>
          <p:cNvPr id="65" name="组合 64"/>
          <p:cNvGrpSpPr/>
          <p:nvPr/>
        </p:nvGrpSpPr>
        <p:grpSpPr>
          <a:xfrm>
            <a:off x="414620" y="142563"/>
            <a:ext cx="502789" cy="453321"/>
            <a:chOff x="5424755" y="1340768"/>
            <a:chExt cx="670560" cy="604586"/>
          </a:xfrm>
        </p:grpSpPr>
        <p:grpSp>
          <p:nvGrpSpPr>
            <p:cNvPr id="66" name="组合 65"/>
            <p:cNvGrpSpPr/>
            <p:nvPr/>
          </p:nvGrpSpPr>
          <p:grpSpPr>
            <a:xfrm>
              <a:off x="5424755" y="1340768"/>
              <a:ext cx="670560" cy="604586"/>
              <a:chOff x="3720691" y="2824413"/>
              <a:chExt cx="1341120" cy="1209172"/>
            </a:xfrm>
          </p:grpSpPr>
          <p:sp>
            <p:nvSpPr>
              <p:cNvPr id="69" name="Freeform 5"/>
              <p:cNvSpPr/>
              <p:nvPr/>
            </p:nvSpPr>
            <p:spPr bwMode="auto">
              <a:xfrm rot="1855731">
                <a:off x="3720691" y="2824413"/>
                <a:ext cx="1341120" cy="1209172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16200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190500" dist="1143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73" name="Freeform 5"/>
              <p:cNvSpPr/>
              <p:nvPr/>
            </p:nvSpPr>
            <p:spPr bwMode="auto">
              <a:xfrm rot="1855731">
                <a:off x="3764581" y="2863367"/>
                <a:ext cx="1264630" cy="1140208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21594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</p:grpSp>
        <p:sp>
          <p:nvSpPr>
            <p:cNvPr id="67" name="Freeform 5"/>
            <p:cNvSpPr/>
            <p:nvPr/>
          </p:nvSpPr>
          <p:spPr bwMode="auto">
            <a:xfrm rot="1855731">
              <a:off x="5470180" y="1383052"/>
              <a:ext cx="576760" cy="52001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noFill/>
            <a:ln w="9525" cap="flat">
              <a:solidFill>
                <a:srgbClr val="414455"/>
              </a:solidFill>
              <a:prstDash val="sysDash"/>
              <a:miter lim="800000"/>
            </a:ln>
            <a:effectLst/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</p:grpSp>
      <p:pic>
        <p:nvPicPr>
          <p:cNvPr id="2" name="图片 1" descr="00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0535" y="179070"/>
            <a:ext cx="388620" cy="400050"/>
          </a:xfrm>
          <a:prstGeom prst="rect">
            <a:avLst/>
          </a:prstGeom>
        </p:spPr>
      </p:pic>
      <p:grpSp>
        <p:nvGrpSpPr>
          <p:cNvPr id="35" name="组合 34"/>
          <p:cNvGrpSpPr/>
          <p:nvPr/>
        </p:nvGrpSpPr>
        <p:grpSpPr>
          <a:xfrm>
            <a:off x="979805" y="863600"/>
            <a:ext cx="2926080" cy="372745"/>
            <a:chOff x="1543" y="1360"/>
            <a:chExt cx="4608" cy="587"/>
          </a:xfrm>
        </p:grpSpPr>
        <p:sp>
          <p:nvSpPr>
            <p:cNvPr id="3" name="文本框 2"/>
            <p:cNvSpPr txBox="1"/>
            <p:nvPr/>
          </p:nvSpPr>
          <p:spPr>
            <a:xfrm>
              <a:off x="2298" y="1364"/>
              <a:ext cx="385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indent="0">
                <a:buFont typeface="Wingdings" panose="05000000000000000000" charset="0"/>
                <a:buNone/>
              </a:pPr>
              <a:r>
                <a:rPr lang="en-US" altLang="zh-CN" dirty="0">
                  <a:solidFill>
                    <a:srgbClr val="5B5E7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HTML5</a:t>
              </a:r>
              <a:r>
                <a:rPr lang="zh-CN" altLang="en-US" dirty="0">
                  <a:solidFill>
                    <a:srgbClr val="5B5E7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结构元素</a:t>
              </a:r>
              <a:endParaRPr lang="en-US" altLang="zh-CN" dirty="0">
                <a:solidFill>
                  <a:srgbClr val="5B5E77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4" name="组合 33"/>
            <p:cNvGrpSpPr/>
            <p:nvPr/>
          </p:nvGrpSpPr>
          <p:grpSpPr>
            <a:xfrm>
              <a:off x="1543" y="1360"/>
              <a:ext cx="651" cy="587"/>
              <a:chOff x="7541" y="3259"/>
              <a:chExt cx="1356" cy="1222"/>
            </a:xfrm>
          </p:grpSpPr>
          <p:grpSp>
            <p:nvGrpSpPr>
              <p:cNvPr id="33" name="组合 32"/>
              <p:cNvGrpSpPr/>
              <p:nvPr/>
            </p:nvGrpSpPr>
            <p:grpSpPr>
              <a:xfrm>
                <a:off x="7541" y="3259"/>
                <a:ext cx="1356" cy="1223"/>
                <a:chOff x="7541" y="3259"/>
                <a:chExt cx="1356" cy="1223"/>
              </a:xfrm>
            </p:grpSpPr>
            <p:grpSp>
              <p:nvGrpSpPr>
                <p:cNvPr id="25" name="组合 24"/>
                <p:cNvGrpSpPr/>
                <p:nvPr/>
              </p:nvGrpSpPr>
              <p:grpSpPr>
                <a:xfrm>
                  <a:off x="7541" y="3259"/>
                  <a:ext cx="1356" cy="1223"/>
                  <a:chOff x="3720691" y="2824413"/>
                  <a:chExt cx="1341120" cy="1209172"/>
                </a:xfrm>
              </p:grpSpPr>
              <p:sp>
                <p:nvSpPr>
                  <p:cNvPr id="26" name="Freeform 5"/>
                  <p:cNvSpPr/>
                  <p:nvPr/>
                </p:nvSpPr>
                <p:spPr bwMode="auto">
                  <a:xfrm rot="1855731">
                    <a:off x="3720691" y="2824413"/>
                    <a:ext cx="1341120" cy="1209172"/>
                  </a:xfrm>
                  <a:custGeom>
                    <a:avLst/>
                    <a:gdLst>
                      <a:gd name="T0" fmla="*/ 2151 w 2740"/>
                      <a:gd name="T1" fmla="*/ 2315 h 2446"/>
                      <a:gd name="T2" fmla="*/ 2055 w 2740"/>
                      <a:gd name="T3" fmla="*/ 2410 h 2446"/>
                      <a:gd name="T4" fmla="*/ 1918 w 2740"/>
                      <a:gd name="T5" fmla="*/ 2445 h 2446"/>
                      <a:gd name="T6" fmla="*/ 816 w 2740"/>
                      <a:gd name="T7" fmla="*/ 2445 h 2446"/>
                      <a:gd name="T8" fmla="*/ 685 w 2740"/>
                      <a:gd name="T9" fmla="*/ 2410 h 2446"/>
                      <a:gd name="T10" fmla="*/ 589 w 2740"/>
                      <a:gd name="T11" fmla="*/ 2314 h 2446"/>
                      <a:gd name="T12" fmla="*/ 36 w 2740"/>
                      <a:gd name="T13" fmla="*/ 1356 h 2446"/>
                      <a:gd name="T14" fmla="*/ 0 w 2740"/>
                      <a:gd name="T15" fmla="*/ 1223 h 2446"/>
                      <a:gd name="T16" fmla="*/ 36 w 2740"/>
                      <a:gd name="T17" fmla="*/ 1089 h 2446"/>
                      <a:gd name="T18" fmla="*/ 587 w 2740"/>
                      <a:gd name="T19" fmla="*/ 135 h 2446"/>
                      <a:gd name="T20" fmla="*/ 685 w 2740"/>
                      <a:gd name="T21" fmla="*/ 37 h 2446"/>
                      <a:gd name="T22" fmla="*/ 810 w 2740"/>
                      <a:gd name="T23" fmla="*/ 1 h 2446"/>
                      <a:gd name="T24" fmla="*/ 1916 w 2740"/>
                      <a:gd name="T25" fmla="*/ 1 h 2446"/>
                      <a:gd name="T26" fmla="*/ 2055 w 2740"/>
                      <a:gd name="T27" fmla="*/ 37 h 2446"/>
                      <a:gd name="T28" fmla="*/ 2151 w 2740"/>
                      <a:gd name="T29" fmla="*/ 132 h 2446"/>
                      <a:gd name="T30" fmla="*/ 2702 w 2740"/>
                      <a:gd name="T31" fmla="*/ 1086 h 2446"/>
                      <a:gd name="T32" fmla="*/ 2740 w 2740"/>
                      <a:gd name="T33" fmla="*/ 1223 h 2446"/>
                      <a:gd name="T34" fmla="*/ 2701 w 2740"/>
                      <a:gd name="T35" fmla="*/ 1361 h 2446"/>
                      <a:gd name="T36" fmla="*/ 2151 w 2740"/>
                      <a:gd name="T37" fmla="*/ 2315 h 24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2740" h="2446">
                        <a:moveTo>
                          <a:pt x="2151" y="2315"/>
                        </a:moveTo>
                        <a:cubicBezTo>
                          <a:pt x="2128" y="2353"/>
                          <a:pt x="2096" y="2386"/>
                          <a:pt x="2055" y="2410"/>
                        </a:cubicBezTo>
                        <a:cubicBezTo>
                          <a:pt x="2012" y="2435"/>
                          <a:pt x="1965" y="2446"/>
                          <a:pt x="1918" y="2445"/>
                        </a:cubicBezTo>
                        <a:lnTo>
                          <a:pt x="816" y="2445"/>
                        </a:lnTo>
                        <a:cubicBezTo>
                          <a:pt x="772" y="2445"/>
                          <a:pt x="726" y="2434"/>
                          <a:pt x="685" y="2410"/>
                        </a:cubicBezTo>
                        <a:cubicBezTo>
                          <a:pt x="644" y="2386"/>
                          <a:pt x="611" y="2353"/>
                          <a:pt x="589" y="2314"/>
                        </a:cubicBezTo>
                        <a:lnTo>
                          <a:pt x="36" y="1356"/>
                        </a:lnTo>
                        <a:cubicBezTo>
                          <a:pt x="13" y="1317"/>
                          <a:pt x="0" y="1272"/>
                          <a:pt x="0" y="1223"/>
                        </a:cubicBezTo>
                        <a:cubicBezTo>
                          <a:pt x="0" y="1174"/>
                          <a:pt x="13" y="1129"/>
                          <a:pt x="36" y="1089"/>
                        </a:cubicBezTo>
                        <a:lnTo>
                          <a:pt x="587" y="135"/>
                        </a:lnTo>
                        <a:cubicBezTo>
                          <a:pt x="610" y="96"/>
                          <a:pt x="643" y="61"/>
                          <a:pt x="685" y="37"/>
                        </a:cubicBezTo>
                        <a:cubicBezTo>
                          <a:pt x="724" y="14"/>
                          <a:pt x="767" y="2"/>
                          <a:pt x="810" y="1"/>
                        </a:cubicBezTo>
                        <a:lnTo>
                          <a:pt x="1916" y="1"/>
                        </a:lnTo>
                        <a:cubicBezTo>
                          <a:pt x="1963" y="0"/>
                          <a:pt x="2011" y="11"/>
                          <a:pt x="2055" y="37"/>
                        </a:cubicBezTo>
                        <a:cubicBezTo>
                          <a:pt x="2096" y="60"/>
                          <a:pt x="2129" y="93"/>
                          <a:pt x="2151" y="132"/>
                        </a:cubicBezTo>
                        <a:lnTo>
                          <a:pt x="2702" y="1086"/>
                        </a:lnTo>
                        <a:cubicBezTo>
                          <a:pt x="2726" y="1126"/>
                          <a:pt x="2740" y="1173"/>
                          <a:pt x="2740" y="1223"/>
                        </a:cubicBezTo>
                        <a:cubicBezTo>
                          <a:pt x="2740" y="1274"/>
                          <a:pt x="2726" y="1321"/>
                          <a:pt x="2701" y="1361"/>
                        </a:cubicBezTo>
                        <a:lnTo>
                          <a:pt x="2151" y="231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D3D3D3"/>
                      </a:gs>
                      <a:gs pos="100000">
                        <a:srgbClr val="F9F9F9"/>
                      </a:gs>
                    </a:gsLst>
                    <a:lin ang="16200000" scaled="0"/>
                  </a:gradFill>
                  <a:ln w="12700" cap="flat">
                    <a:noFill/>
                    <a:prstDash val="solid"/>
                    <a:miter lim="800000"/>
                  </a:ln>
                  <a:effectLst>
                    <a:outerShdw blurRad="190500" dist="1143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vert="horz" wrap="square" lIns="68562" tIns="34281" rIns="68562" bIns="34281" numCol="1" anchor="t" anchorCtr="0" compatLnSpc="1"/>
                  <a:lstStyle/>
                  <a:p>
                    <a:endParaRPr lang="zh-CN" altLang="en-US" sz="1350"/>
                  </a:p>
                </p:txBody>
              </p:sp>
              <p:sp>
                <p:nvSpPr>
                  <p:cNvPr id="27" name="Freeform 5"/>
                  <p:cNvSpPr/>
                  <p:nvPr/>
                </p:nvSpPr>
                <p:spPr bwMode="auto">
                  <a:xfrm rot="1855731">
                    <a:off x="3764581" y="2863367"/>
                    <a:ext cx="1264630" cy="1140208"/>
                  </a:xfrm>
                  <a:custGeom>
                    <a:avLst/>
                    <a:gdLst>
                      <a:gd name="T0" fmla="*/ 2151 w 2740"/>
                      <a:gd name="T1" fmla="*/ 2315 h 2446"/>
                      <a:gd name="T2" fmla="*/ 2055 w 2740"/>
                      <a:gd name="T3" fmla="*/ 2410 h 2446"/>
                      <a:gd name="T4" fmla="*/ 1918 w 2740"/>
                      <a:gd name="T5" fmla="*/ 2445 h 2446"/>
                      <a:gd name="T6" fmla="*/ 816 w 2740"/>
                      <a:gd name="T7" fmla="*/ 2445 h 2446"/>
                      <a:gd name="T8" fmla="*/ 685 w 2740"/>
                      <a:gd name="T9" fmla="*/ 2410 h 2446"/>
                      <a:gd name="T10" fmla="*/ 589 w 2740"/>
                      <a:gd name="T11" fmla="*/ 2314 h 2446"/>
                      <a:gd name="T12" fmla="*/ 36 w 2740"/>
                      <a:gd name="T13" fmla="*/ 1356 h 2446"/>
                      <a:gd name="T14" fmla="*/ 0 w 2740"/>
                      <a:gd name="T15" fmla="*/ 1223 h 2446"/>
                      <a:gd name="T16" fmla="*/ 36 w 2740"/>
                      <a:gd name="T17" fmla="*/ 1089 h 2446"/>
                      <a:gd name="T18" fmla="*/ 587 w 2740"/>
                      <a:gd name="T19" fmla="*/ 135 h 2446"/>
                      <a:gd name="T20" fmla="*/ 685 w 2740"/>
                      <a:gd name="T21" fmla="*/ 37 h 2446"/>
                      <a:gd name="T22" fmla="*/ 810 w 2740"/>
                      <a:gd name="T23" fmla="*/ 1 h 2446"/>
                      <a:gd name="T24" fmla="*/ 1916 w 2740"/>
                      <a:gd name="T25" fmla="*/ 1 h 2446"/>
                      <a:gd name="T26" fmla="*/ 2055 w 2740"/>
                      <a:gd name="T27" fmla="*/ 37 h 2446"/>
                      <a:gd name="T28" fmla="*/ 2151 w 2740"/>
                      <a:gd name="T29" fmla="*/ 132 h 2446"/>
                      <a:gd name="T30" fmla="*/ 2702 w 2740"/>
                      <a:gd name="T31" fmla="*/ 1086 h 2446"/>
                      <a:gd name="T32" fmla="*/ 2740 w 2740"/>
                      <a:gd name="T33" fmla="*/ 1223 h 2446"/>
                      <a:gd name="T34" fmla="*/ 2701 w 2740"/>
                      <a:gd name="T35" fmla="*/ 1361 h 2446"/>
                      <a:gd name="T36" fmla="*/ 2151 w 2740"/>
                      <a:gd name="T37" fmla="*/ 2315 h 24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2740" h="2446">
                        <a:moveTo>
                          <a:pt x="2151" y="2315"/>
                        </a:moveTo>
                        <a:cubicBezTo>
                          <a:pt x="2128" y="2353"/>
                          <a:pt x="2096" y="2386"/>
                          <a:pt x="2055" y="2410"/>
                        </a:cubicBezTo>
                        <a:cubicBezTo>
                          <a:pt x="2012" y="2435"/>
                          <a:pt x="1965" y="2446"/>
                          <a:pt x="1918" y="2445"/>
                        </a:cubicBezTo>
                        <a:lnTo>
                          <a:pt x="816" y="2445"/>
                        </a:lnTo>
                        <a:cubicBezTo>
                          <a:pt x="772" y="2445"/>
                          <a:pt x="726" y="2434"/>
                          <a:pt x="685" y="2410"/>
                        </a:cubicBezTo>
                        <a:cubicBezTo>
                          <a:pt x="644" y="2386"/>
                          <a:pt x="611" y="2353"/>
                          <a:pt x="589" y="2314"/>
                        </a:cubicBezTo>
                        <a:lnTo>
                          <a:pt x="36" y="1356"/>
                        </a:lnTo>
                        <a:cubicBezTo>
                          <a:pt x="13" y="1317"/>
                          <a:pt x="0" y="1272"/>
                          <a:pt x="0" y="1223"/>
                        </a:cubicBezTo>
                        <a:cubicBezTo>
                          <a:pt x="0" y="1174"/>
                          <a:pt x="13" y="1129"/>
                          <a:pt x="36" y="1089"/>
                        </a:cubicBezTo>
                        <a:lnTo>
                          <a:pt x="587" y="135"/>
                        </a:lnTo>
                        <a:cubicBezTo>
                          <a:pt x="610" y="96"/>
                          <a:pt x="643" y="61"/>
                          <a:pt x="685" y="37"/>
                        </a:cubicBezTo>
                        <a:cubicBezTo>
                          <a:pt x="724" y="14"/>
                          <a:pt x="767" y="2"/>
                          <a:pt x="810" y="1"/>
                        </a:cubicBezTo>
                        <a:lnTo>
                          <a:pt x="1916" y="1"/>
                        </a:lnTo>
                        <a:cubicBezTo>
                          <a:pt x="1963" y="0"/>
                          <a:pt x="2011" y="11"/>
                          <a:pt x="2055" y="37"/>
                        </a:cubicBezTo>
                        <a:cubicBezTo>
                          <a:pt x="2096" y="60"/>
                          <a:pt x="2129" y="93"/>
                          <a:pt x="2151" y="132"/>
                        </a:cubicBezTo>
                        <a:lnTo>
                          <a:pt x="2702" y="1086"/>
                        </a:lnTo>
                        <a:cubicBezTo>
                          <a:pt x="2726" y="1126"/>
                          <a:pt x="2740" y="1173"/>
                          <a:pt x="2740" y="1223"/>
                        </a:cubicBezTo>
                        <a:cubicBezTo>
                          <a:pt x="2740" y="1274"/>
                          <a:pt x="2726" y="1321"/>
                          <a:pt x="2701" y="1361"/>
                        </a:cubicBezTo>
                        <a:lnTo>
                          <a:pt x="2151" y="231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D3D3D3"/>
                      </a:gs>
                      <a:gs pos="100000">
                        <a:srgbClr val="F9F9F9"/>
                      </a:gs>
                    </a:gsLst>
                    <a:lin ang="21594000" scaled="0"/>
                  </a:gradFill>
                  <a:ln w="12700" cap="flat">
                    <a:noFill/>
                    <a:prstDash val="solid"/>
                    <a:miter lim="800000"/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vert="horz" wrap="square" lIns="68562" tIns="34281" rIns="68562" bIns="34281" numCol="1" anchor="t" anchorCtr="0" compatLnSpc="1"/>
                  <a:lstStyle/>
                  <a:p>
                    <a:endParaRPr lang="zh-CN" altLang="en-US" sz="1350"/>
                  </a:p>
                </p:txBody>
              </p:sp>
            </p:grpSp>
            <p:sp>
              <p:nvSpPr>
                <p:cNvPr id="28" name="Freeform 5"/>
                <p:cNvSpPr/>
                <p:nvPr/>
              </p:nvSpPr>
              <p:spPr bwMode="auto">
                <a:xfrm rot="1855731">
                  <a:off x="7634" y="3343"/>
                  <a:ext cx="1171" cy="1055"/>
                </a:xfrm>
                <a:custGeom>
                  <a:avLst/>
                  <a:gdLst>
                    <a:gd name="T0" fmla="*/ 2151 w 2740"/>
                    <a:gd name="T1" fmla="*/ 2315 h 2446"/>
                    <a:gd name="T2" fmla="*/ 2055 w 2740"/>
                    <a:gd name="T3" fmla="*/ 2410 h 2446"/>
                    <a:gd name="T4" fmla="*/ 1918 w 2740"/>
                    <a:gd name="T5" fmla="*/ 2445 h 2446"/>
                    <a:gd name="T6" fmla="*/ 816 w 2740"/>
                    <a:gd name="T7" fmla="*/ 2445 h 2446"/>
                    <a:gd name="T8" fmla="*/ 685 w 2740"/>
                    <a:gd name="T9" fmla="*/ 2410 h 2446"/>
                    <a:gd name="T10" fmla="*/ 589 w 2740"/>
                    <a:gd name="T11" fmla="*/ 2314 h 2446"/>
                    <a:gd name="T12" fmla="*/ 36 w 2740"/>
                    <a:gd name="T13" fmla="*/ 1356 h 2446"/>
                    <a:gd name="T14" fmla="*/ 0 w 2740"/>
                    <a:gd name="T15" fmla="*/ 1223 h 2446"/>
                    <a:gd name="T16" fmla="*/ 36 w 2740"/>
                    <a:gd name="T17" fmla="*/ 1089 h 2446"/>
                    <a:gd name="T18" fmla="*/ 587 w 2740"/>
                    <a:gd name="T19" fmla="*/ 135 h 2446"/>
                    <a:gd name="T20" fmla="*/ 685 w 2740"/>
                    <a:gd name="T21" fmla="*/ 37 h 2446"/>
                    <a:gd name="T22" fmla="*/ 810 w 2740"/>
                    <a:gd name="T23" fmla="*/ 1 h 2446"/>
                    <a:gd name="T24" fmla="*/ 1916 w 2740"/>
                    <a:gd name="T25" fmla="*/ 1 h 2446"/>
                    <a:gd name="T26" fmla="*/ 2055 w 2740"/>
                    <a:gd name="T27" fmla="*/ 37 h 2446"/>
                    <a:gd name="T28" fmla="*/ 2151 w 2740"/>
                    <a:gd name="T29" fmla="*/ 132 h 2446"/>
                    <a:gd name="T30" fmla="*/ 2702 w 2740"/>
                    <a:gd name="T31" fmla="*/ 1086 h 2446"/>
                    <a:gd name="T32" fmla="*/ 2740 w 2740"/>
                    <a:gd name="T33" fmla="*/ 1223 h 2446"/>
                    <a:gd name="T34" fmla="*/ 2701 w 2740"/>
                    <a:gd name="T35" fmla="*/ 1361 h 2446"/>
                    <a:gd name="T36" fmla="*/ 2151 w 2740"/>
                    <a:gd name="T37" fmla="*/ 2315 h 24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740" h="2446">
                      <a:moveTo>
                        <a:pt x="2151" y="2315"/>
                      </a:moveTo>
                      <a:cubicBezTo>
                        <a:pt x="2128" y="2353"/>
                        <a:pt x="2096" y="2386"/>
                        <a:pt x="2055" y="2410"/>
                      </a:cubicBezTo>
                      <a:cubicBezTo>
                        <a:pt x="2012" y="2435"/>
                        <a:pt x="1965" y="2446"/>
                        <a:pt x="1918" y="2445"/>
                      </a:cubicBezTo>
                      <a:lnTo>
                        <a:pt x="816" y="2445"/>
                      </a:lnTo>
                      <a:cubicBezTo>
                        <a:pt x="772" y="2445"/>
                        <a:pt x="726" y="2434"/>
                        <a:pt x="685" y="2410"/>
                      </a:cubicBezTo>
                      <a:cubicBezTo>
                        <a:pt x="644" y="2386"/>
                        <a:pt x="611" y="2353"/>
                        <a:pt x="589" y="2314"/>
                      </a:cubicBezTo>
                      <a:lnTo>
                        <a:pt x="36" y="1356"/>
                      </a:lnTo>
                      <a:cubicBezTo>
                        <a:pt x="13" y="1317"/>
                        <a:pt x="0" y="1272"/>
                        <a:pt x="0" y="1223"/>
                      </a:cubicBezTo>
                      <a:cubicBezTo>
                        <a:pt x="0" y="1174"/>
                        <a:pt x="13" y="1129"/>
                        <a:pt x="36" y="1089"/>
                      </a:cubicBezTo>
                      <a:lnTo>
                        <a:pt x="587" y="135"/>
                      </a:lnTo>
                      <a:cubicBezTo>
                        <a:pt x="610" y="96"/>
                        <a:pt x="643" y="61"/>
                        <a:pt x="685" y="37"/>
                      </a:cubicBezTo>
                      <a:cubicBezTo>
                        <a:pt x="724" y="14"/>
                        <a:pt x="767" y="2"/>
                        <a:pt x="810" y="1"/>
                      </a:cubicBezTo>
                      <a:lnTo>
                        <a:pt x="1916" y="1"/>
                      </a:lnTo>
                      <a:cubicBezTo>
                        <a:pt x="1963" y="0"/>
                        <a:pt x="2011" y="11"/>
                        <a:pt x="2055" y="37"/>
                      </a:cubicBezTo>
                      <a:cubicBezTo>
                        <a:pt x="2096" y="60"/>
                        <a:pt x="2129" y="93"/>
                        <a:pt x="2151" y="132"/>
                      </a:cubicBezTo>
                      <a:lnTo>
                        <a:pt x="2702" y="1086"/>
                      </a:lnTo>
                      <a:cubicBezTo>
                        <a:pt x="2726" y="1126"/>
                        <a:pt x="2740" y="1173"/>
                        <a:pt x="2740" y="1223"/>
                      </a:cubicBezTo>
                      <a:cubicBezTo>
                        <a:pt x="2740" y="1274"/>
                        <a:pt x="2726" y="1321"/>
                        <a:pt x="2701" y="1361"/>
                      </a:cubicBezTo>
                      <a:lnTo>
                        <a:pt x="2151" y="2315"/>
                      </a:lnTo>
                      <a:close/>
                    </a:path>
                  </a:pathLst>
                </a:custGeom>
                <a:noFill/>
                <a:ln w="9525" cap="flat">
                  <a:solidFill>
                    <a:srgbClr val="414455"/>
                  </a:solidFill>
                  <a:prstDash val="sysDash"/>
                  <a:miter lim="800000"/>
                </a:ln>
                <a:effectLst/>
              </p:spPr>
              <p:txBody>
                <a:bodyPr vert="horz" wrap="square" lIns="68562" tIns="34281" rIns="68562" bIns="34281" numCol="1" anchor="t" anchorCtr="0" compatLnSpc="1"/>
                <a:lstStyle/>
                <a:p>
                  <a:endParaRPr lang="zh-CN" altLang="en-US" sz="1350"/>
                </a:p>
              </p:txBody>
            </p:sp>
          </p:grpSp>
          <p:grpSp>
            <p:nvGrpSpPr>
              <p:cNvPr id="4" name="组合 3"/>
              <p:cNvGrpSpPr/>
              <p:nvPr/>
            </p:nvGrpSpPr>
            <p:grpSpPr>
              <a:xfrm>
                <a:off x="7921" y="3535"/>
                <a:ext cx="626" cy="627"/>
                <a:chOff x="11986" y="3265"/>
                <a:chExt cx="869" cy="870"/>
              </a:xfrm>
              <a:solidFill>
                <a:srgbClr val="414455"/>
              </a:solidFill>
            </p:grpSpPr>
            <p:sp>
              <p:nvSpPr>
                <p:cNvPr id="51" name="Freeform 51"/>
                <p:cNvSpPr/>
                <p:nvPr/>
              </p:nvSpPr>
              <p:spPr bwMode="auto">
                <a:xfrm>
                  <a:off x="12333" y="3618"/>
                  <a:ext cx="255" cy="255"/>
                </a:xfrm>
                <a:custGeom>
                  <a:avLst/>
                  <a:gdLst>
                    <a:gd name="T0" fmla="*/ 56 w 56"/>
                    <a:gd name="T1" fmla="*/ 18 h 56"/>
                    <a:gd name="T2" fmla="*/ 56 w 56"/>
                    <a:gd name="T3" fmla="*/ 17 h 56"/>
                    <a:gd name="T4" fmla="*/ 38 w 56"/>
                    <a:gd name="T5" fmla="*/ 0 h 56"/>
                    <a:gd name="T6" fmla="*/ 37 w 56"/>
                    <a:gd name="T7" fmla="*/ 0 h 56"/>
                    <a:gd name="T8" fmla="*/ 0 w 56"/>
                    <a:gd name="T9" fmla="*/ 37 h 56"/>
                    <a:gd name="T10" fmla="*/ 0 w 56"/>
                    <a:gd name="T11" fmla="*/ 38 h 56"/>
                    <a:gd name="T12" fmla="*/ 17 w 56"/>
                    <a:gd name="T13" fmla="*/ 55 h 56"/>
                    <a:gd name="T14" fmla="*/ 18 w 56"/>
                    <a:gd name="T15" fmla="*/ 56 h 56"/>
                    <a:gd name="T16" fmla="*/ 19 w 56"/>
                    <a:gd name="T17" fmla="*/ 55 h 56"/>
                    <a:gd name="T18" fmla="*/ 56 w 56"/>
                    <a:gd name="T19" fmla="*/ 19 h 56"/>
                    <a:gd name="T20" fmla="*/ 56 w 56"/>
                    <a:gd name="T21" fmla="*/ 18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56" h="56">
                      <a:moveTo>
                        <a:pt x="56" y="18"/>
                      </a:moveTo>
                      <a:cubicBezTo>
                        <a:pt x="56" y="18"/>
                        <a:pt x="56" y="17"/>
                        <a:pt x="56" y="17"/>
                      </a:cubicBezTo>
                      <a:cubicBezTo>
                        <a:pt x="38" y="0"/>
                        <a:pt x="38" y="0"/>
                        <a:pt x="38" y="0"/>
                      </a:cubicBezTo>
                      <a:cubicBezTo>
                        <a:pt x="38" y="0"/>
                        <a:pt x="37" y="0"/>
                        <a:pt x="37" y="0"/>
                      </a:cubicBezTo>
                      <a:cubicBezTo>
                        <a:pt x="0" y="37"/>
                        <a:pt x="0" y="37"/>
                        <a:pt x="0" y="37"/>
                      </a:cubicBezTo>
                      <a:cubicBezTo>
                        <a:pt x="0" y="37"/>
                        <a:pt x="0" y="38"/>
                        <a:pt x="0" y="38"/>
                      </a:cubicBezTo>
                      <a:cubicBezTo>
                        <a:pt x="17" y="55"/>
                        <a:pt x="17" y="55"/>
                        <a:pt x="17" y="55"/>
                      </a:cubicBezTo>
                      <a:cubicBezTo>
                        <a:pt x="18" y="56"/>
                        <a:pt x="18" y="56"/>
                        <a:pt x="18" y="56"/>
                      </a:cubicBezTo>
                      <a:cubicBezTo>
                        <a:pt x="18" y="56"/>
                        <a:pt x="19" y="56"/>
                        <a:pt x="19" y="55"/>
                      </a:cubicBezTo>
                      <a:cubicBezTo>
                        <a:pt x="56" y="19"/>
                        <a:pt x="56" y="19"/>
                        <a:pt x="56" y="19"/>
                      </a:cubicBezTo>
                      <a:cubicBezTo>
                        <a:pt x="56" y="19"/>
                        <a:pt x="56" y="18"/>
                        <a:pt x="56" y="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2" name="Freeform 52"/>
                <p:cNvSpPr/>
                <p:nvPr/>
              </p:nvSpPr>
              <p:spPr bwMode="auto">
                <a:xfrm>
                  <a:off x="11986" y="3265"/>
                  <a:ext cx="492" cy="498"/>
                </a:xfrm>
                <a:custGeom>
                  <a:avLst/>
                  <a:gdLst>
                    <a:gd name="T0" fmla="*/ 108 w 109"/>
                    <a:gd name="T1" fmla="*/ 68 h 110"/>
                    <a:gd name="T2" fmla="*/ 41 w 109"/>
                    <a:gd name="T3" fmla="*/ 1 h 110"/>
                    <a:gd name="T4" fmla="*/ 40 w 109"/>
                    <a:gd name="T5" fmla="*/ 1 h 110"/>
                    <a:gd name="T6" fmla="*/ 0 w 109"/>
                    <a:gd name="T7" fmla="*/ 41 h 110"/>
                    <a:gd name="T8" fmla="*/ 0 w 109"/>
                    <a:gd name="T9" fmla="*/ 41 h 110"/>
                    <a:gd name="T10" fmla="*/ 0 w 109"/>
                    <a:gd name="T11" fmla="*/ 42 h 110"/>
                    <a:gd name="T12" fmla="*/ 67 w 109"/>
                    <a:gd name="T13" fmla="*/ 109 h 110"/>
                    <a:gd name="T14" fmla="*/ 68 w 109"/>
                    <a:gd name="T15" fmla="*/ 110 h 110"/>
                    <a:gd name="T16" fmla="*/ 68 w 109"/>
                    <a:gd name="T17" fmla="*/ 109 h 110"/>
                    <a:gd name="T18" fmla="*/ 108 w 109"/>
                    <a:gd name="T19" fmla="*/ 69 h 110"/>
                    <a:gd name="T20" fmla="*/ 108 w 109"/>
                    <a:gd name="T21" fmla="*/ 68 h 1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09" h="110">
                      <a:moveTo>
                        <a:pt x="108" y="68"/>
                      </a:moveTo>
                      <a:cubicBezTo>
                        <a:pt x="41" y="1"/>
                        <a:pt x="41" y="1"/>
                        <a:pt x="41" y="1"/>
                      </a:cubicBezTo>
                      <a:cubicBezTo>
                        <a:pt x="41" y="0"/>
                        <a:pt x="40" y="0"/>
                        <a:pt x="40" y="1"/>
                      </a:cubicBezTo>
                      <a:cubicBezTo>
                        <a:pt x="0" y="41"/>
                        <a:pt x="0" y="41"/>
                        <a:pt x="0" y="41"/>
                      </a:cubicBezTo>
                      <a:cubicBezTo>
                        <a:pt x="0" y="41"/>
                        <a:pt x="0" y="41"/>
                        <a:pt x="0" y="41"/>
                      </a:cubicBezTo>
                      <a:cubicBezTo>
                        <a:pt x="0" y="42"/>
                        <a:pt x="0" y="42"/>
                        <a:pt x="0" y="42"/>
                      </a:cubicBezTo>
                      <a:cubicBezTo>
                        <a:pt x="67" y="109"/>
                        <a:pt x="67" y="109"/>
                        <a:pt x="67" y="109"/>
                      </a:cubicBezTo>
                      <a:cubicBezTo>
                        <a:pt x="67" y="109"/>
                        <a:pt x="67" y="110"/>
                        <a:pt x="68" y="110"/>
                      </a:cubicBezTo>
                      <a:cubicBezTo>
                        <a:pt x="68" y="110"/>
                        <a:pt x="68" y="109"/>
                        <a:pt x="68" y="109"/>
                      </a:cubicBezTo>
                      <a:cubicBezTo>
                        <a:pt x="108" y="69"/>
                        <a:pt x="108" y="69"/>
                        <a:pt x="108" y="69"/>
                      </a:cubicBezTo>
                      <a:cubicBezTo>
                        <a:pt x="109" y="69"/>
                        <a:pt x="109" y="68"/>
                        <a:pt x="108" y="6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3" name="Freeform 53"/>
                <p:cNvSpPr>
                  <a:spLocks noEditPoints="1"/>
                </p:cNvSpPr>
                <p:nvPr/>
              </p:nvSpPr>
              <p:spPr bwMode="auto">
                <a:xfrm>
                  <a:off x="12451" y="3735"/>
                  <a:ext cx="405" cy="400"/>
                </a:xfrm>
                <a:custGeom>
                  <a:avLst/>
                  <a:gdLst>
                    <a:gd name="T0" fmla="*/ 88 w 89"/>
                    <a:gd name="T1" fmla="*/ 81 h 88"/>
                    <a:gd name="T2" fmla="*/ 69 w 89"/>
                    <a:gd name="T3" fmla="*/ 25 h 88"/>
                    <a:gd name="T4" fmla="*/ 68 w 89"/>
                    <a:gd name="T5" fmla="*/ 24 h 88"/>
                    <a:gd name="T6" fmla="*/ 35 w 89"/>
                    <a:gd name="T7" fmla="*/ 0 h 88"/>
                    <a:gd name="T8" fmla="*/ 33 w 89"/>
                    <a:gd name="T9" fmla="*/ 0 h 88"/>
                    <a:gd name="T10" fmla="*/ 0 w 89"/>
                    <a:gd name="T11" fmla="*/ 33 h 88"/>
                    <a:gd name="T12" fmla="*/ 0 w 89"/>
                    <a:gd name="T13" fmla="*/ 35 h 88"/>
                    <a:gd name="T14" fmla="*/ 24 w 89"/>
                    <a:gd name="T15" fmla="*/ 68 h 88"/>
                    <a:gd name="T16" fmla="*/ 25 w 89"/>
                    <a:gd name="T17" fmla="*/ 69 h 88"/>
                    <a:gd name="T18" fmla="*/ 81 w 89"/>
                    <a:gd name="T19" fmla="*/ 88 h 88"/>
                    <a:gd name="T20" fmla="*/ 81 w 89"/>
                    <a:gd name="T21" fmla="*/ 88 h 88"/>
                    <a:gd name="T22" fmla="*/ 82 w 89"/>
                    <a:gd name="T23" fmla="*/ 88 h 88"/>
                    <a:gd name="T24" fmla="*/ 88 w 89"/>
                    <a:gd name="T25" fmla="*/ 82 h 88"/>
                    <a:gd name="T26" fmla="*/ 88 w 89"/>
                    <a:gd name="T27" fmla="*/ 81 h 88"/>
                    <a:gd name="T28" fmla="*/ 51 w 89"/>
                    <a:gd name="T29" fmla="*/ 51 h 88"/>
                    <a:gd name="T30" fmla="*/ 38 w 89"/>
                    <a:gd name="T31" fmla="*/ 51 h 88"/>
                    <a:gd name="T32" fmla="*/ 36 w 89"/>
                    <a:gd name="T33" fmla="*/ 44 h 88"/>
                    <a:gd name="T34" fmla="*/ 38 w 89"/>
                    <a:gd name="T35" fmla="*/ 38 h 88"/>
                    <a:gd name="T36" fmla="*/ 45 w 89"/>
                    <a:gd name="T37" fmla="*/ 35 h 88"/>
                    <a:gd name="T38" fmla="*/ 51 w 89"/>
                    <a:gd name="T39" fmla="*/ 38 h 88"/>
                    <a:gd name="T40" fmla="*/ 51 w 89"/>
                    <a:gd name="T41" fmla="*/ 51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89" h="88">
                      <a:moveTo>
                        <a:pt x="88" y="81"/>
                      </a:moveTo>
                      <a:cubicBezTo>
                        <a:pt x="88" y="80"/>
                        <a:pt x="74" y="64"/>
                        <a:pt x="69" y="25"/>
                      </a:cubicBezTo>
                      <a:cubicBezTo>
                        <a:pt x="69" y="24"/>
                        <a:pt x="69" y="24"/>
                        <a:pt x="68" y="24"/>
                      </a:cubicBezTo>
                      <a:cubicBezTo>
                        <a:pt x="68" y="24"/>
                        <a:pt x="55" y="20"/>
                        <a:pt x="35" y="0"/>
                      </a:cubicBezTo>
                      <a:cubicBezTo>
                        <a:pt x="34" y="0"/>
                        <a:pt x="34" y="0"/>
                        <a:pt x="33" y="0"/>
                      </a:cubicBezTo>
                      <a:cubicBezTo>
                        <a:pt x="0" y="33"/>
                        <a:pt x="0" y="33"/>
                        <a:pt x="0" y="33"/>
                      </a:cubicBezTo>
                      <a:cubicBezTo>
                        <a:pt x="0" y="34"/>
                        <a:pt x="0" y="34"/>
                        <a:pt x="0" y="35"/>
                      </a:cubicBezTo>
                      <a:cubicBezTo>
                        <a:pt x="21" y="55"/>
                        <a:pt x="24" y="68"/>
                        <a:pt x="24" y="68"/>
                      </a:cubicBezTo>
                      <a:cubicBezTo>
                        <a:pt x="24" y="68"/>
                        <a:pt x="24" y="69"/>
                        <a:pt x="25" y="69"/>
                      </a:cubicBezTo>
                      <a:cubicBezTo>
                        <a:pt x="64" y="74"/>
                        <a:pt x="81" y="88"/>
                        <a:pt x="81" y="88"/>
                      </a:cubicBezTo>
                      <a:cubicBezTo>
                        <a:pt x="81" y="88"/>
                        <a:pt x="81" y="88"/>
                        <a:pt x="81" y="88"/>
                      </a:cubicBezTo>
                      <a:cubicBezTo>
                        <a:pt x="82" y="88"/>
                        <a:pt x="82" y="88"/>
                        <a:pt x="82" y="88"/>
                      </a:cubicBezTo>
                      <a:cubicBezTo>
                        <a:pt x="88" y="82"/>
                        <a:pt x="88" y="82"/>
                        <a:pt x="88" y="82"/>
                      </a:cubicBezTo>
                      <a:cubicBezTo>
                        <a:pt x="89" y="82"/>
                        <a:pt x="89" y="81"/>
                        <a:pt x="88" y="81"/>
                      </a:cubicBezTo>
                      <a:close/>
                      <a:moveTo>
                        <a:pt x="51" y="51"/>
                      </a:moveTo>
                      <a:cubicBezTo>
                        <a:pt x="48" y="54"/>
                        <a:pt x="42" y="54"/>
                        <a:pt x="38" y="51"/>
                      </a:cubicBezTo>
                      <a:cubicBezTo>
                        <a:pt x="37" y="49"/>
                        <a:pt x="36" y="47"/>
                        <a:pt x="36" y="44"/>
                      </a:cubicBezTo>
                      <a:cubicBezTo>
                        <a:pt x="36" y="42"/>
                        <a:pt x="37" y="40"/>
                        <a:pt x="38" y="38"/>
                      </a:cubicBezTo>
                      <a:cubicBezTo>
                        <a:pt x="40" y="36"/>
                        <a:pt x="42" y="35"/>
                        <a:pt x="45" y="35"/>
                      </a:cubicBezTo>
                      <a:cubicBezTo>
                        <a:pt x="47" y="35"/>
                        <a:pt x="49" y="36"/>
                        <a:pt x="51" y="38"/>
                      </a:cubicBezTo>
                      <a:cubicBezTo>
                        <a:pt x="54" y="42"/>
                        <a:pt x="54" y="47"/>
                        <a:pt x="51" y="5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5" name="文本框 4"/>
          <p:cNvSpPr txBox="1"/>
          <p:nvPr/>
        </p:nvSpPr>
        <p:spPr>
          <a:xfrm>
            <a:off x="1459230" y="1491630"/>
            <a:ext cx="599309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CN" sz="1600" dirty="0">
                <a:solidFill>
                  <a:srgbClr val="FF0000"/>
                </a:solidFill>
              </a:rPr>
              <a:t>header</a:t>
            </a:r>
            <a:r>
              <a:rPr lang="zh-CN" altLang="en-US" sz="1600" dirty="0">
                <a:solidFill>
                  <a:srgbClr val="414455"/>
                </a:solidFill>
              </a:rPr>
              <a:t>整个页面的头部，某块区域的标题、页眉。</a:t>
            </a:r>
            <a:endParaRPr lang="zh-CN" altLang="en-US" sz="1600" dirty="0">
              <a:solidFill>
                <a:srgbClr val="414455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sz="1600" dirty="0">
                <a:solidFill>
                  <a:srgbClr val="FF0000"/>
                </a:solidFill>
              </a:rPr>
              <a:t>footer</a:t>
            </a:r>
            <a:r>
              <a:rPr lang="zh-CN" altLang="en-US" sz="1600" dirty="0">
                <a:solidFill>
                  <a:srgbClr val="414455"/>
                </a:solidFill>
              </a:rPr>
              <a:t>文档或者某一块的底部、页脚</a:t>
            </a:r>
            <a:endParaRPr lang="en-US" altLang="zh-CN" sz="1600" dirty="0">
              <a:solidFill>
                <a:srgbClr val="414455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sz="1600" dirty="0">
                <a:solidFill>
                  <a:srgbClr val="FF0000"/>
                </a:solidFill>
              </a:rPr>
              <a:t>main</a:t>
            </a:r>
            <a:r>
              <a:rPr lang="zh-CN" altLang="en-US" sz="1600" dirty="0">
                <a:solidFill>
                  <a:srgbClr val="414455"/>
                </a:solidFill>
              </a:rPr>
              <a:t>主要内容区域</a:t>
            </a:r>
            <a:endParaRPr lang="en-US" altLang="zh-CN" sz="1600" dirty="0">
              <a:solidFill>
                <a:srgbClr val="414455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sz="1600" dirty="0">
                <a:solidFill>
                  <a:srgbClr val="FF0000"/>
                </a:solidFill>
              </a:rPr>
              <a:t>nav</a:t>
            </a:r>
            <a:r>
              <a:rPr lang="en-US" altLang="zh-CN" sz="1600" dirty="0">
                <a:solidFill>
                  <a:srgbClr val="414455"/>
                </a:solidFill>
              </a:rPr>
              <a:t> </a:t>
            </a:r>
            <a:r>
              <a:rPr lang="zh-CN" altLang="en-US" sz="1600" dirty="0">
                <a:solidFill>
                  <a:srgbClr val="414455"/>
                </a:solidFill>
              </a:rPr>
              <a:t>导航链接部分</a:t>
            </a:r>
            <a:endParaRPr lang="en-US" altLang="zh-CN" sz="1600" dirty="0">
              <a:solidFill>
                <a:srgbClr val="414455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sz="1600" dirty="0">
                <a:solidFill>
                  <a:srgbClr val="FF0000"/>
                </a:solidFill>
              </a:rPr>
              <a:t>section</a:t>
            </a:r>
            <a:r>
              <a:rPr lang="en-US" altLang="zh-CN" sz="1600" dirty="0">
                <a:solidFill>
                  <a:srgbClr val="414455"/>
                </a:solidFill>
              </a:rPr>
              <a:t> </a:t>
            </a:r>
            <a:r>
              <a:rPr lang="zh-CN" altLang="en-US" sz="1600" dirty="0">
                <a:solidFill>
                  <a:srgbClr val="414455"/>
                </a:solidFill>
              </a:rPr>
              <a:t>页面中一个内容区域</a:t>
            </a:r>
            <a:endParaRPr lang="en-US" altLang="zh-CN" sz="1600" dirty="0">
              <a:solidFill>
                <a:srgbClr val="414455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sz="1600" dirty="0">
                <a:solidFill>
                  <a:srgbClr val="414455"/>
                </a:solidFill>
              </a:rPr>
              <a:t>article </a:t>
            </a:r>
            <a:r>
              <a:rPr lang="zh-CN" altLang="en-US" sz="1600" dirty="0">
                <a:solidFill>
                  <a:srgbClr val="414455"/>
                </a:solidFill>
              </a:rPr>
              <a:t>它代表一个独立的、完整的相关内容块。</a:t>
            </a:r>
            <a:endParaRPr lang="en-US" altLang="zh-CN" sz="1600" dirty="0">
              <a:solidFill>
                <a:srgbClr val="414455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sz="1600" dirty="0">
                <a:solidFill>
                  <a:srgbClr val="414455"/>
                </a:solidFill>
              </a:rPr>
              <a:t>aside</a:t>
            </a:r>
            <a:r>
              <a:rPr lang="zh-CN" altLang="en-US" sz="1600" dirty="0">
                <a:solidFill>
                  <a:srgbClr val="414455"/>
                </a:solidFill>
              </a:rPr>
              <a:t>元素表示一个页面的一部分， 它的内容跟这个页面的其它内容的关联性不强，或者是没有关联，单独存在。</a:t>
            </a:r>
            <a:endParaRPr lang="en-US" altLang="zh-CN" sz="1600" dirty="0">
              <a:solidFill>
                <a:srgbClr val="414455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sz="1600" dirty="0">
                <a:solidFill>
                  <a:srgbClr val="414455"/>
                </a:solidFill>
              </a:rPr>
              <a:t>figure </a:t>
            </a:r>
            <a:r>
              <a:rPr lang="zh-CN" altLang="en-US" sz="1600" dirty="0">
                <a:solidFill>
                  <a:srgbClr val="414455"/>
                </a:solidFill>
              </a:rPr>
              <a:t>标签规定独立的流内容（图像、图表、照片、代码等等）</a:t>
            </a:r>
            <a:endParaRPr lang="en-US" altLang="zh-CN" sz="1600" dirty="0">
              <a:solidFill>
                <a:srgbClr val="414455"/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414620" y="142563"/>
            <a:ext cx="502789" cy="453321"/>
            <a:chOff x="5424755" y="1340768"/>
            <a:chExt cx="670560" cy="604586"/>
          </a:xfrm>
        </p:grpSpPr>
        <p:grpSp>
          <p:nvGrpSpPr>
            <p:cNvPr id="16" name="组合 15"/>
            <p:cNvGrpSpPr/>
            <p:nvPr/>
          </p:nvGrpSpPr>
          <p:grpSpPr>
            <a:xfrm>
              <a:off x="5424755" y="1340768"/>
              <a:ext cx="670560" cy="604586"/>
              <a:chOff x="3720691" y="2824413"/>
              <a:chExt cx="1341120" cy="1209172"/>
            </a:xfrm>
          </p:grpSpPr>
          <p:sp>
            <p:nvSpPr>
              <p:cNvPr id="18" name="Freeform 5"/>
              <p:cNvSpPr/>
              <p:nvPr/>
            </p:nvSpPr>
            <p:spPr bwMode="auto">
              <a:xfrm rot="1855731">
                <a:off x="3720691" y="2824413"/>
                <a:ext cx="1341120" cy="1209172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16200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190500" dist="1143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9" name="Freeform 5"/>
              <p:cNvSpPr/>
              <p:nvPr/>
            </p:nvSpPr>
            <p:spPr bwMode="auto">
              <a:xfrm rot="1855731">
                <a:off x="3764581" y="2863367"/>
                <a:ext cx="1264630" cy="1140208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21594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7" name="Freeform 5"/>
            <p:cNvSpPr/>
            <p:nvPr/>
          </p:nvSpPr>
          <p:spPr bwMode="auto">
            <a:xfrm rot="1855731">
              <a:off x="5470180" y="1383052"/>
              <a:ext cx="576760" cy="52001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noFill/>
            <a:ln w="9525" cap="flat">
              <a:solidFill>
                <a:srgbClr val="414455"/>
              </a:solidFill>
              <a:prstDash val="sysDash"/>
              <a:miter lim="800000"/>
            </a:ln>
            <a:effectLst/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1" name="文本框 9"/>
          <p:cNvSpPr txBox="1"/>
          <p:nvPr/>
        </p:nvSpPr>
        <p:spPr>
          <a:xfrm>
            <a:off x="952374" y="231626"/>
            <a:ext cx="1403790" cy="259671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/>
            <a:r>
              <a:rPr lang="en-US" altLang="zh-CN" sz="135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HTML5</a:t>
            </a:r>
            <a:r>
              <a:rPr lang="zh-CN" altLang="en-US" sz="135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结构元素</a:t>
            </a:r>
            <a:endParaRPr lang="zh-CN" altLang="en-US" sz="1350" dirty="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1006366" y="501586"/>
            <a:ext cx="7291077" cy="0"/>
          </a:xfrm>
          <a:prstGeom prst="line">
            <a:avLst/>
          </a:prstGeom>
          <a:ln>
            <a:solidFill>
              <a:srgbClr val="41445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组合 22"/>
          <p:cNvGrpSpPr/>
          <p:nvPr/>
        </p:nvGrpSpPr>
        <p:grpSpPr>
          <a:xfrm>
            <a:off x="8427406" y="345603"/>
            <a:ext cx="193989" cy="174903"/>
            <a:chOff x="3720691" y="2824413"/>
            <a:chExt cx="1341120" cy="1209172"/>
          </a:xfrm>
        </p:grpSpPr>
        <p:sp>
          <p:nvSpPr>
            <p:cNvPr id="24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2" name="图片 1" descr="00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0535" y="179070"/>
            <a:ext cx="388620" cy="4000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1289605"/>
            <a:ext cx="6439589" cy="3802424"/>
          </a:xfrm>
          <a:prstGeom prst="rect">
            <a:avLst/>
          </a:prstGeom>
        </p:spPr>
      </p:pic>
      <p:grpSp>
        <p:nvGrpSpPr>
          <p:cNvPr id="31" name="组合 30"/>
          <p:cNvGrpSpPr/>
          <p:nvPr/>
        </p:nvGrpSpPr>
        <p:grpSpPr>
          <a:xfrm>
            <a:off x="979805" y="863600"/>
            <a:ext cx="2926080" cy="372745"/>
            <a:chOff x="1543" y="1360"/>
            <a:chExt cx="4608" cy="587"/>
          </a:xfrm>
        </p:grpSpPr>
        <p:sp>
          <p:nvSpPr>
            <p:cNvPr id="32" name="文本框 31"/>
            <p:cNvSpPr txBox="1"/>
            <p:nvPr/>
          </p:nvSpPr>
          <p:spPr>
            <a:xfrm>
              <a:off x="2298" y="1364"/>
              <a:ext cx="385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indent="0">
                <a:buFont typeface="Wingdings" panose="05000000000000000000" charset="0"/>
                <a:buNone/>
              </a:pPr>
              <a:r>
                <a:rPr lang="zh-CN" altLang="en-US" dirty="0">
                  <a:solidFill>
                    <a:srgbClr val="5B5E7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实现如下布局效果</a:t>
              </a:r>
              <a:endParaRPr lang="en-US" altLang="zh-CN" dirty="0">
                <a:solidFill>
                  <a:srgbClr val="5B5E77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3" name="组合 32"/>
            <p:cNvGrpSpPr/>
            <p:nvPr/>
          </p:nvGrpSpPr>
          <p:grpSpPr>
            <a:xfrm>
              <a:off x="1543" y="1360"/>
              <a:ext cx="651" cy="587"/>
              <a:chOff x="7541" y="3259"/>
              <a:chExt cx="1356" cy="1222"/>
            </a:xfrm>
          </p:grpSpPr>
          <p:grpSp>
            <p:nvGrpSpPr>
              <p:cNvPr id="34" name="组合 33"/>
              <p:cNvGrpSpPr/>
              <p:nvPr/>
            </p:nvGrpSpPr>
            <p:grpSpPr>
              <a:xfrm>
                <a:off x="7541" y="3259"/>
                <a:ext cx="1356" cy="1223"/>
                <a:chOff x="7541" y="3259"/>
                <a:chExt cx="1356" cy="1223"/>
              </a:xfrm>
            </p:grpSpPr>
            <p:grpSp>
              <p:nvGrpSpPr>
                <p:cNvPr id="39" name="组合 38"/>
                <p:cNvGrpSpPr/>
                <p:nvPr/>
              </p:nvGrpSpPr>
              <p:grpSpPr>
                <a:xfrm>
                  <a:off x="7541" y="3259"/>
                  <a:ext cx="1356" cy="1223"/>
                  <a:chOff x="3720691" y="2824413"/>
                  <a:chExt cx="1341120" cy="1209172"/>
                </a:xfrm>
              </p:grpSpPr>
              <p:sp>
                <p:nvSpPr>
                  <p:cNvPr id="43" name="Freeform 5"/>
                  <p:cNvSpPr/>
                  <p:nvPr/>
                </p:nvSpPr>
                <p:spPr bwMode="auto">
                  <a:xfrm rot="1855731">
                    <a:off x="3720691" y="2824413"/>
                    <a:ext cx="1341120" cy="1209172"/>
                  </a:xfrm>
                  <a:custGeom>
                    <a:avLst/>
                    <a:gdLst>
                      <a:gd name="T0" fmla="*/ 2151 w 2740"/>
                      <a:gd name="T1" fmla="*/ 2315 h 2446"/>
                      <a:gd name="T2" fmla="*/ 2055 w 2740"/>
                      <a:gd name="T3" fmla="*/ 2410 h 2446"/>
                      <a:gd name="T4" fmla="*/ 1918 w 2740"/>
                      <a:gd name="T5" fmla="*/ 2445 h 2446"/>
                      <a:gd name="T6" fmla="*/ 816 w 2740"/>
                      <a:gd name="T7" fmla="*/ 2445 h 2446"/>
                      <a:gd name="T8" fmla="*/ 685 w 2740"/>
                      <a:gd name="T9" fmla="*/ 2410 h 2446"/>
                      <a:gd name="T10" fmla="*/ 589 w 2740"/>
                      <a:gd name="T11" fmla="*/ 2314 h 2446"/>
                      <a:gd name="T12" fmla="*/ 36 w 2740"/>
                      <a:gd name="T13" fmla="*/ 1356 h 2446"/>
                      <a:gd name="T14" fmla="*/ 0 w 2740"/>
                      <a:gd name="T15" fmla="*/ 1223 h 2446"/>
                      <a:gd name="T16" fmla="*/ 36 w 2740"/>
                      <a:gd name="T17" fmla="*/ 1089 h 2446"/>
                      <a:gd name="T18" fmla="*/ 587 w 2740"/>
                      <a:gd name="T19" fmla="*/ 135 h 2446"/>
                      <a:gd name="T20" fmla="*/ 685 w 2740"/>
                      <a:gd name="T21" fmla="*/ 37 h 2446"/>
                      <a:gd name="T22" fmla="*/ 810 w 2740"/>
                      <a:gd name="T23" fmla="*/ 1 h 2446"/>
                      <a:gd name="T24" fmla="*/ 1916 w 2740"/>
                      <a:gd name="T25" fmla="*/ 1 h 2446"/>
                      <a:gd name="T26" fmla="*/ 2055 w 2740"/>
                      <a:gd name="T27" fmla="*/ 37 h 2446"/>
                      <a:gd name="T28" fmla="*/ 2151 w 2740"/>
                      <a:gd name="T29" fmla="*/ 132 h 2446"/>
                      <a:gd name="T30" fmla="*/ 2702 w 2740"/>
                      <a:gd name="T31" fmla="*/ 1086 h 2446"/>
                      <a:gd name="T32" fmla="*/ 2740 w 2740"/>
                      <a:gd name="T33" fmla="*/ 1223 h 2446"/>
                      <a:gd name="T34" fmla="*/ 2701 w 2740"/>
                      <a:gd name="T35" fmla="*/ 1361 h 2446"/>
                      <a:gd name="T36" fmla="*/ 2151 w 2740"/>
                      <a:gd name="T37" fmla="*/ 2315 h 24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2740" h="2446">
                        <a:moveTo>
                          <a:pt x="2151" y="2315"/>
                        </a:moveTo>
                        <a:cubicBezTo>
                          <a:pt x="2128" y="2353"/>
                          <a:pt x="2096" y="2386"/>
                          <a:pt x="2055" y="2410"/>
                        </a:cubicBezTo>
                        <a:cubicBezTo>
                          <a:pt x="2012" y="2435"/>
                          <a:pt x="1965" y="2446"/>
                          <a:pt x="1918" y="2445"/>
                        </a:cubicBezTo>
                        <a:lnTo>
                          <a:pt x="816" y="2445"/>
                        </a:lnTo>
                        <a:cubicBezTo>
                          <a:pt x="772" y="2445"/>
                          <a:pt x="726" y="2434"/>
                          <a:pt x="685" y="2410"/>
                        </a:cubicBezTo>
                        <a:cubicBezTo>
                          <a:pt x="644" y="2386"/>
                          <a:pt x="611" y="2353"/>
                          <a:pt x="589" y="2314"/>
                        </a:cubicBezTo>
                        <a:lnTo>
                          <a:pt x="36" y="1356"/>
                        </a:lnTo>
                        <a:cubicBezTo>
                          <a:pt x="13" y="1317"/>
                          <a:pt x="0" y="1272"/>
                          <a:pt x="0" y="1223"/>
                        </a:cubicBezTo>
                        <a:cubicBezTo>
                          <a:pt x="0" y="1174"/>
                          <a:pt x="13" y="1129"/>
                          <a:pt x="36" y="1089"/>
                        </a:cubicBezTo>
                        <a:lnTo>
                          <a:pt x="587" y="135"/>
                        </a:lnTo>
                        <a:cubicBezTo>
                          <a:pt x="610" y="96"/>
                          <a:pt x="643" y="61"/>
                          <a:pt x="685" y="37"/>
                        </a:cubicBezTo>
                        <a:cubicBezTo>
                          <a:pt x="724" y="14"/>
                          <a:pt x="767" y="2"/>
                          <a:pt x="810" y="1"/>
                        </a:cubicBezTo>
                        <a:lnTo>
                          <a:pt x="1916" y="1"/>
                        </a:lnTo>
                        <a:cubicBezTo>
                          <a:pt x="1963" y="0"/>
                          <a:pt x="2011" y="11"/>
                          <a:pt x="2055" y="37"/>
                        </a:cubicBezTo>
                        <a:cubicBezTo>
                          <a:pt x="2096" y="60"/>
                          <a:pt x="2129" y="93"/>
                          <a:pt x="2151" y="132"/>
                        </a:cubicBezTo>
                        <a:lnTo>
                          <a:pt x="2702" y="1086"/>
                        </a:lnTo>
                        <a:cubicBezTo>
                          <a:pt x="2726" y="1126"/>
                          <a:pt x="2740" y="1173"/>
                          <a:pt x="2740" y="1223"/>
                        </a:cubicBezTo>
                        <a:cubicBezTo>
                          <a:pt x="2740" y="1274"/>
                          <a:pt x="2726" y="1321"/>
                          <a:pt x="2701" y="1361"/>
                        </a:cubicBezTo>
                        <a:lnTo>
                          <a:pt x="2151" y="231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D3D3D3"/>
                      </a:gs>
                      <a:gs pos="100000">
                        <a:srgbClr val="F9F9F9"/>
                      </a:gs>
                    </a:gsLst>
                    <a:lin ang="16200000" scaled="0"/>
                  </a:gradFill>
                  <a:ln w="12700" cap="flat">
                    <a:noFill/>
                    <a:prstDash val="solid"/>
                    <a:miter lim="800000"/>
                  </a:ln>
                  <a:effectLst>
                    <a:outerShdw blurRad="190500" dist="1143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vert="horz" wrap="square" lIns="68562" tIns="34281" rIns="68562" bIns="34281" numCol="1" anchor="t" anchorCtr="0" compatLnSpc="1"/>
                  <a:lstStyle/>
                  <a:p>
                    <a:endParaRPr lang="zh-CN" altLang="en-US" sz="1350"/>
                  </a:p>
                </p:txBody>
              </p:sp>
              <p:sp>
                <p:nvSpPr>
                  <p:cNvPr id="46" name="Freeform 5"/>
                  <p:cNvSpPr/>
                  <p:nvPr/>
                </p:nvSpPr>
                <p:spPr bwMode="auto">
                  <a:xfrm rot="1855731">
                    <a:off x="3764581" y="2863367"/>
                    <a:ext cx="1264630" cy="1140208"/>
                  </a:xfrm>
                  <a:custGeom>
                    <a:avLst/>
                    <a:gdLst>
                      <a:gd name="T0" fmla="*/ 2151 w 2740"/>
                      <a:gd name="T1" fmla="*/ 2315 h 2446"/>
                      <a:gd name="T2" fmla="*/ 2055 w 2740"/>
                      <a:gd name="T3" fmla="*/ 2410 h 2446"/>
                      <a:gd name="T4" fmla="*/ 1918 w 2740"/>
                      <a:gd name="T5" fmla="*/ 2445 h 2446"/>
                      <a:gd name="T6" fmla="*/ 816 w 2740"/>
                      <a:gd name="T7" fmla="*/ 2445 h 2446"/>
                      <a:gd name="T8" fmla="*/ 685 w 2740"/>
                      <a:gd name="T9" fmla="*/ 2410 h 2446"/>
                      <a:gd name="T10" fmla="*/ 589 w 2740"/>
                      <a:gd name="T11" fmla="*/ 2314 h 2446"/>
                      <a:gd name="T12" fmla="*/ 36 w 2740"/>
                      <a:gd name="T13" fmla="*/ 1356 h 2446"/>
                      <a:gd name="T14" fmla="*/ 0 w 2740"/>
                      <a:gd name="T15" fmla="*/ 1223 h 2446"/>
                      <a:gd name="T16" fmla="*/ 36 w 2740"/>
                      <a:gd name="T17" fmla="*/ 1089 h 2446"/>
                      <a:gd name="T18" fmla="*/ 587 w 2740"/>
                      <a:gd name="T19" fmla="*/ 135 h 2446"/>
                      <a:gd name="T20" fmla="*/ 685 w 2740"/>
                      <a:gd name="T21" fmla="*/ 37 h 2446"/>
                      <a:gd name="T22" fmla="*/ 810 w 2740"/>
                      <a:gd name="T23" fmla="*/ 1 h 2446"/>
                      <a:gd name="T24" fmla="*/ 1916 w 2740"/>
                      <a:gd name="T25" fmla="*/ 1 h 2446"/>
                      <a:gd name="T26" fmla="*/ 2055 w 2740"/>
                      <a:gd name="T27" fmla="*/ 37 h 2446"/>
                      <a:gd name="T28" fmla="*/ 2151 w 2740"/>
                      <a:gd name="T29" fmla="*/ 132 h 2446"/>
                      <a:gd name="T30" fmla="*/ 2702 w 2740"/>
                      <a:gd name="T31" fmla="*/ 1086 h 2446"/>
                      <a:gd name="T32" fmla="*/ 2740 w 2740"/>
                      <a:gd name="T33" fmla="*/ 1223 h 2446"/>
                      <a:gd name="T34" fmla="*/ 2701 w 2740"/>
                      <a:gd name="T35" fmla="*/ 1361 h 2446"/>
                      <a:gd name="T36" fmla="*/ 2151 w 2740"/>
                      <a:gd name="T37" fmla="*/ 2315 h 24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2740" h="2446">
                        <a:moveTo>
                          <a:pt x="2151" y="2315"/>
                        </a:moveTo>
                        <a:cubicBezTo>
                          <a:pt x="2128" y="2353"/>
                          <a:pt x="2096" y="2386"/>
                          <a:pt x="2055" y="2410"/>
                        </a:cubicBezTo>
                        <a:cubicBezTo>
                          <a:pt x="2012" y="2435"/>
                          <a:pt x="1965" y="2446"/>
                          <a:pt x="1918" y="2445"/>
                        </a:cubicBezTo>
                        <a:lnTo>
                          <a:pt x="816" y="2445"/>
                        </a:lnTo>
                        <a:cubicBezTo>
                          <a:pt x="772" y="2445"/>
                          <a:pt x="726" y="2434"/>
                          <a:pt x="685" y="2410"/>
                        </a:cubicBezTo>
                        <a:cubicBezTo>
                          <a:pt x="644" y="2386"/>
                          <a:pt x="611" y="2353"/>
                          <a:pt x="589" y="2314"/>
                        </a:cubicBezTo>
                        <a:lnTo>
                          <a:pt x="36" y="1356"/>
                        </a:lnTo>
                        <a:cubicBezTo>
                          <a:pt x="13" y="1317"/>
                          <a:pt x="0" y="1272"/>
                          <a:pt x="0" y="1223"/>
                        </a:cubicBezTo>
                        <a:cubicBezTo>
                          <a:pt x="0" y="1174"/>
                          <a:pt x="13" y="1129"/>
                          <a:pt x="36" y="1089"/>
                        </a:cubicBezTo>
                        <a:lnTo>
                          <a:pt x="587" y="135"/>
                        </a:lnTo>
                        <a:cubicBezTo>
                          <a:pt x="610" y="96"/>
                          <a:pt x="643" y="61"/>
                          <a:pt x="685" y="37"/>
                        </a:cubicBezTo>
                        <a:cubicBezTo>
                          <a:pt x="724" y="14"/>
                          <a:pt x="767" y="2"/>
                          <a:pt x="810" y="1"/>
                        </a:cubicBezTo>
                        <a:lnTo>
                          <a:pt x="1916" y="1"/>
                        </a:lnTo>
                        <a:cubicBezTo>
                          <a:pt x="1963" y="0"/>
                          <a:pt x="2011" y="11"/>
                          <a:pt x="2055" y="37"/>
                        </a:cubicBezTo>
                        <a:cubicBezTo>
                          <a:pt x="2096" y="60"/>
                          <a:pt x="2129" y="93"/>
                          <a:pt x="2151" y="132"/>
                        </a:cubicBezTo>
                        <a:lnTo>
                          <a:pt x="2702" y="1086"/>
                        </a:lnTo>
                        <a:cubicBezTo>
                          <a:pt x="2726" y="1126"/>
                          <a:pt x="2740" y="1173"/>
                          <a:pt x="2740" y="1223"/>
                        </a:cubicBezTo>
                        <a:cubicBezTo>
                          <a:pt x="2740" y="1274"/>
                          <a:pt x="2726" y="1321"/>
                          <a:pt x="2701" y="1361"/>
                        </a:cubicBezTo>
                        <a:lnTo>
                          <a:pt x="2151" y="231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D3D3D3"/>
                      </a:gs>
                      <a:gs pos="100000">
                        <a:srgbClr val="F9F9F9"/>
                      </a:gs>
                    </a:gsLst>
                    <a:lin ang="21594000" scaled="0"/>
                  </a:gradFill>
                  <a:ln w="12700" cap="flat">
                    <a:noFill/>
                    <a:prstDash val="solid"/>
                    <a:miter lim="800000"/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vert="horz" wrap="square" lIns="68562" tIns="34281" rIns="68562" bIns="34281" numCol="1" anchor="t" anchorCtr="0" compatLnSpc="1"/>
                  <a:lstStyle/>
                  <a:p>
                    <a:endParaRPr lang="zh-CN" altLang="en-US" sz="1350"/>
                  </a:p>
                </p:txBody>
              </p:sp>
            </p:grpSp>
            <p:sp>
              <p:nvSpPr>
                <p:cNvPr id="41" name="Freeform 5"/>
                <p:cNvSpPr/>
                <p:nvPr/>
              </p:nvSpPr>
              <p:spPr bwMode="auto">
                <a:xfrm rot="1855731">
                  <a:off x="7634" y="3343"/>
                  <a:ext cx="1171" cy="1055"/>
                </a:xfrm>
                <a:custGeom>
                  <a:avLst/>
                  <a:gdLst>
                    <a:gd name="T0" fmla="*/ 2151 w 2740"/>
                    <a:gd name="T1" fmla="*/ 2315 h 2446"/>
                    <a:gd name="T2" fmla="*/ 2055 w 2740"/>
                    <a:gd name="T3" fmla="*/ 2410 h 2446"/>
                    <a:gd name="T4" fmla="*/ 1918 w 2740"/>
                    <a:gd name="T5" fmla="*/ 2445 h 2446"/>
                    <a:gd name="T6" fmla="*/ 816 w 2740"/>
                    <a:gd name="T7" fmla="*/ 2445 h 2446"/>
                    <a:gd name="T8" fmla="*/ 685 w 2740"/>
                    <a:gd name="T9" fmla="*/ 2410 h 2446"/>
                    <a:gd name="T10" fmla="*/ 589 w 2740"/>
                    <a:gd name="T11" fmla="*/ 2314 h 2446"/>
                    <a:gd name="T12" fmla="*/ 36 w 2740"/>
                    <a:gd name="T13" fmla="*/ 1356 h 2446"/>
                    <a:gd name="T14" fmla="*/ 0 w 2740"/>
                    <a:gd name="T15" fmla="*/ 1223 h 2446"/>
                    <a:gd name="T16" fmla="*/ 36 w 2740"/>
                    <a:gd name="T17" fmla="*/ 1089 h 2446"/>
                    <a:gd name="T18" fmla="*/ 587 w 2740"/>
                    <a:gd name="T19" fmla="*/ 135 h 2446"/>
                    <a:gd name="T20" fmla="*/ 685 w 2740"/>
                    <a:gd name="T21" fmla="*/ 37 h 2446"/>
                    <a:gd name="T22" fmla="*/ 810 w 2740"/>
                    <a:gd name="T23" fmla="*/ 1 h 2446"/>
                    <a:gd name="T24" fmla="*/ 1916 w 2740"/>
                    <a:gd name="T25" fmla="*/ 1 h 2446"/>
                    <a:gd name="T26" fmla="*/ 2055 w 2740"/>
                    <a:gd name="T27" fmla="*/ 37 h 2446"/>
                    <a:gd name="T28" fmla="*/ 2151 w 2740"/>
                    <a:gd name="T29" fmla="*/ 132 h 2446"/>
                    <a:gd name="T30" fmla="*/ 2702 w 2740"/>
                    <a:gd name="T31" fmla="*/ 1086 h 2446"/>
                    <a:gd name="T32" fmla="*/ 2740 w 2740"/>
                    <a:gd name="T33" fmla="*/ 1223 h 2446"/>
                    <a:gd name="T34" fmla="*/ 2701 w 2740"/>
                    <a:gd name="T35" fmla="*/ 1361 h 2446"/>
                    <a:gd name="T36" fmla="*/ 2151 w 2740"/>
                    <a:gd name="T37" fmla="*/ 2315 h 24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740" h="2446">
                      <a:moveTo>
                        <a:pt x="2151" y="2315"/>
                      </a:moveTo>
                      <a:cubicBezTo>
                        <a:pt x="2128" y="2353"/>
                        <a:pt x="2096" y="2386"/>
                        <a:pt x="2055" y="2410"/>
                      </a:cubicBezTo>
                      <a:cubicBezTo>
                        <a:pt x="2012" y="2435"/>
                        <a:pt x="1965" y="2446"/>
                        <a:pt x="1918" y="2445"/>
                      </a:cubicBezTo>
                      <a:lnTo>
                        <a:pt x="816" y="2445"/>
                      </a:lnTo>
                      <a:cubicBezTo>
                        <a:pt x="772" y="2445"/>
                        <a:pt x="726" y="2434"/>
                        <a:pt x="685" y="2410"/>
                      </a:cubicBezTo>
                      <a:cubicBezTo>
                        <a:pt x="644" y="2386"/>
                        <a:pt x="611" y="2353"/>
                        <a:pt x="589" y="2314"/>
                      </a:cubicBezTo>
                      <a:lnTo>
                        <a:pt x="36" y="1356"/>
                      </a:lnTo>
                      <a:cubicBezTo>
                        <a:pt x="13" y="1317"/>
                        <a:pt x="0" y="1272"/>
                        <a:pt x="0" y="1223"/>
                      </a:cubicBezTo>
                      <a:cubicBezTo>
                        <a:pt x="0" y="1174"/>
                        <a:pt x="13" y="1129"/>
                        <a:pt x="36" y="1089"/>
                      </a:cubicBezTo>
                      <a:lnTo>
                        <a:pt x="587" y="135"/>
                      </a:lnTo>
                      <a:cubicBezTo>
                        <a:pt x="610" y="96"/>
                        <a:pt x="643" y="61"/>
                        <a:pt x="685" y="37"/>
                      </a:cubicBezTo>
                      <a:cubicBezTo>
                        <a:pt x="724" y="14"/>
                        <a:pt x="767" y="2"/>
                        <a:pt x="810" y="1"/>
                      </a:cubicBezTo>
                      <a:lnTo>
                        <a:pt x="1916" y="1"/>
                      </a:lnTo>
                      <a:cubicBezTo>
                        <a:pt x="1963" y="0"/>
                        <a:pt x="2011" y="11"/>
                        <a:pt x="2055" y="37"/>
                      </a:cubicBezTo>
                      <a:cubicBezTo>
                        <a:pt x="2096" y="60"/>
                        <a:pt x="2129" y="93"/>
                        <a:pt x="2151" y="132"/>
                      </a:cubicBezTo>
                      <a:lnTo>
                        <a:pt x="2702" y="1086"/>
                      </a:lnTo>
                      <a:cubicBezTo>
                        <a:pt x="2726" y="1126"/>
                        <a:pt x="2740" y="1173"/>
                        <a:pt x="2740" y="1223"/>
                      </a:cubicBezTo>
                      <a:cubicBezTo>
                        <a:pt x="2740" y="1274"/>
                        <a:pt x="2726" y="1321"/>
                        <a:pt x="2701" y="1361"/>
                      </a:cubicBezTo>
                      <a:lnTo>
                        <a:pt x="2151" y="2315"/>
                      </a:lnTo>
                      <a:close/>
                    </a:path>
                  </a:pathLst>
                </a:custGeom>
                <a:noFill/>
                <a:ln w="9525" cap="flat">
                  <a:solidFill>
                    <a:srgbClr val="414455"/>
                  </a:solidFill>
                  <a:prstDash val="sysDash"/>
                  <a:miter lim="800000"/>
                </a:ln>
                <a:effectLst/>
              </p:spPr>
              <p:txBody>
                <a:bodyPr vert="horz" wrap="square" lIns="68562" tIns="34281" rIns="68562" bIns="34281" numCol="1" anchor="t" anchorCtr="0" compatLnSpc="1"/>
                <a:lstStyle/>
                <a:p>
                  <a:endParaRPr lang="zh-CN" altLang="en-US" sz="1350"/>
                </a:p>
              </p:txBody>
            </p:sp>
          </p:grpSp>
          <p:grpSp>
            <p:nvGrpSpPr>
              <p:cNvPr id="35" name="组合 34"/>
              <p:cNvGrpSpPr/>
              <p:nvPr/>
            </p:nvGrpSpPr>
            <p:grpSpPr>
              <a:xfrm>
                <a:off x="7921" y="3535"/>
                <a:ext cx="626" cy="627"/>
                <a:chOff x="11986" y="3265"/>
                <a:chExt cx="869" cy="870"/>
              </a:xfrm>
              <a:solidFill>
                <a:srgbClr val="414455"/>
              </a:solidFill>
            </p:grpSpPr>
            <p:sp>
              <p:nvSpPr>
                <p:cNvPr id="36" name="Freeform 51"/>
                <p:cNvSpPr/>
                <p:nvPr/>
              </p:nvSpPr>
              <p:spPr bwMode="auto">
                <a:xfrm>
                  <a:off x="12333" y="3618"/>
                  <a:ext cx="255" cy="255"/>
                </a:xfrm>
                <a:custGeom>
                  <a:avLst/>
                  <a:gdLst>
                    <a:gd name="T0" fmla="*/ 56 w 56"/>
                    <a:gd name="T1" fmla="*/ 18 h 56"/>
                    <a:gd name="T2" fmla="*/ 56 w 56"/>
                    <a:gd name="T3" fmla="*/ 17 h 56"/>
                    <a:gd name="T4" fmla="*/ 38 w 56"/>
                    <a:gd name="T5" fmla="*/ 0 h 56"/>
                    <a:gd name="T6" fmla="*/ 37 w 56"/>
                    <a:gd name="T7" fmla="*/ 0 h 56"/>
                    <a:gd name="T8" fmla="*/ 0 w 56"/>
                    <a:gd name="T9" fmla="*/ 37 h 56"/>
                    <a:gd name="T10" fmla="*/ 0 w 56"/>
                    <a:gd name="T11" fmla="*/ 38 h 56"/>
                    <a:gd name="T12" fmla="*/ 17 w 56"/>
                    <a:gd name="T13" fmla="*/ 55 h 56"/>
                    <a:gd name="T14" fmla="*/ 18 w 56"/>
                    <a:gd name="T15" fmla="*/ 56 h 56"/>
                    <a:gd name="T16" fmla="*/ 19 w 56"/>
                    <a:gd name="T17" fmla="*/ 55 h 56"/>
                    <a:gd name="T18" fmla="*/ 56 w 56"/>
                    <a:gd name="T19" fmla="*/ 19 h 56"/>
                    <a:gd name="T20" fmla="*/ 56 w 56"/>
                    <a:gd name="T21" fmla="*/ 18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56" h="56">
                      <a:moveTo>
                        <a:pt x="56" y="18"/>
                      </a:moveTo>
                      <a:cubicBezTo>
                        <a:pt x="56" y="18"/>
                        <a:pt x="56" y="17"/>
                        <a:pt x="56" y="17"/>
                      </a:cubicBezTo>
                      <a:cubicBezTo>
                        <a:pt x="38" y="0"/>
                        <a:pt x="38" y="0"/>
                        <a:pt x="38" y="0"/>
                      </a:cubicBezTo>
                      <a:cubicBezTo>
                        <a:pt x="38" y="0"/>
                        <a:pt x="37" y="0"/>
                        <a:pt x="37" y="0"/>
                      </a:cubicBezTo>
                      <a:cubicBezTo>
                        <a:pt x="0" y="37"/>
                        <a:pt x="0" y="37"/>
                        <a:pt x="0" y="37"/>
                      </a:cubicBezTo>
                      <a:cubicBezTo>
                        <a:pt x="0" y="37"/>
                        <a:pt x="0" y="38"/>
                        <a:pt x="0" y="38"/>
                      </a:cubicBezTo>
                      <a:cubicBezTo>
                        <a:pt x="17" y="55"/>
                        <a:pt x="17" y="55"/>
                        <a:pt x="17" y="55"/>
                      </a:cubicBezTo>
                      <a:cubicBezTo>
                        <a:pt x="18" y="56"/>
                        <a:pt x="18" y="56"/>
                        <a:pt x="18" y="56"/>
                      </a:cubicBezTo>
                      <a:cubicBezTo>
                        <a:pt x="18" y="56"/>
                        <a:pt x="19" y="56"/>
                        <a:pt x="19" y="55"/>
                      </a:cubicBezTo>
                      <a:cubicBezTo>
                        <a:pt x="56" y="19"/>
                        <a:pt x="56" y="19"/>
                        <a:pt x="56" y="19"/>
                      </a:cubicBezTo>
                      <a:cubicBezTo>
                        <a:pt x="56" y="19"/>
                        <a:pt x="56" y="18"/>
                        <a:pt x="56" y="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" name="Freeform 52"/>
                <p:cNvSpPr/>
                <p:nvPr/>
              </p:nvSpPr>
              <p:spPr bwMode="auto">
                <a:xfrm>
                  <a:off x="11986" y="3265"/>
                  <a:ext cx="492" cy="498"/>
                </a:xfrm>
                <a:custGeom>
                  <a:avLst/>
                  <a:gdLst>
                    <a:gd name="T0" fmla="*/ 108 w 109"/>
                    <a:gd name="T1" fmla="*/ 68 h 110"/>
                    <a:gd name="T2" fmla="*/ 41 w 109"/>
                    <a:gd name="T3" fmla="*/ 1 h 110"/>
                    <a:gd name="T4" fmla="*/ 40 w 109"/>
                    <a:gd name="T5" fmla="*/ 1 h 110"/>
                    <a:gd name="T6" fmla="*/ 0 w 109"/>
                    <a:gd name="T7" fmla="*/ 41 h 110"/>
                    <a:gd name="T8" fmla="*/ 0 w 109"/>
                    <a:gd name="T9" fmla="*/ 41 h 110"/>
                    <a:gd name="T10" fmla="*/ 0 w 109"/>
                    <a:gd name="T11" fmla="*/ 42 h 110"/>
                    <a:gd name="T12" fmla="*/ 67 w 109"/>
                    <a:gd name="T13" fmla="*/ 109 h 110"/>
                    <a:gd name="T14" fmla="*/ 68 w 109"/>
                    <a:gd name="T15" fmla="*/ 110 h 110"/>
                    <a:gd name="T16" fmla="*/ 68 w 109"/>
                    <a:gd name="T17" fmla="*/ 109 h 110"/>
                    <a:gd name="T18" fmla="*/ 108 w 109"/>
                    <a:gd name="T19" fmla="*/ 69 h 110"/>
                    <a:gd name="T20" fmla="*/ 108 w 109"/>
                    <a:gd name="T21" fmla="*/ 68 h 1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09" h="110">
                      <a:moveTo>
                        <a:pt x="108" y="68"/>
                      </a:moveTo>
                      <a:cubicBezTo>
                        <a:pt x="41" y="1"/>
                        <a:pt x="41" y="1"/>
                        <a:pt x="41" y="1"/>
                      </a:cubicBezTo>
                      <a:cubicBezTo>
                        <a:pt x="41" y="0"/>
                        <a:pt x="40" y="0"/>
                        <a:pt x="40" y="1"/>
                      </a:cubicBezTo>
                      <a:cubicBezTo>
                        <a:pt x="0" y="41"/>
                        <a:pt x="0" y="41"/>
                        <a:pt x="0" y="41"/>
                      </a:cubicBezTo>
                      <a:cubicBezTo>
                        <a:pt x="0" y="41"/>
                        <a:pt x="0" y="41"/>
                        <a:pt x="0" y="41"/>
                      </a:cubicBezTo>
                      <a:cubicBezTo>
                        <a:pt x="0" y="42"/>
                        <a:pt x="0" y="42"/>
                        <a:pt x="0" y="42"/>
                      </a:cubicBezTo>
                      <a:cubicBezTo>
                        <a:pt x="67" y="109"/>
                        <a:pt x="67" y="109"/>
                        <a:pt x="67" y="109"/>
                      </a:cubicBezTo>
                      <a:cubicBezTo>
                        <a:pt x="67" y="109"/>
                        <a:pt x="67" y="110"/>
                        <a:pt x="68" y="110"/>
                      </a:cubicBezTo>
                      <a:cubicBezTo>
                        <a:pt x="68" y="110"/>
                        <a:pt x="68" y="109"/>
                        <a:pt x="68" y="109"/>
                      </a:cubicBezTo>
                      <a:cubicBezTo>
                        <a:pt x="108" y="69"/>
                        <a:pt x="108" y="69"/>
                        <a:pt x="108" y="69"/>
                      </a:cubicBezTo>
                      <a:cubicBezTo>
                        <a:pt x="109" y="69"/>
                        <a:pt x="109" y="68"/>
                        <a:pt x="108" y="6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" name="Freeform 53"/>
                <p:cNvSpPr>
                  <a:spLocks noEditPoints="1"/>
                </p:cNvSpPr>
                <p:nvPr/>
              </p:nvSpPr>
              <p:spPr bwMode="auto">
                <a:xfrm>
                  <a:off x="12451" y="3735"/>
                  <a:ext cx="405" cy="400"/>
                </a:xfrm>
                <a:custGeom>
                  <a:avLst/>
                  <a:gdLst>
                    <a:gd name="T0" fmla="*/ 88 w 89"/>
                    <a:gd name="T1" fmla="*/ 81 h 88"/>
                    <a:gd name="T2" fmla="*/ 69 w 89"/>
                    <a:gd name="T3" fmla="*/ 25 h 88"/>
                    <a:gd name="T4" fmla="*/ 68 w 89"/>
                    <a:gd name="T5" fmla="*/ 24 h 88"/>
                    <a:gd name="T6" fmla="*/ 35 w 89"/>
                    <a:gd name="T7" fmla="*/ 0 h 88"/>
                    <a:gd name="T8" fmla="*/ 33 w 89"/>
                    <a:gd name="T9" fmla="*/ 0 h 88"/>
                    <a:gd name="T10" fmla="*/ 0 w 89"/>
                    <a:gd name="T11" fmla="*/ 33 h 88"/>
                    <a:gd name="T12" fmla="*/ 0 w 89"/>
                    <a:gd name="T13" fmla="*/ 35 h 88"/>
                    <a:gd name="T14" fmla="*/ 24 w 89"/>
                    <a:gd name="T15" fmla="*/ 68 h 88"/>
                    <a:gd name="T16" fmla="*/ 25 w 89"/>
                    <a:gd name="T17" fmla="*/ 69 h 88"/>
                    <a:gd name="T18" fmla="*/ 81 w 89"/>
                    <a:gd name="T19" fmla="*/ 88 h 88"/>
                    <a:gd name="T20" fmla="*/ 81 w 89"/>
                    <a:gd name="T21" fmla="*/ 88 h 88"/>
                    <a:gd name="T22" fmla="*/ 82 w 89"/>
                    <a:gd name="T23" fmla="*/ 88 h 88"/>
                    <a:gd name="T24" fmla="*/ 88 w 89"/>
                    <a:gd name="T25" fmla="*/ 82 h 88"/>
                    <a:gd name="T26" fmla="*/ 88 w 89"/>
                    <a:gd name="T27" fmla="*/ 81 h 88"/>
                    <a:gd name="T28" fmla="*/ 51 w 89"/>
                    <a:gd name="T29" fmla="*/ 51 h 88"/>
                    <a:gd name="T30" fmla="*/ 38 w 89"/>
                    <a:gd name="T31" fmla="*/ 51 h 88"/>
                    <a:gd name="T32" fmla="*/ 36 w 89"/>
                    <a:gd name="T33" fmla="*/ 44 h 88"/>
                    <a:gd name="T34" fmla="*/ 38 w 89"/>
                    <a:gd name="T35" fmla="*/ 38 h 88"/>
                    <a:gd name="T36" fmla="*/ 45 w 89"/>
                    <a:gd name="T37" fmla="*/ 35 h 88"/>
                    <a:gd name="T38" fmla="*/ 51 w 89"/>
                    <a:gd name="T39" fmla="*/ 38 h 88"/>
                    <a:gd name="T40" fmla="*/ 51 w 89"/>
                    <a:gd name="T41" fmla="*/ 51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89" h="88">
                      <a:moveTo>
                        <a:pt x="88" y="81"/>
                      </a:moveTo>
                      <a:cubicBezTo>
                        <a:pt x="88" y="80"/>
                        <a:pt x="74" y="64"/>
                        <a:pt x="69" y="25"/>
                      </a:cubicBezTo>
                      <a:cubicBezTo>
                        <a:pt x="69" y="24"/>
                        <a:pt x="69" y="24"/>
                        <a:pt x="68" y="24"/>
                      </a:cubicBezTo>
                      <a:cubicBezTo>
                        <a:pt x="68" y="24"/>
                        <a:pt x="55" y="20"/>
                        <a:pt x="35" y="0"/>
                      </a:cubicBezTo>
                      <a:cubicBezTo>
                        <a:pt x="34" y="0"/>
                        <a:pt x="34" y="0"/>
                        <a:pt x="33" y="0"/>
                      </a:cubicBezTo>
                      <a:cubicBezTo>
                        <a:pt x="0" y="33"/>
                        <a:pt x="0" y="33"/>
                        <a:pt x="0" y="33"/>
                      </a:cubicBezTo>
                      <a:cubicBezTo>
                        <a:pt x="0" y="34"/>
                        <a:pt x="0" y="34"/>
                        <a:pt x="0" y="35"/>
                      </a:cubicBezTo>
                      <a:cubicBezTo>
                        <a:pt x="21" y="55"/>
                        <a:pt x="24" y="68"/>
                        <a:pt x="24" y="68"/>
                      </a:cubicBezTo>
                      <a:cubicBezTo>
                        <a:pt x="24" y="68"/>
                        <a:pt x="24" y="69"/>
                        <a:pt x="25" y="69"/>
                      </a:cubicBezTo>
                      <a:cubicBezTo>
                        <a:pt x="64" y="74"/>
                        <a:pt x="81" y="88"/>
                        <a:pt x="81" y="88"/>
                      </a:cubicBezTo>
                      <a:cubicBezTo>
                        <a:pt x="81" y="88"/>
                        <a:pt x="81" y="88"/>
                        <a:pt x="81" y="88"/>
                      </a:cubicBezTo>
                      <a:cubicBezTo>
                        <a:pt x="82" y="88"/>
                        <a:pt x="82" y="88"/>
                        <a:pt x="82" y="88"/>
                      </a:cubicBezTo>
                      <a:cubicBezTo>
                        <a:pt x="88" y="82"/>
                        <a:pt x="88" y="82"/>
                        <a:pt x="88" y="82"/>
                      </a:cubicBezTo>
                      <a:cubicBezTo>
                        <a:pt x="89" y="82"/>
                        <a:pt x="89" y="81"/>
                        <a:pt x="88" y="81"/>
                      </a:cubicBezTo>
                      <a:close/>
                      <a:moveTo>
                        <a:pt x="51" y="51"/>
                      </a:moveTo>
                      <a:cubicBezTo>
                        <a:pt x="48" y="54"/>
                        <a:pt x="42" y="54"/>
                        <a:pt x="38" y="51"/>
                      </a:cubicBezTo>
                      <a:cubicBezTo>
                        <a:pt x="37" y="49"/>
                        <a:pt x="36" y="47"/>
                        <a:pt x="36" y="44"/>
                      </a:cubicBezTo>
                      <a:cubicBezTo>
                        <a:pt x="36" y="42"/>
                        <a:pt x="37" y="40"/>
                        <a:pt x="38" y="38"/>
                      </a:cubicBezTo>
                      <a:cubicBezTo>
                        <a:pt x="40" y="36"/>
                        <a:pt x="42" y="35"/>
                        <a:pt x="45" y="35"/>
                      </a:cubicBezTo>
                      <a:cubicBezTo>
                        <a:pt x="47" y="35"/>
                        <a:pt x="49" y="36"/>
                        <a:pt x="51" y="38"/>
                      </a:cubicBezTo>
                      <a:cubicBezTo>
                        <a:pt x="54" y="42"/>
                        <a:pt x="54" y="47"/>
                        <a:pt x="51" y="5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</p:grpSp>
    </p:spTree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414620" y="142563"/>
            <a:ext cx="502789" cy="453321"/>
            <a:chOff x="5424755" y="1340768"/>
            <a:chExt cx="670560" cy="604586"/>
          </a:xfrm>
        </p:grpSpPr>
        <p:grpSp>
          <p:nvGrpSpPr>
            <p:cNvPr id="16" name="组合 15"/>
            <p:cNvGrpSpPr/>
            <p:nvPr/>
          </p:nvGrpSpPr>
          <p:grpSpPr>
            <a:xfrm>
              <a:off x="5424755" y="1340768"/>
              <a:ext cx="670560" cy="604586"/>
              <a:chOff x="3720691" y="2824413"/>
              <a:chExt cx="1341120" cy="1209172"/>
            </a:xfrm>
          </p:grpSpPr>
          <p:sp>
            <p:nvSpPr>
              <p:cNvPr id="18" name="Freeform 5"/>
              <p:cNvSpPr/>
              <p:nvPr/>
            </p:nvSpPr>
            <p:spPr bwMode="auto">
              <a:xfrm rot="1855731">
                <a:off x="3720691" y="2824413"/>
                <a:ext cx="1341120" cy="1209172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16200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190500" dist="1143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9" name="Freeform 5"/>
              <p:cNvSpPr/>
              <p:nvPr/>
            </p:nvSpPr>
            <p:spPr bwMode="auto">
              <a:xfrm rot="1855731">
                <a:off x="3764581" y="2863367"/>
                <a:ext cx="1264630" cy="1140208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21594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7" name="Freeform 5"/>
            <p:cNvSpPr/>
            <p:nvPr/>
          </p:nvSpPr>
          <p:spPr bwMode="auto">
            <a:xfrm rot="1855731">
              <a:off x="5470180" y="1383052"/>
              <a:ext cx="576760" cy="52001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noFill/>
            <a:ln w="9525" cap="flat">
              <a:solidFill>
                <a:srgbClr val="414455"/>
              </a:solidFill>
              <a:prstDash val="sysDash"/>
              <a:miter lim="800000"/>
            </a:ln>
            <a:effectLst/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1" name="文本框 9"/>
          <p:cNvSpPr txBox="1"/>
          <p:nvPr/>
        </p:nvSpPr>
        <p:spPr>
          <a:xfrm>
            <a:off x="952374" y="231626"/>
            <a:ext cx="1403790" cy="259671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/>
            <a:r>
              <a:rPr lang="en-US" altLang="zh-CN" sz="135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HTML5</a:t>
            </a:r>
            <a:r>
              <a:rPr lang="zh-CN" altLang="en-US" sz="135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结构元素</a:t>
            </a:r>
            <a:endParaRPr lang="zh-CN" altLang="en-US" sz="1350" dirty="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1006366" y="501586"/>
            <a:ext cx="7291077" cy="0"/>
          </a:xfrm>
          <a:prstGeom prst="line">
            <a:avLst/>
          </a:prstGeom>
          <a:ln>
            <a:solidFill>
              <a:srgbClr val="41445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组合 22"/>
          <p:cNvGrpSpPr/>
          <p:nvPr/>
        </p:nvGrpSpPr>
        <p:grpSpPr>
          <a:xfrm>
            <a:off x="8427406" y="345603"/>
            <a:ext cx="193989" cy="174903"/>
            <a:chOff x="3720691" y="2824413"/>
            <a:chExt cx="1341120" cy="1209172"/>
          </a:xfrm>
        </p:grpSpPr>
        <p:sp>
          <p:nvSpPr>
            <p:cNvPr id="24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2" name="图片 1" descr="00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0535" y="179070"/>
            <a:ext cx="388620" cy="40005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3665" y="1348134"/>
            <a:ext cx="6016669" cy="3384376"/>
          </a:xfrm>
          <a:prstGeom prst="rect">
            <a:avLst/>
          </a:prstGeom>
        </p:spPr>
      </p:pic>
      <p:grpSp>
        <p:nvGrpSpPr>
          <p:cNvPr id="20" name="组合 19"/>
          <p:cNvGrpSpPr/>
          <p:nvPr/>
        </p:nvGrpSpPr>
        <p:grpSpPr>
          <a:xfrm>
            <a:off x="979805" y="863600"/>
            <a:ext cx="2926080" cy="372745"/>
            <a:chOff x="1543" y="1360"/>
            <a:chExt cx="4608" cy="587"/>
          </a:xfrm>
        </p:grpSpPr>
        <p:sp>
          <p:nvSpPr>
            <p:cNvPr id="27" name="文本框 26"/>
            <p:cNvSpPr txBox="1"/>
            <p:nvPr/>
          </p:nvSpPr>
          <p:spPr>
            <a:xfrm>
              <a:off x="2298" y="1364"/>
              <a:ext cx="385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indent="0">
                <a:buFont typeface="Wingdings" panose="05000000000000000000" charset="0"/>
                <a:buNone/>
              </a:pPr>
              <a:r>
                <a:rPr lang="zh-CN" altLang="en-US" dirty="0">
                  <a:solidFill>
                    <a:srgbClr val="5B5E7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作业</a:t>
              </a:r>
              <a:endParaRPr lang="en-US" altLang="zh-CN" dirty="0">
                <a:solidFill>
                  <a:srgbClr val="5B5E77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8" name="组合 27"/>
            <p:cNvGrpSpPr/>
            <p:nvPr/>
          </p:nvGrpSpPr>
          <p:grpSpPr>
            <a:xfrm>
              <a:off x="1543" y="1360"/>
              <a:ext cx="651" cy="587"/>
              <a:chOff x="7541" y="3259"/>
              <a:chExt cx="1356" cy="1222"/>
            </a:xfrm>
          </p:grpSpPr>
          <p:grpSp>
            <p:nvGrpSpPr>
              <p:cNvPr id="29" name="组合 28"/>
              <p:cNvGrpSpPr/>
              <p:nvPr/>
            </p:nvGrpSpPr>
            <p:grpSpPr>
              <a:xfrm>
                <a:off x="7541" y="3259"/>
                <a:ext cx="1356" cy="1223"/>
                <a:chOff x="7541" y="3259"/>
                <a:chExt cx="1356" cy="1223"/>
              </a:xfrm>
            </p:grpSpPr>
            <p:grpSp>
              <p:nvGrpSpPr>
                <p:cNvPr id="34" name="组合 33"/>
                <p:cNvGrpSpPr/>
                <p:nvPr/>
              </p:nvGrpSpPr>
              <p:grpSpPr>
                <a:xfrm>
                  <a:off x="7541" y="3259"/>
                  <a:ext cx="1356" cy="1223"/>
                  <a:chOff x="3720691" y="2824413"/>
                  <a:chExt cx="1341120" cy="1209172"/>
                </a:xfrm>
              </p:grpSpPr>
              <p:sp>
                <p:nvSpPr>
                  <p:cNvPr id="36" name="Freeform 5"/>
                  <p:cNvSpPr/>
                  <p:nvPr/>
                </p:nvSpPr>
                <p:spPr bwMode="auto">
                  <a:xfrm rot="1855731">
                    <a:off x="3720691" y="2824413"/>
                    <a:ext cx="1341120" cy="1209172"/>
                  </a:xfrm>
                  <a:custGeom>
                    <a:avLst/>
                    <a:gdLst>
                      <a:gd name="T0" fmla="*/ 2151 w 2740"/>
                      <a:gd name="T1" fmla="*/ 2315 h 2446"/>
                      <a:gd name="T2" fmla="*/ 2055 w 2740"/>
                      <a:gd name="T3" fmla="*/ 2410 h 2446"/>
                      <a:gd name="T4" fmla="*/ 1918 w 2740"/>
                      <a:gd name="T5" fmla="*/ 2445 h 2446"/>
                      <a:gd name="T6" fmla="*/ 816 w 2740"/>
                      <a:gd name="T7" fmla="*/ 2445 h 2446"/>
                      <a:gd name="T8" fmla="*/ 685 w 2740"/>
                      <a:gd name="T9" fmla="*/ 2410 h 2446"/>
                      <a:gd name="T10" fmla="*/ 589 w 2740"/>
                      <a:gd name="T11" fmla="*/ 2314 h 2446"/>
                      <a:gd name="T12" fmla="*/ 36 w 2740"/>
                      <a:gd name="T13" fmla="*/ 1356 h 2446"/>
                      <a:gd name="T14" fmla="*/ 0 w 2740"/>
                      <a:gd name="T15" fmla="*/ 1223 h 2446"/>
                      <a:gd name="T16" fmla="*/ 36 w 2740"/>
                      <a:gd name="T17" fmla="*/ 1089 h 2446"/>
                      <a:gd name="T18" fmla="*/ 587 w 2740"/>
                      <a:gd name="T19" fmla="*/ 135 h 2446"/>
                      <a:gd name="T20" fmla="*/ 685 w 2740"/>
                      <a:gd name="T21" fmla="*/ 37 h 2446"/>
                      <a:gd name="T22" fmla="*/ 810 w 2740"/>
                      <a:gd name="T23" fmla="*/ 1 h 2446"/>
                      <a:gd name="T24" fmla="*/ 1916 w 2740"/>
                      <a:gd name="T25" fmla="*/ 1 h 2446"/>
                      <a:gd name="T26" fmla="*/ 2055 w 2740"/>
                      <a:gd name="T27" fmla="*/ 37 h 2446"/>
                      <a:gd name="T28" fmla="*/ 2151 w 2740"/>
                      <a:gd name="T29" fmla="*/ 132 h 2446"/>
                      <a:gd name="T30" fmla="*/ 2702 w 2740"/>
                      <a:gd name="T31" fmla="*/ 1086 h 2446"/>
                      <a:gd name="T32" fmla="*/ 2740 w 2740"/>
                      <a:gd name="T33" fmla="*/ 1223 h 2446"/>
                      <a:gd name="T34" fmla="*/ 2701 w 2740"/>
                      <a:gd name="T35" fmla="*/ 1361 h 2446"/>
                      <a:gd name="T36" fmla="*/ 2151 w 2740"/>
                      <a:gd name="T37" fmla="*/ 2315 h 24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2740" h="2446">
                        <a:moveTo>
                          <a:pt x="2151" y="2315"/>
                        </a:moveTo>
                        <a:cubicBezTo>
                          <a:pt x="2128" y="2353"/>
                          <a:pt x="2096" y="2386"/>
                          <a:pt x="2055" y="2410"/>
                        </a:cubicBezTo>
                        <a:cubicBezTo>
                          <a:pt x="2012" y="2435"/>
                          <a:pt x="1965" y="2446"/>
                          <a:pt x="1918" y="2445"/>
                        </a:cubicBezTo>
                        <a:lnTo>
                          <a:pt x="816" y="2445"/>
                        </a:lnTo>
                        <a:cubicBezTo>
                          <a:pt x="772" y="2445"/>
                          <a:pt x="726" y="2434"/>
                          <a:pt x="685" y="2410"/>
                        </a:cubicBezTo>
                        <a:cubicBezTo>
                          <a:pt x="644" y="2386"/>
                          <a:pt x="611" y="2353"/>
                          <a:pt x="589" y="2314"/>
                        </a:cubicBezTo>
                        <a:lnTo>
                          <a:pt x="36" y="1356"/>
                        </a:lnTo>
                        <a:cubicBezTo>
                          <a:pt x="13" y="1317"/>
                          <a:pt x="0" y="1272"/>
                          <a:pt x="0" y="1223"/>
                        </a:cubicBezTo>
                        <a:cubicBezTo>
                          <a:pt x="0" y="1174"/>
                          <a:pt x="13" y="1129"/>
                          <a:pt x="36" y="1089"/>
                        </a:cubicBezTo>
                        <a:lnTo>
                          <a:pt x="587" y="135"/>
                        </a:lnTo>
                        <a:cubicBezTo>
                          <a:pt x="610" y="96"/>
                          <a:pt x="643" y="61"/>
                          <a:pt x="685" y="37"/>
                        </a:cubicBezTo>
                        <a:cubicBezTo>
                          <a:pt x="724" y="14"/>
                          <a:pt x="767" y="2"/>
                          <a:pt x="810" y="1"/>
                        </a:cubicBezTo>
                        <a:lnTo>
                          <a:pt x="1916" y="1"/>
                        </a:lnTo>
                        <a:cubicBezTo>
                          <a:pt x="1963" y="0"/>
                          <a:pt x="2011" y="11"/>
                          <a:pt x="2055" y="37"/>
                        </a:cubicBezTo>
                        <a:cubicBezTo>
                          <a:pt x="2096" y="60"/>
                          <a:pt x="2129" y="93"/>
                          <a:pt x="2151" y="132"/>
                        </a:cubicBezTo>
                        <a:lnTo>
                          <a:pt x="2702" y="1086"/>
                        </a:lnTo>
                        <a:cubicBezTo>
                          <a:pt x="2726" y="1126"/>
                          <a:pt x="2740" y="1173"/>
                          <a:pt x="2740" y="1223"/>
                        </a:cubicBezTo>
                        <a:cubicBezTo>
                          <a:pt x="2740" y="1274"/>
                          <a:pt x="2726" y="1321"/>
                          <a:pt x="2701" y="1361"/>
                        </a:cubicBezTo>
                        <a:lnTo>
                          <a:pt x="2151" y="231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D3D3D3"/>
                      </a:gs>
                      <a:gs pos="100000">
                        <a:srgbClr val="F9F9F9"/>
                      </a:gs>
                    </a:gsLst>
                    <a:lin ang="16200000" scaled="0"/>
                  </a:gradFill>
                  <a:ln w="12700" cap="flat">
                    <a:noFill/>
                    <a:prstDash val="solid"/>
                    <a:miter lim="800000"/>
                  </a:ln>
                  <a:effectLst>
                    <a:outerShdw blurRad="190500" dist="1143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vert="horz" wrap="square" lIns="68562" tIns="34281" rIns="68562" bIns="34281" numCol="1" anchor="t" anchorCtr="0" compatLnSpc="1"/>
                  <a:lstStyle/>
                  <a:p>
                    <a:endParaRPr lang="zh-CN" altLang="en-US" sz="1350"/>
                  </a:p>
                </p:txBody>
              </p:sp>
              <p:sp>
                <p:nvSpPr>
                  <p:cNvPr id="37" name="Freeform 5"/>
                  <p:cNvSpPr/>
                  <p:nvPr/>
                </p:nvSpPr>
                <p:spPr bwMode="auto">
                  <a:xfrm rot="1855731">
                    <a:off x="3764581" y="2863367"/>
                    <a:ext cx="1264630" cy="1140208"/>
                  </a:xfrm>
                  <a:custGeom>
                    <a:avLst/>
                    <a:gdLst>
                      <a:gd name="T0" fmla="*/ 2151 w 2740"/>
                      <a:gd name="T1" fmla="*/ 2315 h 2446"/>
                      <a:gd name="T2" fmla="*/ 2055 w 2740"/>
                      <a:gd name="T3" fmla="*/ 2410 h 2446"/>
                      <a:gd name="T4" fmla="*/ 1918 w 2740"/>
                      <a:gd name="T5" fmla="*/ 2445 h 2446"/>
                      <a:gd name="T6" fmla="*/ 816 w 2740"/>
                      <a:gd name="T7" fmla="*/ 2445 h 2446"/>
                      <a:gd name="T8" fmla="*/ 685 w 2740"/>
                      <a:gd name="T9" fmla="*/ 2410 h 2446"/>
                      <a:gd name="T10" fmla="*/ 589 w 2740"/>
                      <a:gd name="T11" fmla="*/ 2314 h 2446"/>
                      <a:gd name="T12" fmla="*/ 36 w 2740"/>
                      <a:gd name="T13" fmla="*/ 1356 h 2446"/>
                      <a:gd name="T14" fmla="*/ 0 w 2740"/>
                      <a:gd name="T15" fmla="*/ 1223 h 2446"/>
                      <a:gd name="T16" fmla="*/ 36 w 2740"/>
                      <a:gd name="T17" fmla="*/ 1089 h 2446"/>
                      <a:gd name="T18" fmla="*/ 587 w 2740"/>
                      <a:gd name="T19" fmla="*/ 135 h 2446"/>
                      <a:gd name="T20" fmla="*/ 685 w 2740"/>
                      <a:gd name="T21" fmla="*/ 37 h 2446"/>
                      <a:gd name="T22" fmla="*/ 810 w 2740"/>
                      <a:gd name="T23" fmla="*/ 1 h 2446"/>
                      <a:gd name="T24" fmla="*/ 1916 w 2740"/>
                      <a:gd name="T25" fmla="*/ 1 h 2446"/>
                      <a:gd name="T26" fmla="*/ 2055 w 2740"/>
                      <a:gd name="T27" fmla="*/ 37 h 2446"/>
                      <a:gd name="T28" fmla="*/ 2151 w 2740"/>
                      <a:gd name="T29" fmla="*/ 132 h 2446"/>
                      <a:gd name="T30" fmla="*/ 2702 w 2740"/>
                      <a:gd name="T31" fmla="*/ 1086 h 2446"/>
                      <a:gd name="T32" fmla="*/ 2740 w 2740"/>
                      <a:gd name="T33" fmla="*/ 1223 h 2446"/>
                      <a:gd name="T34" fmla="*/ 2701 w 2740"/>
                      <a:gd name="T35" fmla="*/ 1361 h 2446"/>
                      <a:gd name="T36" fmla="*/ 2151 w 2740"/>
                      <a:gd name="T37" fmla="*/ 2315 h 24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2740" h="2446">
                        <a:moveTo>
                          <a:pt x="2151" y="2315"/>
                        </a:moveTo>
                        <a:cubicBezTo>
                          <a:pt x="2128" y="2353"/>
                          <a:pt x="2096" y="2386"/>
                          <a:pt x="2055" y="2410"/>
                        </a:cubicBezTo>
                        <a:cubicBezTo>
                          <a:pt x="2012" y="2435"/>
                          <a:pt x="1965" y="2446"/>
                          <a:pt x="1918" y="2445"/>
                        </a:cubicBezTo>
                        <a:lnTo>
                          <a:pt x="816" y="2445"/>
                        </a:lnTo>
                        <a:cubicBezTo>
                          <a:pt x="772" y="2445"/>
                          <a:pt x="726" y="2434"/>
                          <a:pt x="685" y="2410"/>
                        </a:cubicBezTo>
                        <a:cubicBezTo>
                          <a:pt x="644" y="2386"/>
                          <a:pt x="611" y="2353"/>
                          <a:pt x="589" y="2314"/>
                        </a:cubicBezTo>
                        <a:lnTo>
                          <a:pt x="36" y="1356"/>
                        </a:lnTo>
                        <a:cubicBezTo>
                          <a:pt x="13" y="1317"/>
                          <a:pt x="0" y="1272"/>
                          <a:pt x="0" y="1223"/>
                        </a:cubicBezTo>
                        <a:cubicBezTo>
                          <a:pt x="0" y="1174"/>
                          <a:pt x="13" y="1129"/>
                          <a:pt x="36" y="1089"/>
                        </a:cubicBezTo>
                        <a:lnTo>
                          <a:pt x="587" y="135"/>
                        </a:lnTo>
                        <a:cubicBezTo>
                          <a:pt x="610" y="96"/>
                          <a:pt x="643" y="61"/>
                          <a:pt x="685" y="37"/>
                        </a:cubicBezTo>
                        <a:cubicBezTo>
                          <a:pt x="724" y="14"/>
                          <a:pt x="767" y="2"/>
                          <a:pt x="810" y="1"/>
                        </a:cubicBezTo>
                        <a:lnTo>
                          <a:pt x="1916" y="1"/>
                        </a:lnTo>
                        <a:cubicBezTo>
                          <a:pt x="1963" y="0"/>
                          <a:pt x="2011" y="11"/>
                          <a:pt x="2055" y="37"/>
                        </a:cubicBezTo>
                        <a:cubicBezTo>
                          <a:pt x="2096" y="60"/>
                          <a:pt x="2129" y="93"/>
                          <a:pt x="2151" y="132"/>
                        </a:cubicBezTo>
                        <a:lnTo>
                          <a:pt x="2702" y="1086"/>
                        </a:lnTo>
                        <a:cubicBezTo>
                          <a:pt x="2726" y="1126"/>
                          <a:pt x="2740" y="1173"/>
                          <a:pt x="2740" y="1223"/>
                        </a:cubicBezTo>
                        <a:cubicBezTo>
                          <a:pt x="2740" y="1274"/>
                          <a:pt x="2726" y="1321"/>
                          <a:pt x="2701" y="1361"/>
                        </a:cubicBezTo>
                        <a:lnTo>
                          <a:pt x="2151" y="231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D3D3D3"/>
                      </a:gs>
                      <a:gs pos="100000">
                        <a:srgbClr val="F9F9F9"/>
                      </a:gs>
                    </a:gsLst>
                    <a:lin ang="21594000" scaled="0"/>
                  </a:gradFill>
                  <a:ln w="12700" cap="flat">
                    <a:noFill/>
                    <a:prstDash val="solid"/>
                    <a:miter lim="800000"/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vert="horz" wrap="square" lIns="68562" tIns="34281" rIns="68562" bIns="34281" numCol="1" anchor="t" anchorCtr="0" compatLnSpc="1"/>
                  <a:lstStyle/>
                  <a:p>
                    <a:endParaRPr lang="zh-CN" altLang="en-US" sz="1350"/>
                  </a:p>
                </p:txBody>
              </p:sp>
            </p:grpSp>
            <p:sp>
              <p:nvSpPr>
                <p:cNvPr id="35" name="Freeform 5"/>
                <p:cNvSpPr/>
                <p:nvPr/>
              </p:nvSpPr>
              <p:spPr bwMode="auto">
                <a:xfrm rot="1855731">
                  <a:off x="7634" y="3343"/>
                  <a:ext cx="1171" cy="1055"/>
                </a:xfrm>
                <a:custGeom>
                  <a:avLst/>
                  <a:gdLst>
                    <a:gd name="T0" fmla="*/ 2151 w 2740"/>
                    <a:gd name="T1" fmla="*/ 2315 h 2446"/>
                    <a:gd name="T2" fmla="*/ 2055 w 2740"/>
                    <a:gd name="T3" fmla="*/ 2410 h 2446"/>
                    <a:gd name="T4" fmla="*/ 1918 w 2740"/>
                    <a:gd name="T5" fmla="*/ 2445 h 2446"/>
                    <a:gd name="T6" fmla="*/ 816 w 2740"/>
                    <a:gd name="T7" fmla="*/ 2445 h 2446"/>
                    <a:gd name="T8" fmla="*/ 685 w 2740"/>
                    <a:gd name="T9" fmla="*/ 2410 h 2446"/>
                    <a:gd name="T10" fmla="*/ 589 w 2740"/>
                    <a:gd name="T11" fmla="*/ 2314 h 2446"/>
                    <a:gd name="T12" fmla="*/ 36 w 2740"/>
                    <a:gd name="T13" fmla="*/ 1356 h 2446"/>
                    <a:gd name="T14" fmla="*/ 0 w 2740"/>
                    <a:gd name="T15" fmla="*/ 1223 h 2446"/>
                    <a:gd name="T16" fmla="*/ 36 w 2740"/>
                    <a:gd name="T17" fmla="*/ 1089 h 2446"/>
                    <a:gd name="T18" fmla="*/ 587 w 2740"/>
                    <a:gd name="T19" fmla="*/ 135 h 2446"/>
                    <a:gd name="T20" fmla="*/ 685 w 2740"/>
                    <a:gd name="T21" fmla="*/ 37 h 2446"/>
                    <a:gd name="T22" fmla="*/ 810 w 2740"/>
                    <a:gd name="T23" fmla="*/ 1 h 2446"/>
                    <a:gd name="T24" fmla="*/ 1916 w 2740"/>
                    <a:gd name="T25" fmla="*/ 1 h 2446"/>
                    <a:gd name="T26" fmla="*/ 2055 w 2740"/>
                    <a:gd name="T27" fmla="*/ 37 h 2446"/>
                    <a:gd name="T28" fmla="*/ 2151 w 2740"/>
                    <a:gd name="T29" fmla="*/ 132 h 2446"/>
                    <a:gd name="T30" fmla="*/ 2702 w 2740"/>
                    <a:gd name="T31" fmla="*/ 1086 h 2446"/>
                    <a:gd name="T32" fmla="*/ 2740 w 2740"/>
                    <a:gd name="T33" fmla="*/ 1223 h 2446"/>
                    <a:gd name="T34" fmla="*/ 2701 w 2740"/>
                    <a:gd name="T35" fmla="*/ 1361 h 2446"/>
                    <a:gd name="T36" fmla="*/ 2151 w 2740"/>
                    <a:gd name="T37" fmla="*/ 2315 h 24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740" h="2446">
                      <a:moveTo>
                        <a:pt x="2151" y="2315"/>
                      </a:moveTo>
                      <a:cubicBezTo>
                        <a:pt x="2128" y="2353"/>
                        <a:pt x="2096" y="2386"/>
                        <a:pt x="2055" y="2410"/>
                      </a:cubicBezTo>
                      <a:cubicBezTo>
                        <a:pt x="2012" y="2435"/>
                        <a:pt x="1965" y="2446"/>
                        <a:pt x="1918" y="2445"/>
                      </a:cubicBezTo>
                      <a:lnTo>
                        <a:pt x="816" y="2445"/>
                      </a:lnTo>
                      <a:cubicBezTo>
                        <a:pt x="772" y="2445"/>
                        <a:pt x="726" y="2434"/>
                        <a:pt x="685" y="2410"/>
                      </a:cubicBezTo>
                      <a:cubicBezTo>
                        <a:pt x="644" y="2386"/>
                        <a:pt x="611" y="2353"/>
                        <a:pt x="589" y="2314"/>
                      </a:cubicBezTo>
                      <a:lnTo>
                        <a:pt x="36" y="1356"/>
                      </a:lnTo>
                      <a:cubicBezTo>
                        <a:pt x="13" y="1317"/>
                        <a:pt x="0" y="1272"/>
                        <a:pt x="0" y="1223"/>
                      </a:cubicBezTo>
                      <a:cubicBezTo>
                        <a:pt x="0" y="1174"/>
                        <a:pt x="13" y="1129"/>
                        <a:pt x="36" y="1089"/>
                      </a:cubicBezTo>
                      <a:lnTo>
                        <a:pt x="587" y="135"/>
                      </a:lnTo>
                      <a:cubicBezTo>
                        <a:pt x="610" y="96"/>
                        <a:pt x="643" y="61"/>
                        <a:pt x="685" y="37"/>
                      </a:cubicBezTo>
                      <a:cubicBezTo>
                        <a:pt x="724" y="14"/>
                        <a:pt x="767" y="2"/>
                        <a:pt x="810" y="1"/>
                      </a:cubicBezTo>
                      <a:lnTo>
                        <a:pt x="1916" y="1"/>
                      </a:lnTo>
                      <a:cubicBezTo>
                        <a:pt x="1963" y="0"/>
                        <a:pt x="2011" y="11"/>
                        <a:pt x="2055" y="37"/>
                      </a:cubicBezTo>
                      <a:cubicBezTo>
                        <a:pt x="2096" y="60"/>
                        <a:pt x="2129" y="93"/>
                        <a:pt x="2151" y="132"/>
                      </a:cubicBezTo>
                      <a:lnTo>
                        <a:pt x="2702" y="1086"/>
                      </a:lnTo>
                      <a:cubicBezTo>
                        <a:pt x="2726" y="1126"/>
                        <a:pt x="2740" y="1173"/>
                        <a:pt x="2740" y="1223"/>
                      </a:cubicBezTo>
                      <a:cubicBezTo>
                        <a:pt x="2740" y="1274"/>
                        <a:pt x="2726" y="1321"/>
                        <a:pt x="2701" y="1361"/>
                      </a:cubicBezTo>
                      <a:lnTo>
                        <a:pt x="2151" y="2315"/>
                      </a:lnTo>
                      <a:close/>
                    </a:path>
                  </a:pathLst>
                </a:custGeom>
                <a:noFill/>
                <a:ln w="9525" cap="flat">
                  <a:solidFill>
                    <a:srgbClr val="414455"/>
                  </a:solidFill>
                  <a:prstDash val="sysDash"/>
                  <a:miter lim="800000"/>
                </a:ln>
                <a:effectLst/>
              </p:spPr>
              <p:txBody>
                <a:bodyPr vert="horz" wrap="square" lIns="68562" tIns="34281" rIns="68562" bIns="34281" numCol="1" anchor="t" anchorCtr="0" compatLnSpc="1"/>
                <a:lstStyle/>
                <a:p>
                  <a:endParaRPr lang="zh-CN" altLang="en-US" sz="1350"/>
                </a:p>
              </p:txBody>
            </p:sp>
          </p:grpSp>
          <p:grpSp>
            <p:nvGrpSpPr>
              <p:cNvPr id="30" name="组合 29"/>
              <p:cNvGrpSpPr/>
              <p:nvPr/>
            </p:nvGrpSpPr>
            <p:grpSpPr>
              <a:xfrm>
                <a:off x="7921" y="3535"/>
                <a:ext cx="626" cy="627"/>
                <a:chOff x="11986" y="3265"/>
                <a:chExt cx="869" cy="870"/>
              </a:xfrm>
              <a:solidFill>
                <a:srgbClr val="414455"/>
              </a:solidFill>
            </p:grpSpPr>
            <p:sp>
              <p:nvSpPr>
                <p:cNvPr id="31" name="Freeform 51"/>
                <p:cNvSpPr/>
                <p:nvPr/>
              </p:nvSpPr>
              <p:spPr bwMode="auto">
                <a:xfrm>
                  <a:off x="12333" y="3618"/>
                  <a:ext cx="255" cy="255"/>
                </a:xfrm>
                <a:custGeom>
                  <a:avLst/>
                  <a:gdLst>
                    <a:gd name="T0" fmla="*/ 56 w 56"/>
                    <a:gd name="T1" fmla="*/ 18 h 56"/>
                    <a:gd name="T2" fmla="*/ 56 w 56"/>
                    <a:gd name="T3" fmla="*/ 17 h 56"/>
                    <a:gd name="T4" fmla="*/ 38 w 56"/>
                    <a:gd name="T5" fmla="*/ 0 h 56"/>
                    <a:gd name="T6" fmla="*/ 37 w 56"/>
                    <a:gd name="T7" fmla="*/ 0 h 56"/>
                    <a:gd name="T8" fmla="*/ 0 w 56"/>
                    <a:gd name="T9" fmla="*/ 37 h 56"/>
                    <a:gd name="T10" fmla="*/ 0 w 56"/>
                    <a:gd name="T11" fmla="*/ 38 h 56"/>
                    <a:gd name="T12" fmla="*/ 17 w 56"/>
                    <a:gd name="T13" fmla="*/ 55 h 56"/>
                    <a:gd name="T14" fmla="*/ 18 w 56"/>
                    <a:gd name="T15" fmla="*/ 56 h 56"/>
                    <a:gd name="T16" fmla="*/ 19 w 56"/>
                    <a:gd name="T17" fmla="*/ 55 h 56"/>
                    <a:gd name="T18" fmla="*/ 56 w 56"/>
                    <a:gd name="T19" fmla="*/ 19 h 56"/>
                    <a:gd name="T20" fmla="*/ 56 w 56"/>
                    <a:gd name="T21" fmla="*/ 18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56" h="56">
                      <a:moveTo>
                        <a:pt x="56" y="18"/>
                      </a:moveTo>
                      <a:cubicBezTo>
                        <a:pt x="56" y="18"/>
                        <a:pt x="56" y="17"/>
                        <a:pt x="56" y="17"/>
                      </a:cubicBezTo>
                      <a:cubicBezTo>
                        <a:pt x="38" y="0"/>
                        <a:pt x="38" y="0"/>
                        <a:pt x="38" y="0"/>
                      </a:cubicBezTo>
                      <a:cubicBezTo>
                        <a:pt x="38" y="0"/>
                        <a:pt x="37" y="0"/>
                        <a:pt x="37" y="0"/>
                      </a:cubicBezTo>
                      <a:cubicBezTo>
                        <a:pt x="0" y="37"/>
                        <a:pt x="0" y="37"/>
                        <a:pt x="0" y="37"/>
                      </a:cubicBezTo>
                      <a:cubicBezTo>
                        <a:pt x="0" y="37"/>
                        <a:pt x="0" y="38"/>
                        <a:pt x="0" y="38"/>
                      </a:cubicBezTo>
                      <a:cubicBezTo>
                        <a:pt x="17" y="55"/>
                        <a:pt x="17" y="55"/>
                        <a:pt x="17" y="55"/>
                      </a:cubicBezTo>
                      <a:cubicBezTo>
                        <a:pt x="18" y="56"/>
                        <a:pt x="18" y="56"/>
                        <a:pt x="18" y="56"/>
                      </a:cubicBezTo>
                      <a:cubicBezTo>
                        <a:pt x="18" y="56"/>
                        <a:pt x="19" y="56"/>
                        <a:pt x="19" y="55"/>
                      </a:cubicBezTo>
                      <a:cubicBezTo>
                        <a:pt x="56" y="19"/>
                        <a:pt x="56" y="19"/>
                        <a:pt x="56" y="19"/>
                      </a:cubicBezTo>
                      <a:cubicBezTo>
                        <a:pt x="56" y="19"/>
                        <a:pt x="56" y="18"/>
                        <a:pt x="56" y="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2" name="Freeform 52"/>
                <p:cNvSpPr/>
                <p:nvPr/>
              </p:nvSpPr>
              <p:spPr bwMode="auto">
                <a:xfrm>
                  <a:off x="11986" y="3265"/>
                  <a:ext cx="492" cy="498"/>
                </a:xfrm>
                <a:custGeom>
                  <a:avLst/>
                  <a:gdLst>
                    <a:gd name="T0" fmla="*/ 108 w 109"/>
                    <a:gd name="T1" fmla="*/ 68 h 110"/>
                    <a:gd name="T2" fmla="*/ 41 w 109"/>
                    <a:gd name="T3" fmla="*/ 1 h 110"/>
                    <a:gd name="T4" fmla="*/ 40 w 109"/>
                    <a:gd name="T5" fmla="*/ 1 h 110"/>
                    <a:gd name="T6" fmla="*/ 0 w 109"/>
                    <a:gd name="T7" fmla="*/ 41 h 110"/>
                    <a:gd name="T8" fmla="*/ 0 w 109"/>
                    <a:gd name="T9" fmla="*/ 41 h 110"/>
                    <a:gd name="T10" fmla="*/ 0 w 109"/>
                    <a:gd name="T11" fmla="*/ 42 h 110"/>
                    <a:gd name="T12" fmla="*/ 67 w 109"/>
                    <a:gd name="T13" fmla="*/ 109 h 110"/>
                    <a:gd name="T14" fmla="*/ 68 w 109"/>
                    <a:gd name="T15" fmla="*/ 110 h 110"/>
                    <a:gd name="T16" fmla="*/ 68 w 109"/>
                    <a:gd name="T17" fmla="*/ 109 h 110"/>
                    <a:gd name="T18" fmla="*/ 108 w 109"/>
                    <a:gd name="T19" fmla="*/ 69 h 110"/>
                    <a:gd name="T20" fmla="*/ 108 w 109"/>
                    <a:gd name="T21" fmla="*/ 68 h 1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09" h="110">
                      <a:moveTo>
                        <a:pt x="108" y="68"/>
                      </a:moveTo>
                      <a:cubicBezTo>
                        <a:pt x="41" y="1"/>
                        <a:pt x="41" y="1"/>
                        <a:pt x="41" y="1"/>
                      </a:cubicBezTo>
                      <a:cubicBezTo>
                        <a:pt x="41" y="0"/>
                        <a:pt x="40" y="0"/>
                        <a:pt x="40" y="1"/>
                      </a:cubicBezTo>
                      <a:cubicBezTo>
                        <a:pt x="0" y="41"/>
                        <a:pt x="0" y="41"/>
                        <a:pt x="0" y="41"/>
                      </a:cubicBezTo>
                      <a:cubicBezTo>
                        <a:pt x="0" y="41"/>
                        <a:pt x="0" y="41"/>
                        <a:pt x="0" y="41"/>
                      </a:cubicBezTo>
                      <a:cubicBezTo>
                        <a:pt x="0" y="42"/>
                        <a:pt x="0" y="42"/>
                        <a:pt x="0" y="42"/>
                      </a:cubicBezTo>
                      <a:cubicBezTo>
                        <a:pt x="67" y="109"/>
                        <a:pt x="67" y="109"/>
                        <a:pt x="67" y="109"/>
                      </a:cubicBezTo>
                      <a:cubicBezTo>
                        <a:pt x="67" y="109"/>
                        <a:pt x="67" y="110"/>
                        <a:pt x="68" y="110"/>
                      </a:cubicBezTo>
                      <a:cubicBezTo>
                        <a:pt x="68" y="110"/>
                        <a:pt x="68" y="109"/>
                        <a:pt x="68" y="109"/>
                      </a:cubicBezTo>
                      <a:cubicBezTo>
                        <a:pt x="108" y="69"/>
                        <a:pt x="108" y="69"/>
                        <a:pt x="108" y="69"/>
                      </a:cubicBezTo>
                      <a:cubicBezTo>
                        <a:pt x="109" y="69"/>
                        <a:pt x="109" y="68"/>
                        <a:pt x="108" y="6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3" name="Freeform 53"/>
                <p:cNvSpPr>
                  <a:spLocks noEditPoints="1"/>
                </p:cNvSpPr>
                <p:nvPr/>
              </p:nvSpPr>
              <p:spPr bwMode="auto">
                <a:xfrm>
                  <a:off x="12451" y="3735"/>
                  <a:ext cx="405" cy="400"/>
                </a:xfrm>
                <a:custGeom>
                  <a:avLst/>
                  <a:gdLst>
                    <a:gd name="T0" fmla="*/ 88 w 89"/>
                    <a:gd name="T1" fmla="*/ 81 h 88"/>
                    <a:gd name="T2" fmla="*/ 69 w 89"/>
                    <a:gd name="T3" fmla="*/ 25 h 88"/>
                    <a:gd name="T4" fmla="*/ 68 w 89"/>
                    <a:gd name="T5" fmla="*/ 24 h 88"/>
                    <a:gd name="T6" fmla="*/ 35 w 89"/>
                    <a:gd name="T7" fmla="*/ 0 h 88"/>
                    <a:gd name="T8" fmla="*/ 33 w 89"/>
                    <a:gd name="T9" fmla="*/ 0 h 88"/>
                    <a:gd name="T10" fmla="*/ 0 w 89"/>
                    <a:gd name="T11" fmla="*/ 33 h 88"/>
                    <a:gd name="T12" fmla="*/ 0 w 89"/>
                    <a:gd name="T13" fmla="*/ 35 h 88"/>
                    <a:gd name="T14" fmla="*/ 24 w 89"/>
                    <a:gd name="T15" fmla="*/ 68 h 88"/>
                    <a:gd name="T16" fmla="*/ 25 w 89"/>
                    <a:gd name="T17" fmla="*/ 69 h 88"/>
                    <a:gd name="T18" fmla="*/ 81 w 89"/>
                    <a:gd name="T19" fmla="*/ 88 h 88"/>
                    <a:gd name="T20" fmla="*/ 81 w 89"/>
                    <a:gd name="T21" fmla="*/ 88 h 88"/>
                    <a:gd name="T22" fmla="*/ 82 w 89"/>
                    <a:gd name="T23" fmla="*/ 88 h 88"/>
                    <a:gd name="T24" fmla="*/ 88 w 89"/>
                    <a:gd name="T25" fmla="*/ 82 h 88"/>
                    <a:gd name="T26" fmla="*/ 88 w 89"/>
                    <a:gd name="T27" fmla="*/ 81 h 88"/>
                    <a:gd name="T28" fmla="*/ 51 w 89"/>
                    <a:gd name="T29" fmla="*/ 51 h 88"/>
                    <a:gd name="T30" fmla="*/ 38 w 89"/>
                    <a:gd name="T31" fmla="*/ 51 h 88"/>
                    <a:gd name="T32" fmla="*/ 36 w 89"/>
                    <a:gd name="T33" fmla="*/ 44 h 88"/>
                    <a:gd name="T34" fmla="*/ 38 w 89"/>
                    <a:gd name="T35" fmla="*/ 38 h 88"/>
                    <a:gd name="T36" fmla="*/ 45 w 89"/>
                    <a:gd name="T37" fmla="*/ 35 h 88"/>
                    <a:gd name="T38" fmla="*/ 51 w 89"/>
                    <a:gd name="T39" fmla="*/ 38 h 88"/>
                    <a:gd name="T40" fmla="*/ 51 w 89"/>
                    <a:gd name="T41" fmla="*/ 51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89" h="88">
                      <a:moveTo>
                        <a:pt x="88" y="81"/>
                      </a:moveTo>
                      <a:cubicBezTo>
                        <a:pt x="88" y="80"/>
                        <a:pt x="74" y="64"/>
                        <a:pt x="69" y="25"/>
                      </a:cubicBezTo>
                      <a:cubicBezTo>
                        <a:pt x="69" y="24"/>
                        <a:pt x="69" y="24"/>
                        <a:pt x="68" y="24"/>
                      </a:cubicBezTo>
                      <a:cubicBezTo>
                        <a:pt x="68" y="24"/>
                        <a:pt x="55" y="20"/>
                        <a:pt x="35" y="0"/>
                      </a:cubicBezTo>
                      <a:cubicBezTo>
                        <a:pt x="34" y="0"/>
                        <a:pt x="34" y="0"/>
                        <a:pt x="33" y="0"/>
                      </a:cubicBezTo>
                      <a:cubicBezTo>
                        <a:pt x="0" y="33"/>
                        <a:pt x="0" y="33"/>
                        <a:pt x="0" y="33"/>
                      </a:cubicBezTo>
                      <a:cubicBezTo>
                        <a:pt x="0" y="34"/>
                        <a:pt x="0" y="34"/>
                        <a:pt x="0" y="35"/>
                      </a:cubicBezTo>
                      <a:cubicBezTo>
                        <a:pt x="21" y="55"/>
                        <a:pt x="24" y="68"/>
                        <a:pt x="24" y="68"/>
                      </a:cubicBezTo>
                      <a:cubicBezTo>
                        <a:pt x="24" y="68"/>
                        <a:pt x="24" y="69"/>
                        <a:pt x="25" y="69"/>
                      </a:cubicBezTo>
                      <a:cubicBezTo>
                        <a:pt x="64" y="74"/>
                        <a:pt x="81" y="88"/>
                        <a:pt x="81" y="88"/>
                      </a:cubicBezTo>
                      <a:cubicBezTo>
                        <a:pt x="81" y="88"/>
                        <a:pt x="81" y="88"/>
                        <a:pt x="81" y="88"/>
                      </a:cubicBezTo>
                      <a:cubicBezTo>
                        <a:pt x="82" y="88"/>
                        <a:pt x="82" y="88"/>
                        <a:pt x="82" y="88"/>
                      </a:cubicBezTo>
                      <a:cubicBezTo>
                        <a:pt x="88" y="82"/>
                        <a:pt x="88" y="82"/>
                        <a:pt x="88" y="82"/>
                      </a:cubicBezTo>
                      <a:cubicBezTo>
                        <a:pt x="89" y="82"/>
                        <a:pt x="89" y="81"/>
                        <a:pt x="88" y="81"/>
                      </a:cubicBezTo>
                      <a:close/>
                      <a:moveTo>
                        <a:pt x="51" y="51"/>
                      </a:moveTo>
                      <a:cubicBezTo>
                        <a:pt x="48" y="54"/>
                        <a:pt x="42" y="54"/>
                        <a:pt x="38" y="51"/>
                      </a:cubicBezTo>
                      <a:cubicBezTo>
                        <a:pt x="37" y="49"/>
                        <a:pt x="36" y="47"/>
                        <a:pt x="36" y="44"/>
                      </a:cubicBezTo>
                      <a:cubicBezTo>
                        <a:pt x="36" y="42"/>
                        <a:pt x="37" y="40"/>
                        <a:pt x="38" y="38"/>
                      </a:cubicBezTo>
                      <a:cubicBezTo>
                        <a:pt x="40" y="36"/>
                        <a:pt x="42" y="35"/>
                        <a:pt x="45" y="35"/>
                      </a:cubicBezTo>
                      <a:cubicBezTo>
                        <a:pt x="47" y="35"/>
                        <a:pt x="49" y="36"/>
                        <a:pt x="51" y="38"/>
                      </a:cubicBezTo>
                      <a:cubicBezTo>
                        <a:pt x="54" y="42"/>
                        <a:pt x="54" y="47"/>
                        <a:pt x="51" y="5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</p:grpSp>
    </p:spTree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1978413"/>
            <a:ext cx="2789599" cy="121526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71" name="圆角矩形 70"/>
          <p:cNvSpPr/>
          <p:nvPr/>
        </p:nvSpPr>
        <p:spPr>
          <a:xfrm>
            <a:off x="4086072" y="1950849"/>
            <a:ext cx="4913267" cy="1215263"/>
          </a:xfrm>
          <a:prstGeom prst="round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C00000"/>
              </a:solidFill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5003935" y="1950849"/>
            <a:ext cx="4157379" cy="1215263"/>
          </a:xfrm>
          <a:prstGeom prst="rect">
            <a:avLst/>
          </a:prstGeom>
          <a:solidFill>
            <a:srgbClr val="5B5E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81" name="TextBox 80"/>
          <p:cNvSpPr txBox="1"/>
          <p:nvPr/>
        </p:nvSpPr>
        <p:spPr>
          <a:xfrm flipH="1">
            <a:off x="4410024" y="2091923"/>
            <a:ext cx="269960" cy="845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950" b="1" dirty="0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3</a:t>
            </a:r>
            <a:endParaRPr lang="id-ID" sz="4950" b="1" dirty="0">
              <a:solidFill>
                <a:schemeClr val="bg1"/>
              </a:solidFill>
              <a:latin typeface="方正兰亭黑简体" panose="02000000000000000000" pitchFamily="2" charset="-122"/>
              <a:ea typeface="方正兰亭黑简体" panose="02000000000000000000" pitchFamily="2" charset="-122"/>
            </a:endParaRPr>
          </a:p>
        </p:txBody>
      </p:sp>
      <p:sp>
        <p:nvSpPr>
          <p:cNvPr id="112" name="文本框 9"/>
          <p:cNvSpPr txBox="1"/>
          <p:nvPr/>
        </p:nvSpPr>
        <p:spPr>
          <a:xfrm>
            <a:off x="5094650" y="2328143"/>
            <a:ext cx="3005742" cy="375088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/>
            <a:r>
              <a:rPr lang="en-US" altLang="zh-CN" sz="2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HTML5</a:t>
            </a:r>
            <a:r>
              <a:rPr lang="zh-CN" altLang="en-US" sz="2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功能元素</a:t>
            </a:r>
            <a:endParaRPr lang="zh-CN" altLang="en-US" sz="21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71" name="组合 170"/>
          <p:cNvGrpSpPr/>
          <p:nvPr/>
        </p:nvGrpSpPr>
        <p:grpSpPr>
          <a:xfrm>
            <a:off x="2064628" y="1988867"/>
            <a:ext cx="1384430" cy="1248221"/>
            <a:chOff x="3720691" y="2824413"/>
            <a:chExt cx="1341120" cy="1209172"/>
          </a:xfrm>
        </p:grpSpPr>
        <p:sp>
          <p:nvSpPr>
            <p:cNvPr id="172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173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</p:grpSp>
      <p:sp>
        <p:nvSpPr>
          <p:cNvPr id="175" name="Freeform 5"/>
          <p:cNvSpPr/>
          <p:nvPr/>
        </p:nvSpPr>
        <p:spPr bwMode="auto">
          <a:xfrm rot="1855731">
            <a:off x="2159429" y="2074341"/>
            <a:ext cx="1194827" cy="1077274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noFill/>
          <a:ln w="9525" cap="flat">
            <a:solidFill>
              <a:srgbClr val="414455"/>
            </a:solidFill>
            <a:prstDash val="sysDash"/>
            <a:miter lim="800000"/>
          </a:ln>
          <a:effectLst/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/>
          </a:p>
        </p:txBody>
      </p:sp>
      <p:grpSp>
        <p:nvGrpSpPr>
          <p:cNvPr id="182" name="组合 181"/>
          <p:cNvGrpSpPr/>
          <p:nvPr/>
        </p:nvGrpSpPr>
        <p:grpSpPr>
          <a:xfrm>
            <a:off x="3350801" y="2079269"/>
            <a:ext cx="208734" cy="138347"/>
            <a:chOff x="9482595" y="2565731"/>
            <a:chExt cx="278384" cy="184511"/>
          </a:xfrm>
        </p:grpSpPr>
        <p:sp>
          <p:nvSpPr>
            <p:cNvPr id="183" name="椭圆 182"/>
            <p:cNvSpPr/>
            <p:nvPr/>
          </p:nvSpPr>
          <p:spPr>
            <a:xfrm>
              <a:off x="9482595" y="2565731"/>
              <a:ext cx="71376" cy="7137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84" name="椭圆 183"/>
            <p:cNvSpPr/>
            <p:nvPr/>
          </p:nvSpPr>
          <p:spPr>
            <a:xfrm>
              <a:off x="9625979" y="2615242"/>
              <a:ext cx="135000" cy="135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pic>
        <p:nvPicPr>
          <p:cNvPr id="4" name="图片 3" descr="00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99005" y="2078990"/>
            <a:ext cx="1114425" cy="114617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文本框 9"/>
          <p:cNvSpPr txBox="1"/>
          <p:nvPr/>
        </p:nvSpPr>
        <p:spPr>
          <a:xfrm>
            <a:off x="1007970" y="231626"/>
            <a:ext cx="1403790" cy="259671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/>
            <a:r>
              <a:rPr lang="en-US" altLang="zh-CN" sz="135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HTML5</a:t>
            </a:r>
            <a:r>
              <a:rPr lang="zh-CN" altLang="en-US" sz="135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功能元素</a:t>
            </a:r>
            <a:endParaRPr lang="zh-CN" altLang="en-US" sz="1350" dirty="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4" name="直接连接符 123"/>
          <p:cNvCxnSpPr/>
          <p:nvPr/>
        </p:nvCxnSpPr>
        <p:spPr>
          <a:xfrm>
            <a:off x="1006366" y="501586"/>
            <a:ext cx="7291077" cy="0"/>
          </a:xfrm>
          <a:prstGeom prst="line">
            <a:avLst/>
          </a:prstGeom>
          <a:ln>
            <a:solidFill>
              <a:srgbClr val="41445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5" name="组合 124"/>
          <p:cNvGrpSpPr/>
          <p:nvPr/>
        </p:nvGrpSpPr>
        <p:grpSpPr>
          <a:xfrm>
            <a:off x="8427406" y="345603"/>
            <a:ext cx="193989" cy="174903"/>
            <a:chOff x="3720691" y="2824413"/>
            <a:chExt cx="1341120" cy="1209172"/>
          </a:xfrm>
        </p:grpSpPr>
        <p:sp>
          <p:nvSpPr>
            <p:cNvPr id="126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  <p:sp>
          <p:nvSpPr>
            <p:cNvPr id="127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</p:grpSp>
      <p:grpSp>
        <p:nvGrpSpPr>
          <p:cNvPr id="65" name="组合 64"/>
          <p:cNvGrpSpPr/>
          <p:nvPr/>
        </p:nvGrpSpPr>
        <p:grpSpPr>
          <a:xfrm>
            <a:off x="414620" y="142563"/>
            <a:ext cx="502789" cy="453321"/>
            <a:chOff x="5424755" y="1340768"/>
            <a:chExt cx="670560" cy="604586"/>
          </a:xfrm>
        </p:grpSpPr>
        <p:grpSp>
          <p:nvGrpSpPr>
            <p:cNvPr id="66" name="组合 65"/>
            <p:cNvGrpSpPr/>
            <p:nvPr/>
          </p:nvGrpSpPr>
          <p:grpSpPr>
            <a:xfrm>
              <a:off x="5424755" y="1340768"/>
              <a:ext cx="670560" cy="604586"/>
              <a:chOff x="3720691" y="2824413"/>
              <a:chExt cx="1341120" cy="1209172"/>
            </a:xfrm>
          </p:grpSpPr>
          <p:sp>
            <p:nvSpPr>
              <p:cNvPr id="69" name="Freeform 5"/>
              <p:cNvSpPr/>
              <p:nvPr/>
            </p:nvSpPr>
            <p:spPr bwMode="auto">
              <a:xfrm rot="1855731">
                <a:off x="3720691" y="2824413"/>
                <a:ext cx="1341120" cy="1209172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16200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190500" dist="1143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73" name="Freeform 5"/>
              <p:cNvSpPr/>
              <p:nvPr/>
            </p:nvSpPr>
            <p:spPr bwMode="auto">
              <a:xfrm rot="1855731">
                <a:off x="3764581" y="2863367"/>
                <a:ext cx="1264630" cy="1140208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21594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</p:grpSp>
        <p:sp>
          <p:nvSpPr>
            <p:cNvPr id="67" name="Freeform 5"/>
            <p:cNvSpPr/>
            <p:nvPr/>
          </p:nvSpPr>
          <p:spPr bwMode="auto">
            <a:xfrm rot="1855731">
              <a:off x="5470180" y="1383052"/>
              <a:ext cx="576760" cy="52001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noFill/>
            <a:ln w="9525" cap="flat">
              <a:solidFill>
                <a:srgbClr val="414455"/>
              </a:solidFill>
              <a:prstDash val="sysDash"/>
              <a:miter lim="800000"/>
            </a:ln>
            <a:effectLst/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</p:grpSp>
      <p:pic>
        <p:nvPicPr>
          <p:cNvPr id="2" name="图片 1" descr="00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0535" y="179070"/>
            <a:ext cx="388620" cy="400050"/>
          </a:xfrm>
          <a:prstGeom prst="rect">
            <a:avLst/>
          </a:prstGeom>
        </p:spPr>
      </p:pic>
      <p:grpSp>
        <p:nvGrpSpPr>
          <p:cNvPr id="35" name="组合 34"/>
          <p:cNvGrpSpPr/>
          <p:nvPr/>
        </p:nvGrpSpPr>
        <p:grpSpPr>
          <a:xfrm>
            <a:off x="979805" y="863600"/>
            <a:ext cx="2926080" cy="372745"/>
            <a:chOff x="1543" y="1360"/>
            <a:chExt cx="4608" cy="587"/>
          </a:xfrm>
        </p:grpSpPr>
        <p:sp>
          <p:nvSpPr>
            <p:cNvPr id="3" name="文本框 2"/>
            <p:cNvSpPr txBox="1"/>
            <p:nvPr/>
          </p:nvSpPr>
          <p:spPr>
            <a:xfrm>
              <a:off x="2298" y="1364"/>
              <a:ext cx="3853" cy="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indent="0">
                <a:buFont typeface="Wingdings" panose="05000000000000000000" charset="0"/>
                <a:buNone/>
              </a:pPr>
              <a:r>
                <a:rPr lang="en-US" altLang="zh-CN" dirty="0">
                  <a:solidFill>
                    <a:srgbClr val="5B5E7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HTML5</a:t>
              </a:r>
              <a:r>
                <a:rPr lang="zh-CN" altLang="en-US" dirty="0">
                  <a:solidFill>
                    <a:srgbClr val="5B5E7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功能元素</a:t>
              </a:r>
              <a:endParaRPr lang="en-US" altLang="zh-CN" dirty="0">
                <a:solidFill>
                  <a:srgbClr val="5B5E77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4" name="组合 33"/>
            <p:cNvGrpSpPr/>
            <p:nvPr/>
          </p:nvGrpSpPr>
          <p:grpSpPr>
            <a:xfrm>
              <a:off x="1543" y="1360"/>
              <a:ext cx="651" cy="587"/>
              <a:chOff x="7541" y="3259"/>
              <a:chExt cx="1356" cy="1222"/>
            </a:xfrm>
          </p:grpSpPr>
          <p:grpSp>
            <p:nvGrpSpPr>
              <p:cNvPr id="33" name="组合 32"/>
              <p:cNvGrpSpPr/>
              <p:nvPr/>
            </p:nvGrpSpPr>
            <p:grpSpPr>
              <a:xfrm>
                <a:off x="7541" y="3259"/>
                <a:ext cx="1356" cy="1223"/>
                <a:chOff x="7541" y="3259"/>
                <a:chExt cx="1356" cy="1223"/>
              </a:xfrm>
            </p:grpSpPr>
            <p:grpSp>
              <p:nvGrpSpPr>
                <p:cNvPr id="25" name="组合 24"/>
                <p:cNvGrpSpPr/>
                <p:nvPr/>
              </p:nvGrpSpPr>
              <p:grpSpPr>
                <a:xfrm>
                  <a:off x="7541" y="3259"/>
                  <a:ext cx="1356" cy="1223"/>
                  <a:chOff x="3720691" y="2824413"/>
                  <a:chExt cx="1341120" cy="1209172"/>
                </a:xfrm>
              </p:grpSpPr>
              <p:sp>
                <p:nvSpPr>
                  <p:cNvPr id="26" name="Freeform 5"/>
                  <p:cNvSpPr/>
                  <p:nvPr/>
                </p:nvSpPr>
                <p:spPr bwMode="auto">
                  <a:xfrm rot="1855731">
                    <a:off x="3720691" y="2824413"/>
                    <a:ext cx="1341120" cy="1209172"/>
                  </a:xfrm>
                  <a:custGeom>
                    <a:avLst/>
                    <a:gdLst>
                      <a:gd name="T0" fmla="*/ 2151 w 2740"/>
                      <a:gd name="T1" fmla="*/ 2315 h 2446"/>
                      <a:gd name="T2" fmla="*/ 2055 w 2740"/>
                      <a:gd name="T3" fmla="*/ 2410 h 2446"/>
                      <a:gd name="T4" fmla="*/ 1918 w 2740"/>
                      <a:gd name="T5" fmla="*/ 2445 h 2446"/>
                      <a:gd name="T6" fmla="*/ 816 w 2740"/>
                      <a:gd name="T7" fmla="*/ 2445 h 2446"/>
                      <a:gd name="T8" fmla="*/ 685 w 2740"/>
                      <a:gd name="T9" fmla="*/ 2410 h 2446"/>
                      <a:gd name="T10" fmla="*/ 589 w 2740"/>
                      <a:gd name="T11" fmla="*/ 2314 h 2446"/>
                      <a:gd name="T12" fmla="*/ 36 w 2740"/>
                      <a:gd name="T13" fmla="*/ 1356 h 2446"/>
                      <a:gd name="T14" fmla="*/ 0 w 2740"/>
                      <a:gd name="T15" fmla="*/ 1223 h 2446"/>
                      <a:gd name="T16" fmla="*/ 36 w 2740"/>
                      <a:gd name="T17" fmla="*/ 1089 h 2446"/>
                      <a:gd name="T18" fmla="*/ 587 w 2740"/>
                      <a:gd name="T19" fmla="*/ 135 h 2446"/>
                      <a:gd name="T20" fmla="*/ 685 w 2740"/>
                      <a:gd name="T21" fmla="*/ 37 h 2446"/>
                      <a:gd name="T22" fmla="*/ 810 w 2740"/>
                      <a:gd name="T23" fmla="*/ 1 h 2446"/>
                      <a:gd name="T24" fmla="*/ 1916 w 2740"/>
                      <a:gd name="T25" fmla="*/ 1 h 2446"/>
                      <a:gd name="T26" fmla="*/ 2055 w 2740"/>
                      <a:gd name="T27" fmla="*/ 37 h 2446"/>
                      <a:gd name="T28" fmla="*/ 2151 w 2740"/>
                      <a:gd name="T29" fmla="*/ 132 h 2446"/>
                      <a:gd name="T30" fmla="*/ 2702 w 2740"/>
                      <a:gd name="T31" fmla="*/ 1086 h 2446"/>
                      <a:gd name="T32" fmla="*/ 2740 w 2740"/>
                      <a:gd name="T33" fmla="*/ 1223 h 2446"/>
                      <a:gd name="T34" fmla="*/ 2701 w 2740"/>
                      <a:gd name="T35" fmla="*/ 1361 h 2446"/>
                      <a:gd name="T36" fmla="*/ 2151 w 2740"/>
                      <a:gd name="T37" fmla="*/ 2315 h 24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2740" h="2446">
                        <a:moveTo>
                          <a:pt x="2151" y="2315"/>
                        </a:moveTo>
                        <a:cubicBezTo>
                          <a:pt x="2128" y="2353"/>
                          <a:pt x="2096" y="2386"/>
                          <a:pt x="2055" y="2410"/>
                        </a:cubicBezTo>
                        <a:cubicBezTo>
                          <a:pt x="2012" y="2435"/>
                          <a:pt x="1965" y="2446"/>
                          <a:pt x="1918" y="2445"/>
                        </a:cubicBezTo>
                        <a:lnTo>
                          <a:pt x="816" y="2445"/>
                        </a:lnTo>
                        <a:cubicBezTo>
                          <a:pt x="772" y="2445"/>
                          <a:pt x="726" y="2434"/>
                          <a:pt x="685" y="2410"/>
                        </a:cubicBezTo>
                        <a:cubicBezTo>
                          <a:pt x="644" y="2386"/>
                          <a:pt x="611" y="2353"/>
                          <a:pt x="589" y="2314"/>
                        </a:cubicBezTo>
                        <a:lnTo>
                          <a:pt x="36" y="1356"/>
                        </a:lnTo>
                        <a:cubicBezTo>
                          <a:pt x="13" y="1317"/>
                          <a:pt x="0" y="1272"/>
                          <a:pt x="0" y="1223"/>
                        </a:cubicBezTo>
                        <a:cubicBezTo>
                          <a:pt x="0" y="1174"/>
                          <a:pt x="13" y="1129"/>
                          <a:pt x="36" y="1089"/>
                        </a:cubicBezTo>
                        <a:lnTo>
                          <a:pt x="587" y="135"/>
                        </a:lnTo>
                        <a:cubicBezTo>
                          <a:pt x="610" y="96"/>
                          <a:pt x="643" y="61"/>
                          <a:pt x="685" y="37"/>
                        </a:cubicBezTo>
                        <a:cubicBezTo>
                          <a:pt x="724" y="14"/>
                          <a:pt x="767" y="2"/>
                          <a:pt x="810" y="1"/>
                        </a:cubicBezTo>
                        <a:lnTo>
                          <a:pt x="1916" y="1"/>
                        </a:lnTo>
                        <a:cubicBezTo>
                          <a:pt x="1963" y="0"/>
                          <a:pt x="2011" y="11"/>
                          <a:pt x="2055" y="37"/>
                        </a:cubicBezTo>
                        <a:cubicBezTo>
                          <a:pt x="2096" y="60"/>
                          <a:pt x="2129" y="93"/>
                          <a:pt x="2151" y="132"/>
                        </a:cubicBezTo>
                        <a:lnTo>
                          <a:pt x="2702" y="1086"/>
                        </a:lnTo>
                        <a:cubicBezTo>
                          <a:pt x="2726" y="1126"/>
                          <a:pt x="2740" y="1173"/>
                          <a:pt x="2740" y="1223"/>
                        </a:cubicBezTo>
                        <a:cubicBezTo>
                          <a:pt x="2740" y="1274"/>
                          <a:pt x="2726" y="1321"/>
                          <a:pt x="2701" y="1361"/>
                        </a:cubicBezTo>
                        <a:lnTo>
                          <a:pt x="2151" y="231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D3D3D3"/>
                      </a:gs>
                      <a:gs pos="100000">
                        <a:srgbClr val="F9F9F9"/>
                      </a:gs>
                    </a:gsLst>
                    <a:lin ang="16200000" scaled="0"/>
                  </a:gradFill>
                  <a:ln w="12700" cap="flat">
                    <a:noFill/>
                    <a:prstDash val="solid"/>
                    <a:miter lim="800000"/>
                  </a:ln>
                  <a:effectLst>
                    <a:outerShdw blurRad="190500" dist="1143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vert="horz" wrap="square" lIns="68562" tIns="34281" rIns="68562" bIns="34281" numCol="1" anchor="t" anchorCtr="0" compatLnSpc="1"/>
                  <a:lstStyle/>
                  <a:p>
                    <a:endParaRPr lang="zh-CN" altLang="en-US" sz="1350"/>
                  </a:p>
                </p:txBody>
              </p:sp>
              <p:sp>
                <p:nvSpPr>
                  <p:cNvPr id="27" name="Freeform 5"/>
                  <p:cNvSpPr/>
                  <p:nvPr/>
                </p:nvSpPr>
                <p:spPr bwMode="auto">
                  <a:xfrm rot="1855731">
                    <a:off x="3764581" y="2863367"/>
                    <a:ext cx="1264630" cy="1140208"/>
                  </a:xfrm>
                  <a:custGeom>
                    <a:avLst/>
                    <a:gdLst>
                      <a:gd name="T0" fmla="*/ 2151 w 2740"/>
                      <a:gd name="T1" fmla="*/ 2315 h 2446"/>
                      <a:gd name="T2" fmla="*/ 2055 w 2740"/>
                      <a:gd name="T3" fmla="*/ 2410 h 2446"/>
                      <a:gd name="T4" fmla="*/ 1918 w 2740"/>
                      <a:gd name="T5" fmla="*/ 2445 h 2446"/>
                      <a:gd name="T6" fmla="*/ 816 w 2740"/>
                      <a:gd name="T7" fmla="*/ 2445 h 2446"/>
                      <a:gd name="T8" fmla="*/ 685 w 2740"/>
                      <a:gd name="T9" fmla="*/ 2410 h 2446"/>
                      <a:gd name="T10" fmla="*/ 589 w 2740"/>
                      <a:gd name="T11" fmla="*/ 2314 h 2446"/>
                      <a:gd name="T12" fmla="*/ 36 w 2740"/>
                      <a:gd name="T13" fmla="*/ 1356 h 2446"/>
                      <a:gd name="T14" fmla="*/ 0 w 2740"/>
                      <a:gd name="T15" fmla="*/ 1223 h 2446"/>
                      <a:gd name="T16" fmla="*/ 36 w 2740"/>
                      <a:gd name="T17" fmla="*/ 1089 h 2446"/>
                      <a:gd name="T18" fmla="*/ 587 w 2740"/>
                      <a:gd name="T19" fmla="*/ 135 h 2446"/>
                      <a:gd name="T20" fmla="*/ 685 w 2740"/>
                      <a:gd name="T21" fmla="*/ 37 h 2446"/>
                      <a:gd name="T22" fmla="*/ 810 w 2740"/>
                      <a:gd name="T23" fmla="*/ 1 h 2446"/>
                      <a:gd name="T24" fmla="*/ 1916 w 2740"/>
                      <a:gd name="T25" fmla="*/ 1 h 2446"/>
                      <a:gd name="T26" fmla="*/ 2055 w 2740"/>
                      <a:gd name="T27" fmla="*/ 37 h 2446"/>
                      <a:gd name="T28" fmla="*/ 2151 w 2740"/>
                      <a:gd name="T29" fmla="*/ 132 h 2446"/>
                      <a:gd name="T30" fmla="*/ 2702 w 2740"/>
                      <a:gd name="T31" fmla="*/ 1086 h 2446"/>
                      <a:gd name="T32" fmla="*/ 2740 w 2740"/>
                      <a:gd name="T33" fmla="*/ 1223 h 2446"/>
                      <a:gd name="T34" fmla="*/ 2701 w 2740"/>
                      <a:gd name="T35" fmla="*/ 1361 h 2446"/>
                      <a:gd name="T36" fmla="*/ 2151 w 2740"/>
                      <a:gd name="T37" fmla="*/ 2315 h 24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2740" h="2446">
                        <a:moveTo>
                          <a:pt x="2151" y="2315"/>
                        </a:moveTo>
                        <a:cubicBezTo>
                          <a:pt x="2128" y="2353"/>
                          <a:pt x="2096" y="2386"/>
                          <a:pt x="2055" y="2410"/>
                        </a:cubicBezTo>
                        <a:cubicBezTo>
                          <a:pt x="2012" y="2435"/>
                          <a:pt x="1965" y="2446"/>
                          <a:pt x="1918" y="2445"/>
                        </a:cubicBezTo>
                        <a:lnTo>
                          <a:pt x="816" y="2445"/>
                        </a:lnTo>
                        <a:cubicBezTo>
                          <a:pt x="772" y="2445"/>
                          <a:pt x="726" y="2434"/>
                          <a:pt x="685" y="2410"/>
                        </a:cubicBezTo>
                        <a:cubicBezTo>
                          <a:pt x="644" y="2386"/>
                          <a:pt x="611" y="2353"/>
                          <a:pt x="589" y="2314"/>
                        </a:cubicBezTo>
                        <a:lnTo>
                          <a:pt x="36" y="1356"/>
                        </a:lnTo>
                        <a:cubicBezTo>
                          <a:pt x="13" y="1317"/>
                          <a:pt x="0" y="1272"/>
                          <a:pt x="0" y="1223"/>
                        </a:cubicBezTo>
                        <a:cubicBezTo>
                          <a:pt x="0" y="1174"/>
                          <a:pt x="13" y="1129"/>
                          <a:pt x="36" y="1089"/>
                        </a:cubicBezTo>
                        <a:lnTo>
                          <a:pt x="587" y="135"/>
                        </a:lnTo>
                        <a:cubicBezTo>
                          <a:pt x="610" y="96"/>
                          <a:pt x="643" y="61"/>
                          <a:pt x="685" y="37"/>
                        </a:cubicBezTo>
                        <a:cubicBezTo>
                          <a:pt x="724" y="14"/>
                          <a:pt x="767" y="2"/>
                          <a:pt x="810" y="1"/>
                        </a:cubicBezTo>
                        <a:lnTo>
                          <a:pt x="1916" y="1"/>
                        </a:lnTo>
                        <a:cubicBezTo>
                          <a:pt x="1963" y="0"/>
                          <a:pt x="2011" y="11"/>
                          <a:pt x="2055" y="37"/>
                        </a:cubicBezTo>
                        <a:cubicBezTo>
                          <a:pt x="2096" y="60"/>
                          <a:pt x="2129" y="93"/>
                          <a:pt x="2151" y="132"/>
                        </a:cubicBezTo>
                        <a:lnTo>
                          <a:pt x="2702" y="1086"/>
                        </a:lnTo>
                        <a:cubicBezTo>
                          <a:pt x="2726" y="1126"/>
                          <a:pt x="2740" y="1173"/>
                          <a:pt x="2740" y="1223"/>
                        </a:cubicBezTo>
                        <a:cubicBezTo>
                          <a:pt x="2740" y="1274"/>
                          <a:pt x="2726" y="1321"/>
                          <a:pt x="2701" y="1361"/>
                        </a:cubicBezTo>
                        <a:lnTo>
                          <a:pt x="2151" y="231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D3D3D3"/>
                      </a:gs>
                      <a:gs pos="100000">
                        <a:srgbClr val="F9F9F9"/>
                      </a:gs>
                    </a:gsLst>
                    <a:lin ang="21594000" scaled="0"/>
                  </a:gradFill>
                  <a:ln w="12700" cap="flat">
                    <a:noFill/>
                    <a:prstDash val="solid"/>
                    <a:miter lim="800000"/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vert="horz" wrap="square" lIns="68562" tIns="34281" rIns="68562" bIns="34281" numCol="1" anchor="t" anchorCtr="0" compatLnSpc="1"/>
                  <a:lstStyle/>
                  <a:p>
                    <a:endParaRPr lang="zh-CN" altLang="en-US" sz="1350"/>
                  </a:p>
                </p:txBody>
              </p:sp>
            </p:grpSp>
            <p:sp>
              <p:nvSpPr>
                <p:cNvPr id="28" name="Freeform 5"/>
                <p:cNvSpPr/>
                <p:nvPr/>
              </p:nvSpPr>
              <p:spPr bwMode="auto">
                <a:xfrm rot="1855731">
                  <a:off x="7634" y="3343"/>
                  <a:ext cx="1171" cy="1055"/>
                </a:xfrm>
                <a:custGeom>
                  <a:avLst/>
                  <a:gdLst>
                    <a:gd name="T0" fmla="*/ 2151 w 2740"/>
                    <a:gd name="T1" fmla="*/ 2315 h 2446"/>
                    <a:gd name="T2" fmla="*/ 2055 w 2740"/>
                    <a:gd name="T3" fmla="*/ 2410 h 2446"/>
                    <a:gd name="T4" fmla="*/ 1918 w 2740"/>
                    <a:gd name="T5" fmla="*/ 2445 h 2446"/>
                    <a:gd name="T6" fmla="*/ 816 w 2740"/>
                    <a:gd name="T7" fmla="*/ 2445 h 2446"/>
                    <a:gd name="T8" fmla="*/ 685 w 2740"/>
                    <a:gd name="T9" fmla="*/ 2410 h 2446"/>
                    <a:gd name="T10" fmla="*/ 589 w 2740"/>
                    <a:gd name="T11" fmla="*/ 2314 h 2446"/>
                    <a:gd name="T12" fmla="*/ 36 w 2740"/>
                    <a:gd name="T13" fmla="*/ 1356 h 2446"/>
                    <a:gd name="T14" fmla="*/ 0 w 2740"/>
                    <a:gd name="T15" fmla="*/ 1223 h 2446"/>
                    <a:gd name="T16" fmla="*/ 36 w 2740"/>
                    <a:gd name="T17" fmla="*/ 1089 h 2446"/>
                    <a:gd name="T18" fmla="*/ 587 w 2740"/>
                    <a:gd name="T19" fmla="*/ 135 h 2446"/>
                    <a:gd name="T20" fmla="*/ 685 w 2740"/>
                    <a:gd name="T21" fmla="*/ 37 h 2446"/>
                    <a:gd name="T22" fmla="*/ 810 w 2740"/>
                    <a:gd name="T23" fmla="*/ 1 h 2446"/>
                    <a:gd name="T24" fmla="*/ 1916 w 2740"/>
                    <a:gd name="T25" fmla="*/ 1 h 2446"/>
                    <a:gd name="T26" fmla="*/ 2055 w 2740"/>
                    <a:gd name="T27" fmla="*/ 37 h 2446"/>
                    <a:gd name="T28" fmla="*/ 2151 w 2740"/>
                    <a:gd name="T29" fmla="*/ 132 h 2446"/>
                    <a:gd name="T30" fmla="*/ 2702 w 2740"/>
                    <a:gd name="T31" fmla="*/ 1086 h 2446"/>
                    <a:gd name="T32" fmla="*/ 2740 w 2740"/>
                    <a:gd name="T33" fmla="*/ 1223 h 2446"/>
                    <a:gd name="T34" fmla="*/ 2701 w 2740"/>
                    <a:gd name="T35" fmla="*/ 1361 h 2446"/>
                    <a:gd name="T36" fmla="*/ 2151 w 2740"/>
                    <a:gd name="T37" fmla="*/ 2315 h 24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740" h="2446">
                      <a:moveTo>
                        <a:pt x="2151" y="2315"/>
                      </a:moveTo>
                      <a:cubicBezTo>
                        <a:pt x="2128" y="2353"/>
                        <a:pt x="2096" y="2386"/>
                        <a:pt x="2055" y="2410"/>
                      </a:cubicBezTo>
                      <a:cubicBezTo>
                        <a:pt x="2012" y="2435"/>
                        <a:pt x="1965" y="2446"/>
                        <a:pt x="1918" y="2445"/>
                      </a:cubicBezTo>
                      <a:lnTo>
                        <a:pt x="816" y="2445"/>
                      </a:lnTo>
                      <a:cubicBezTo>
                        <a:pt x="772" y="2445"/>
                        <a:pt x="726" y="2434"/>
                        <a:pt x="685" y="2410"/>
                      </a:cubicBezTo>
                      <a:cubicBezTo>
                        <a:pt x="644" y="2386"/>
                        <a:pt x="611" y="2353"/>
                        <a:pt x="589" y="2314"/>
                      </a:cubicBezTo>
                      <a:lnTo>
                        <a:pt x="36" y="1356"/>
                      </a:lnTo>
                      <a:cubicBezTo>
                        <a:pt x="13" y="1317"/>
                        <a:pt x="0" y="1272"/>
                        <a:pt x="0" y="1223"/>
                      </a:cubicBezTo>
                      <a:cubicBezTo>
                        <a:pt x="0" y="1174"/>
                        <a:pt x="13" y="1129"/>
                        <a:pt x="36" y="1089"/>
                      </a:cubicBezTo>
                      <a:lnTo>
                        <a:pt x="587" y="135"/>
                      </a:lnTo>
                      <a:cubicBezTo>
                        <a:pt x="610" y="96"/>
                        <a:pt x="643" y="61"/>
                        <a:pt x="685" y="37"/>
                      </a:cubicBezTo>
                      <a:cubicBezTo>
                        <a:pt x="724" y="14"/>
                        <a:pt x="767" y="2"/>
                        <a:pt x="810" y="1"/>
                      </a:cubicBezTo>
                      <a:lnTo>
                        <a:pt x="1916" y="1"/>
                      </a:lnTo>
                      <a:cubicBezTo>
                        <a:pt x="1963" y="0"/>
                        <a:pt x="2011" y="11"/>
                        <a:pt x="2055" y="37"/>
                      </a:cubicBezTo>
                      <a:cubicBezTo>
                        <a:pt x="2096" y="60"/>
                        <a:pt x="2129" y="93"/>
                        <a:pt x="2151" y="132"/>
                      </a:cubicBezTo>
                      <a:lnTo>
                        <a:pt x="2702" y="1086"/>
                      </a:lnTo>
                      <a:cubicBezTo>
                        <a:pt x="2726" y="1126"/>
                        <a:pt x="2740" y="1173"/>
                        <a:pt x="2740" y="1223"/>
                      </a:cubicBezTo>
                      <a:cubicBezTo>
                        <a:pt x="2740" y="1274"/>
                        <a:pt x="2726" y="1321"/>
                        <a:pt x="2701" y="1361"/>
                      </a:cubicBezTo>
                      <a:lnTo>
                        <a:pt x="2151" y="2315"/>
                      </a:lnTo>
                      <a:close/>
                    </a:path>
                  </a:pathLst>
                </a:custGeom>
                <a:noFill/>
                <a:ln w="9525" cap="flat">
                  <a:solidFill>
                    <a:srgbClr val="414455"/>
                  </a:solidFill>
                  <a:prstDash val="sysDash"/>
                  <a:miter lim="800000"/>
                </a:ln>
                <a:effectLst/>
              </p:spPr>
              <p:txBody>
                <a:bodyPr vert="horz" wrap="square" lIns="68562" tIns="34281" rIns="68562" bIns="34281" numCol="1" anchor="t" anchorCtr="0" compatLnSpc="1"/>
                <a:lstStyle/>
                <a:p>
                  <a:endParaRPr lang="zh-CN" altLang="en-US" sz="1350"/>
                </a:p>
              </p:txBody>
            </p:sp>
          </p:grpSp>
          <p:grpSp>
            <p:nvGrpSpPr>
              <p:cNvPr id="4" name="组合 3"/>
              <p:cNvGrpSpPr/>
              <p:nvPr/>
            </p:nvGrpSpPr>
            <p:grpSpPr>
              <a:xfrm>
                <a:off x="7921" y="3535"/>
                <a:ext cx="626" cy="627"/>
                <a:chOff x="11986" y="3265"/>
                <a:chExt cx="869" cy="870"/>
              </a:xfrm>
              <a:solidFill>
                <a:srgbClr val="414455"/>
              </a:solidFill>
            </p:grpSpPr>
            <p:sp>
              <p:nvSpPr>
                <p:cNvPr id="51" name="Freeform 51"/>
                <p:cNvSpPr/>
                <p:nvPr/>
              </p:nvSpPr>
              <p:spPr bwMode="auto">
                <a:xfrm>
                  <a:off x="12333" y="3618"/>
                  <a:ext cx="255" cy="255"/>
                </a:xfrm>
                <a:custGeom>
                  <a:avLst/>
                  <a:gdLst>
                    <a:gd name="T0" fmla="*/ 56 w 56"/>
                    <a:gd name="T1" fmla="*/ 18 h 56"/>
                    <a:gd name="T2" fmla="*/ 56 w 56"/>
                    <a:gd name="T3" fmla="*/ 17 h 56"/>
                    <a:gd name="T4" fmla="*/ 38 w 56"/>
                    <a:gd name="T5" fmla="*/ 0 h 56"/>
                    <a:gd name="T6" fmla="*/ 37 w 56"/>
                    <a:gd name="T7" fmla="*/ 0 h 56"/>
                    <a:gd name="T8" fmla="*/ 0 w 56"/>
                    <a:gd name="T9" fmla="*/ 37 h 56"/>
                    <a:gd name="T10" fmla="*/ 0 w 56"/>
                    <a:gd name="T11" fmla="*/ 38 h 56"/>
                    <a:gd name="T12" fmla="*/ 17 w 56"/>
                    <a:gd name="T13" fmla="*/ 55 h 56"/>
                    <a:gd name="T14" fmla="*/ 18 w 56"/>
                    <a:gd name="T15" fmla="*/ 56 h 56"/>
                    <a:gd name="T16" fmla="*/ 19 w 56"/>
                    <a:gd name="T17" fmla="*/ 55 h 56"/>
                    <a:gd name="T18" fmla="*/ 56 w 56"/>
                    <a:gd name="T19" fmla="*/ 19 h 56"/>
                    <a:gd name="T20" fmla="*/ 56 w 56"/>
                    <a:gd name="T21" fmla="*/ 18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56" h="56">
                      <a:moveTo>
                        <a:pt x="56" y="18"/>
                      </a:moveTo>
                      <a:cubicBezTo>
                        <a:pt x="56" y="18"/>
                        <a:pt x="56" y="17"/>
                        <a:pt x="56" y="17"/>
                      </a:cubicBezTo>
                      <a:cubicBezTo>
                        <a:pt x="38" y="0"/>
                        <a:pt x="38" y="0"/>
                        <a:pt x="38" y="0"/>
                      </a:cubicBezTo>
                      <a:cubicBezTo>
                        <a:pt x="38" y="0"/>
                        <a:pt x="37" y="0"/>
                        <a:pt x="37" y="0"/>
                      </a:cubicBezTo>
                      <a:cubicBezTo>
                        <a:pt x="0" y="37"/>
                        <a:pt x="0" y="37"/>
                        <a:pt x="0" y="37"/>
                      </a:cubicBezTo>
                      <a:cubicBezTo>
                        <a:pt x="0" y="37"/>
                        <a:pt x="0" y="38"/>
                        <a:pt x="0" y="38"/>
                      </a:cubicBezTo>
                      <a:cubicBezTo>
                        <a:pt x="17" y="55"/>
                        <a:pt x="17" y="55"/>
                        <a:pt x="17" y="55"/>
                      </a:cubicBezTo>
                      <a:cubicBezTo>
                        <a:pt x="18" y="56"/>
                        <a:pt x="18" y="56"/>
                        <a:pt x="18" y="56"/>
                      </a:cubicBezTo>
                      <a:cubicBezTo>
                        <a:pt x="18" y="56"/>
                        <a:pt x="19" y="56"/>
                        <a:pt x="19" y="55"/>
                      </a:cubicBezTo>
                      <a:cubicBezTo>
                        <a:pt x="56" y="19"/>
                        <a:pt x="56" y="19"/>
                        <a:pt x="56" y="19"/>
                      </a:cubicBezTo>
                      <a:cubicBezTo>
                        <a:pt x="56" y="19"/>
                        <a:pt x="56" y="18"/>
                        <a:pt x="56" y="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2" name="Freeform 52"/>
                <p:cNvSpPr/>
                <p:nvPr/>
              </p:nvSpPr>
              <p:spPr bwMode="auto">
                <a:xfrm>
                  <a:off x="11986" y="3265"/>
                  <a:ext cx="492" cy="498"/>
                </a:xfrm>
                <a:custGeom>
                  <a:avLst/>
                  <a:gdLst>
                    <a:gd name="T0" fmla="*/ 108 w 109"/>
                    <a:gd name="T1" fmla="*/ 68 h 110"/>
                    <a:gd name="T2" fmla="*/ 41 w 109"/>
                    <a:gd name="T3" fmla="*/ 1 h 110"/>
                    <a:gd name="T4" fmla="*/ 40 w 109"/>
                    <a:gd name="T5" fmla="*/ 1 h 110"/>
                    <a:gd name="T6" fmla="*/ 0 w 109"/>
                    <a:gd name="T7" fmla="*/ 41 h 110"/>
                    <a:gd name="T8" fmla="*/ 0 w 109"/>
                    <a:gd name="T9" fmla="*/ 41 h 110"/>
                    <a:gd name="T10" fmla="*/ 0 w 109"/>
                    <a:gd name="T11" fmla="*/ 42 h 110"/>
                    <a:gd name="T12" fmla="*/ 67 w 109"/>
                    <a:gd name="T13" fmla="*/ 109 h 110"/>
                    <a:gd name="T14" fmla="*/ 68 w 109"/>
                    <a:gd name="T15" fmla="*/ 110 h 110"/>
                    <a:gd name="T16" fmla="*/ 68 w 109"/>
                    <a:gd name="T17" fmla="*/ 109 h 110"/>
                    <a:gd name="T18" fmla="*/ 108 w 109"/>
                    <a:gd name="T19" fmla="*/ 69 h 110"/>
                    <a:gd name="T20" fmla="*/ 108 w 109"/>
                    <a:gd name="T21" fmla="*/ 68 h 1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09" h="110">
                      <a:moveTo>
                        <a:pt x="108" y="68"/>
                      </a:moveTo>
                      <a:cubicBezTo>
                        <a:pt x="41" y="1"/>
                        <a:pt x="41" y="1"/>
                        <a:pt x="41" y="1"/>
                      </a:cubicBezTo>
                      <a:cubicBezTo>
                        <a:pt x="41" y="0"/>
                        <a:pt x="40" y="0"/>
                        <a:pt x="40" y="1"/>
                      </a:cubicBezTo>
                      <a:cubicBezTo>
                        <a:pt x="0" y="41"/>
                        <a:pt x="0" y="41"/>
                        <a:pt x="0" y="41"/>
                      </a:cubicBezTo>
                      <a:cubicBezTo>
                        <a:pt x="0" y="41"/>
                        <a:pt x="0" y="41"/>
                        <a:pt x="0" y="41"/>
                      </a:cubicBezTo>
                      <a:cubicBezTo>
                        <a:pt x="0" y="42"/>
                        <a:pt x="0" y="42"/>
                        <a:pt x="0" y="42"/>
                      </a:cubicBezTo>
                      <a:cubicBezTo>
                        <a:pt x="67" y="109"/>
                        <a:pt x="67" y="109"/>
                        <a:pt x="67" y="109"/>
                      </a:cubicBezTo>
                      <a:cubicBezTo>
                        <a:pt x="67" y="109"/>
                        <a:pt x="67" y="110"/>
                        <a:pt x="68" y="110"/>
                      </a:cubicBezTo>
                      <a:cubicBezTo>
                        <a:pt x="68" y="110"/>
                        <a:pt x="68" y="109"/>
                        <a:pt x="68" y="109"/>
                      </a:cubicBezTo>
                      <a:cubicBezTo>
                        <a:pt x="108" y="69"/>
                        <a:pt x="108" y="69"/>
                        <a:pt x="108" y="69"/>
                      </a:cubicBezTo>
                      <a:cubicBezTo>
                        <a:pt x="109" y="69"/>
                        <a:pt x="109" y="68"/>
                        <a:pt x="108" y="6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3" name="Freeform 53"/>
                <p:cNvSpPr>
                  <a:spLocks noEditPoints="1"/>
                </p:cNvSpPr>
                <p:nvPr/>
              </p:nvSpPr>
              <p:spPr bwMode="auto">
                <a:xfrm>
                  <a:off x="12451" y="3735"/>
                  <a:ext cx="405" cy="400"/>
                </a:xfrm>
                <a:custGeom>
                  <a:avLst/>
                  <a:gdLst>
                    <a:gd name="T0" fmla="*/ 88 w 89"/>
                    <a:gd name="T1" fmla="*/ 81 h 88"/>
                    <a:gd name="T2" fmla="*/ 69 w 89"/>
                    <a:gd name="T3" fmla="*/ 25 h 88"/>
                    <a:gd name="T4" fmla="*/ 68 w 89"/>
                    <a:gd name="T5" fmla="*/ 24 h 88"/>
                    <a:gd name="T6" fmla="*/ 35 w 89"/>
                    <a:gd name="T7" fmla="*/ 0 h 88"/>
                    <a:gd name="T8" fmla="*/ 33 w 89"/>
                    <a:gd name="T9" fmla="*/ 0 h 88"/>
                    <a:gd name="T10" fmla="*/ 0 w 89"/>
                    <a:gd name="T11" fmla="*/ 33 h 88"/>
                    <a:gd name="T12" fmla="*/ 0 w 89"/>
                    <a:gd name="T13" fmla="*/ 35 h 88"/>
                    <a:gd name="T14" fmla="*/ 24 w 89"/>
                    <a:gd name="T15" fmla="*/ 68 h 88"/>
                    <a:gd name="T16" fmla="*/ 25 w 89"/>
                    <a:gd name="T17" fmla="*/ 69 h 88"/>
                    <a:gd name="T18" fmla="*/ 81 w 89"/>
                    <a:gd name="T19" fmla="*/ 88 h 88"/>
                    <a:gd name="T20" fmla="*/ 81 w 89"/>
                    <a:gd name="T21" fmla="*/ 88 h 88"/>
                    <a:gd name="T22" fmla="*/ 82 w 89"/>
                    <a:gd name="T23" fmla="*/ 88 h 88"/>
                    <a:gd name="T24" fmla="*/ 88 w 89"/>
                    <a:gd name="T25" fmla="*/ 82 h 88"/>
                    <a:gd name="T26" fmla="*/ 88 w 89"/>
                    <a:gd name="T27" fmla="*/ 81 h 88"/>
                    <a:gd name="T28" fmla="*/ 51 w 89"/>
                    <a:gd name="T29" fmla="*/ 51 h 88"/>
                    <a:gd name="T30" fmla="*/ 38 w 89"/>
                    <a:gd name="T31" fmla="*/ 51 h 88"/>
                    <a:gd name="T32" fmla="*/ 36 w 89"/>
                    <a:gd name="T33" fmla="*/ 44 h 88"/>
                    <a:gd name="T34" fmla="*/ 38 w 89"/>
                    <a:gd name="T35" fmla="*/ 38 h 88"/>
                    <a:gd name="T36" fmla="*/ 45 w 89"/>
                    <a:gd name="T37" fmla="*/ 35 h 88"/>
                    <a:gd name="T38" fmla="*/ 51 w 89"/>
                    <a:gd name="T39" fmla="*/ 38 h 88"/>
                    <a:gd name="T40" fmla="*/ 51 w 89"/>
                    <a:gd name="T41" fmla="*/ 51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89" h="88">
                      <a:moveTo>
                        <a:pt x="88" y="81"/>
                      </a:moveTo>
                      <a:cubicBezTo>
                        <a:pt x="88" y="80"/>
                        <a:pt x="74" y="64"/>
                        <a:pt x="69" y="25"/>
                      </a:cubicBezTo>
                      <a:cubicBezTo>
                        <a:pt x="69" y="24"/>
                        <a:pt x="69" y="24"/>
                        <a:pt x="68" y="24"/>
                      </a:cubicBezTo>
                      <a:cubicBezTo>
                        <a:pt x="68" y="24"/>
                        <a:pt x="55" y="20"/>
                        <a:pt x="35" y="0"/>
                      </a:cubicBezTo>
                      <a:cubicBezTo>
                        <a:pt x="34" y="0"/>
                        <a:pt x="34" y="0"/>
                        <a:pt x="33" y="0"/>
                      </a:cubicBezTo>
                      <a:cubicBezTo>
                        <a:pt x="0" y="33"/>
                        <a:pt x="0" y="33"/>
                        <a:pt x="0" y="33"/>
                      </a:cubicBezTo>
                      <a:cubicBezTo>
                        <a:pt x="0" y="34"/>
                        <a:pt x="0" y="34"/>
                        <a:pt x="0" y="35"/>
                      </a:cubicBezTo>
                      <a:cubicBezTo>
                        <a:pt x="21" y="55"/>
                        <a:pt x="24" y="68"/>
                        <a:pt x="24" y="68"/>
                      </a:cubicBezTo>
                      <a:cubicBezTo>
                        <a:pt x="24" y="68"/>
                        <a:pt x="24" y="69"/>
                        <a:pt x="25" y="69"/>
                      </a:cubicBezTo>
                      <a:cubicBezTo>
                        <a:pt x="64" y="74"/>
                        <a:pt x="81" y="88"/>
                        <a:pt x="81" y="88"/>
                      </a:cubicBezTo>
                      <a:cubicBezTo>
                        <a:pt x="81" y="88"/>
                        <a:pt x="81" y="88"/>
                        <a:pt x="81" y="88"/>
                      </a:cubicBezTo>
                      <a:cubicBezTo>
                        <a:pt x="82" y="88"/>
                        <a:pt x="82" y="88"/>
                        <a:pt x="82" y="88"/>
                      </a:cubicBezTo>
                      <a:cubicBezTo>
                        <a:pt x="88" y="82"/>
                        <a:pt x="88" y="82"/>
                        <a:pt x="88" y="82"/>
                      </a:cubicBezTo>
                      <a:cubicBezTo>
                        <a:pt x="89" y="82"/>
                        <a:pt x="89" y="81"/>
                        <a:pt x="88" y="81"/>
                      </a:cubicBezTo>
                      <a:close/>
                      <a:moveTo>
                        <a:pt x="51" y="51"/>
                      </a:moveTo>
                      <a:cubicBezTo>
                        <a:pt x="48" y="54"/>
                        <a:pt x="42" y="54"/>
                        <a:pt x="38" y="51"/>
                      </a:cubicBezTo>
                      <a:cubicBezTo>
                        <a:pt x="37" y="49"/>
                        <a:pt x="36" y="47"/>
                        <a:pt x="36" y="44"/>
                      </a:cubicBezTo>
                      <a:cubicBezTo>
                        <a:pt x="36" y="42"/>
                        <a:pt x="37" y="40"/>
                        <a:pt x="38" y="38"/>
                      </a:cubicBezTo>
                      <a:cubicBezTo>
                        <a:pt x="40" y="36"/>
                        <a:pt x="42" y="35"/>
                        <a:pt x="45" y="35"/>
                      </a:cubicBezTo>
                      <a:cubicBezTo>
                        <a:pt x="47" y="35"/>
                        <a:pt x="49" y="36"/>
                        <a:pt x="51" y="38"/>
                      </a:cubicBezTo>
                      <a:cubicBezTo>
                        <a:pt x="54" y="42"/>
                        <a:pt x="54" y="47"/>
                        <a:pt x="51" y="5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5" name="文本框 4"/>
          <p:cNvSpPr txBox="1"/>
          <p:nvPr/>
        </p:nvSpPr>
        <p:spPr>
          <a:xfrm>
            <a:off x="1459230" y="1491630"/>
            <a:ext cx="599309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rgbClr val="414455"/>
                </a:solidFill>
              </a:rPr>
              <a:t> </a:t>
            </a:r>
            <a:r>
              <a:rPr lang="en-US" altLang="zh-CN" sz="1600" dirty="0">
                <a:solidFill>
                  <a:srgbClr val="FF0000"/>
                </a:solidFill>
              </a:rPr>
              <a:t>video</a:t>
            </a:r>
            <a:r>
              <a:rPr lang="zh-CN" altLang="en-US" sz="1600" dirty="0">
                <a:solidFill>
                  <a:srgbClr val="414455"/>
                </a:solidFill>
              </a:rPr>
              <a:t>视频</a:t>
            </a:r>
            <a:endParaRPr lang="en-US" altLang="zh-CN" sz="1600" dirty="0">
              <a:solidFill>
                <a:srgbClr val="414455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sz="1600" dirty="0">
              <a:solidFill>
                <a:srgbClr val="414455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rgbClr val="FF0000"/>
                </a:solidFill>
              </a:rPr>
              <a:t>audio</a:t>
            </a:r>
            <a:r>
              <a:rPr lang="zh-CN" altLang="en-US" sz="1600" dirty="0">
                <a:solidFill>
                  <a:srgbClr val="414455"/>
                </a:solidFill>
              </a:rPr>
              <a:t>音频</a:t>
            </a:r>
            <a:endParaRPr lang="en-US" altLang="zh-CN" sz="1600" dirty="0">
              <a:solidFill>
                <a:srgbClr val="414455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CN" sz="1600" dirty="0">
              <a:solidFill>
                <a:srgbClr val="414455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rgbClr val="FF0000"/>
                </a:solidFill>
              </a:rPr>
              <a:t>source</a:t>
            </a:r>
            <a:r>
              <a:rPr lang="en-US" altLang="zh-CN" sz="1600" dirty="0">
                <a:solidFill>
                  <a:srgbClr val="414455"/>
                </a:solidFill>
              </a:rPr>
              <a:t> </a:t>
            </a:r>
            <a:r>
              <a:rPr lang="zh-CN" altLang="en-US" sz="1600" dirty="0">
                <a:solidFill>
                  <a:srgbClr val="414455"/>
                </a:solidFill>
              </a:rPr>
              <a:t>资源</a:t>
            </a:r>
            <a:endParaRPr lang="en-US" altLang="zh-CN" sz="1600" dirty="0">
              <a:solidFill>
                <a:srgbClr val="414455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CN" sz="1600" dirty="0">
              <a:solidFill>
                <a:srgbClr val="414455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1600" dirty="0" err="1">
                <a:solidFill>
                  <a:srgbClr val="414455"/>
                </a:solidFill>
              </a:rPr>
              <a:t>figcaption</a:t>
            </a:r>
            <a:r>
              <a:rPr lang="zh-CN" altLang="en-US" sz="1600" dirty="0">
                <a:solidFill>
                  <a:srgbClr val="414455"/>
                </a:solidFill>
              </a:rPr>
              <a:t>标签定义 </a:t>
            </a:r>
            <a:r>
              <a:rPr lang="en-US" altLang="zh-CN" sz="1600" dirty="0">
                <a:solidFill>
                  <a:srgbClr val="414455"/>
                </a:solidFill>
              </a:rPr>
              <a:t>figure </a:t>
            </a:r>
            <a:r>
              <a:rPr lang="zh-CN" altLang="en-US" sz="1600" dirty="0">
                <a:solidFill>
                  <a:srgbClr val="414455"/>
                </a:solidFill>
              </a:rPr>
              <a:t>元素的标题（了解）</a:t>
            </a:r>
            <a:endParaRPr lang="en-US" altLang="zh-CN" sz="1600" dirty="0">
              <a:solidFill>
                <a:srgbClr val="414455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CN" sz="1600" dirty="0">
              <a:solidFill>
                <a:srgbClr val="414455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rgbClr val="FF0000"/>
                </a:solidFill>
              </a:rPr>
              <a:t>canvas</a:t>
            </a:r>
            <a:r>
              <a:rPr lang="zh-CN" altLang="en-US" sz="1600" dirty="0">
                <a:solidFill>
                  <a:srgbClr val="414455"/>
                </a:solidFill>
              </a:rPr>
              <a:t>画布</a:t>
            </a:r>
            <a:endParaRPr lang="en-US" altLang="zh-CN" sz="1600" dirty="0">
              <a:solidFill>
                <a:srgbClr val="414455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CN" sz="1600" dirty="0">
              <a:solidFill>
                <a:srgbClr val="414455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rgbClr val="414455"/>
                </a:solidFill>
              </a:rPr>
              <a:t>progress</a:t>
            </a:r>
            <a:r>
              <a:rPr lang="zh-CN" altLang="en-US" sz="1600" dirty="0">
                <a:solidFill>
                  <a:srgbClr val="414455"/>
                </a:solidFill>
              </a:rPr>
              <a:t>进程</a:t>
            </a:r>
            <a:endParaRPr lang="en-US" altLang="zh-CN" sz="1600" dirty="0">
              <a:solidFill>
                <a:srgbClr val="414455"/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1978413"/>
            <a:ext cx="2789599" cy="121526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71" name="圆角矩形 70"/>
          <p:cNvSpPr/>
          <p:nvPr/>
        </p:nvSpPr>
        <p:spPr>
          <a:xfrm>
            <a:off x="4086072" y="1950849"/>
            <a:ext cx="4913267" cy="1215263"/>
          </a:xfrm>
          <a:prstGeom prst="round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C00000"/>
              </a:solidFill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5003935" y="1950849"/>
            <a:ext cx="4157379" cy="1215263"/>
          </a:xfrm>
          <a:prstGeom prst="rect">
            <a:avLst/>
          </a:prstGeom>
          <a:solidFill>
            <a:srgbClr val="5B5E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81" name="TextBox 80"/>
          <p:cNvSpPr txBox="1"/>
          <p:nvPr/>
        </p:nvSpPr>
        <p:spPr>
          <a:xfrm flipH="1">
            <a:off x="4410024" y="2091923"/>
            <a:ext cx="269960" cy="845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950" b="1" dirty="0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4</a:t>
            </a:r>
            <a:endParaRPr lang="id-ID" sz="4950" b="1" dirty="0">
              <a:solidFill>
                <a:schemeClr val="bg1"/>
              </a:solidFill>
              <a:latin typeface="方正兰亭黑简体" panose="02000000000000000000" pitchFamily="2" charset="-122"/>
              <a:ea typeface="方正兰亭黑简体" panose="02000000000000000000" pitchFamily="2" charset="-122"/>
            </a:endParaRPr>
          </a:p>
        </p:txBody>
      </p:sp>
      <p:sp>
        <p:nvSpPr>
          <p:cNvPr id="112" name="文本框 9"/>
          <p:cNvSpPr txBox="1"/>
          <p:nvPr/>
        </p:nvSpPr>
        <p:spPr>
          <a:xfrm>
            <a:off x="5094650" y="2328143"/>
            <a:ext cx="3005742" cy="375088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/>
            <a:r>
              <a:rPr lang="en-US" altLang="zh-CN" sz="2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HTML5</a:t>
            </a:r>
            <a:r>
              <a:rPr lang="zh-CN" altLang="en-US" sz="2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表单元素</a:t>
            </a:r>
            <a:endParaRPr lang="zh-CN" altLang="en-US" sz="21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71" name="组合 170"/>
          <p:cNvGrpSpPr/>
          <p:nvPr/>
        </p:nvGrpSpPr>
        <p:grpSpPr>
          <a:xfrm>
            <a:off x="2064628" y="1988867"/>
            <a:ext cx="1384430" cy="1248221"/>
            <a:chOff x="3720691" y="2824413"/>
            <a:chExt cx="1341120" cy="1209172"/>
          </a:xfrm>
        </p:grpSpPr>
        <p:sp>
          <p:nvSpPr>
            <p:cNvPr id="172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173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</p:grpSp>
      <p:sp>
        <p:nvSpPr>
          <p:cNvPr id="175" name="Freeform 5"/>
          <p:cNvSpPr/>
          <p:nvPr/>
        </p:nvSpPr>
        <p:spPr bwMode="auto">
          <a:xfrm rot="1855731">
            <a:off x="2159429" y="2074341"/>
            <a:ext cx="1194827" cy="1077274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noFill/>
          <a:ln w="9525" cap="flat">
            <a:solidFill>
              <a:srgbClr val="414455"/>
            </a:solidFill>
            <a:prstDash val="sysDash"/>
            <a:miter lim="800000"/>
          </a:ln>
          <a:effectLst/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/>
          </a:p>
        </p:txBody>
      </p:sp>
      <p:grpSp>
        <p:nvGrpSpPr>
          <p:cNvPr id="182" name="组合 181"/>
          <p:cNvGrpSpPr/>
          <p:nvPr/>
        </p:nvGrpSpPr>
        <p:grpSpPr>
          <a:xfrm>
            <a:off x="3350801" y="2079269"/>
            <a:ext cx="208734" cy="138347"/>
            <a:chOff x="9482595" y="2565731"/>
            <a:chExt cx="278384" cy="184511"/>
          </a:xfrm>
        </p:grpSpPr>
        <p:sp>
          <p:nvSpPr>
            <p:cNvPr id="183" name="椭圆 182"/>
            <p:cNvSpPr/>
            <p:nvPr/>
          </p:nvSpPr>
          <p:spPr>
            <a:xfrm>
              <a:off x="9482595" y="2565731"/>
              <a:ext cx="71376" cy="7137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84" name="椭圆 183"/>
            <p:cNvSpPr/>
            <p:nvPr/>
          </p:nvSpPr>
          <p:spPr>
            <a:xfrm>
              <a:off x="9625979" y="2615242"/>
              <a:ext cx="135000" cy="135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pic>
        <p:nvPicPr>
          <p:cNvPr id="4" name="图片 3" descr="00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99005" y="2078990"/>
            <a:ext cx="1114425" cy="114617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文本框 9"/>
          <p:cNvSpPr txBox="1"/>
          <p:nvPr/>
        </p:nvSpPr>
        <p:spPr>
          <a:xfrm>
            <a:off x="1007970" y="231626"/>
            <a:ext cx="1403790" cy="259671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/>
            <a:r>
              <a:rPr lang="en-US" altLang="zh-CN" sz="135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HTML5</a:t>
            </a:r>
            <a:r>
              <a:rPr lang="zh-CN" altLang="en-US" sz="135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表单元素</a:t>
            </a:r>
            <a:endParaRPr lang="zh-CN" altLang="en-US" sz="1350" dirty="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4" name="直接连接符 123"/>
          <p:cNvCxnSpPr/>
          <p:nvPr/>
        </p:nvCxnSpPr>
        <p:spPr>
          <a:xfrm>
            <a:off x="1006366" y="501586"/>
            <a:ext cx="7291077" cy="0"/>
          </a:xfrm>
          <a:prstGeom prst="line">
            <a:avLst/>
          </a:prstGeom>
          <a:ln>
            <a:solidFill>
              <a:srgbClr val="41445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5" name="组合 124"/>
          <p:cNvGrpSpPr/>
          <p:nvPr/>
        </p:nvGrpSpPr>
        <p:grpSpPr>
          <a:xfrm>
            <a:off x="8427406" y="345603"/>
            <a:ext cx="193989" cy="174903"/>
            <a:chOff x="3720691" y="2824413"/>
            <a:chExt cx="1341120" cy="1209172"/>
          </a:xfrm>
        </p:grpSpPr>
        <p:sp>
          <p:nvSpPr>
            <p:cNvPr id="126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  <p:sp>
          <p:nvSpPr>
            <p:cNvPr id="127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</p:grpSp>
      <p:grpSp>
        <p:nvGrpSpPr>
          <p:cNvPr id="65" name="组合 64"/>
          <p:cNvGrpSpPr/>
          <p:nvPr/>
        </p:nvGrpSpPr>
        <p:grpSpPr>
          <a:xfrm>
            <a:off x="414620" y="142563"/>
            <a:ext cx="502789" cy="453321"/>
            <a:chOff x="5424755" y="1340768"/>
            <a:chExt cx="670560" cy="604586"/>
          </a:xfrm>
        </p:grpSpPr>
        <p:grpSp>
          <p:nvGrpSpPr>
            <p:cNvPr id="66" name="组合 65"/>
            <p:cNvGrpSpPr/>
            <p:nvPr/>
          </p:nvGrpSpPr>
          <p:grpSpPr>
            <a:xfrm>
              <a:off x="5424755" y="1340768"/>
              <a:ext cx="670560" cy="604586"/>
              <a:chOff x="3720691" y="2824413"/>
              <a:chExt cx="1341120" cy="1209172"/>
            </a:xfrm>
          </p:grpSpPr>
          <p:sp>
            <p:nvSpPr>
              <p:cNvPr id="69" name="Freeform 5"/>
              <p:cNvSpPr/>
              <p:nvPr/>
            </p:nvSpPr>
            <p:spPr bwMode="auto">
              <a:xfrm rot="1855731">
                <a:off x="3720691" y="2824413"/>
                <a:ext cx="1341120" cy="1209172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16200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190500" dist="1143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73" name="Freeform 5"/>
              <p:cNvSpPr/>
              <p:nvPr/>
            </p:nvSpPr>
            <p:spPr bwMode="auto">
              <a:xfrm rot="1855731">
                <a:off x="3764581" y="2863367"/>
                <a:ext cx="1264630" cy="1140208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21594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</p:grpSp>
        <p:sp>
          <p:nvSpPr>
            <p:cNvPr id="67" name="Freeform 5"/>
            <p:cNvSpPr/>
            <p:nvPr/>
          </p:nvSpPr>
          <p:spPr bwMode="auto">
            <a:xfrm rot="1855731">
              <a:off x="5470180" y="1383052"/>
              <a:ext cx="576760" cy="52001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noFill/>
            <a:ln w="9525" cap="flat">
              <a:solidFill>
                <a:srgbClr val="414455"/>
              </a:solidFill>
              <a:prstDash val="sysDash"/>
              <a:miter lim="800000"/>
            </a:ln>
            <a:effectLst/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</p:grpSp>
      <p:pic>
        <p:nvPicPr>
          <p:cNvPr id="2" name="图片 1" descr="00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0535" y="179070"/>
            <a:ext cx="388620" cy="400050"/>
          </a:xfrm>
          <a:prstGeom prst="rect">
            <a:avLst/>
          </a:prstGeom>
        </p:spPr>
      </p:pic>
      <p:grpSp>
        <p:nvGrpSpPr>
          <p:cNvPr id="35" name="组合 34"/>
          <p:cNvGrpSpPr/>
          <p:nvPr/>
        </p:nvGrpSpPr>
        <p:grpSpPr>
          <a:xfrm>
            <a:off x="979805" y="863600"/>
            <a:ext cx="3303905" cy="648970"/>
            <a:chOff x="1543" y="1360"/>
            <a:chExt cx="5203" cy="1022"/>
          </a:xfrm>
        </p:grpSpPr>
        <p:sp>
          <p:nvSpPr>
            <p:cNvPr id="3" name="文本框 2"/>
            <p:cNvSpPr txBox="1"/>
            <p:nvPr/>
          </p:nvSpPr>
          <p:spPr>
            <a:xfrm>
              <a:off x="2298" y="1364"/>
              <a:ext cx="4448" cy="10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5B5E7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Input type</a:t>
              </a:r>
              <a:r>
                <a:rPr lang="zh-CN" altLang="en-US" dirty="0">
                  <a:solidFill>
                    <a:srgbClr val="5B5E7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回顾</a:t>
              </a:r>
              <a:endParaRPr lang="zh-CN" altLang="en-US" dirty="0">
                <a:solidFill>
                  <a:srgbClr val="5B5E77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indent="0">
                <a:buFont typeface="Wingdings" panose="05000000000000000000" charset="0"/>
                <a:buNone/>
              </a:pPr>
              <a:endParaRPr lang="en-US" altLang="zh-CN" dirty="0">
                <a:solidFill>
                  <a:srgbClr val="5B5E77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4" name="组合 33"/>
            <p:cNvGrpSpPr/>
            <p:nvPr/>
          </p:nvGrpSpPr>
          <p:grpSpPr>
            <a:xfrm>
              <a:off x="1543" y="1360"/>
              <a:ext cx="651" cy="587"/>
              <a:chOff x="7541" y="3259"/>
              <a:chExt cx="1356" cy="1222"/>
            </a:xfrm>
          </p:grpSpPr>
          <p:grpSp>
            <p:nvGrpSpPr>
              <p:cNvPr id="33" name="组合 32"/>
              <p:cNvGrpSpPr/>
              <p:nvPr/>
            </p:nvGrpSpPr>
            <p:grpSpPr>
              <a:xfrm>
                <a:off x="7541" y="3259"/>
                <a:ext cx="1356" cy="1223"/>
                <a:chOff x="7541" y="3259"/>
                <a:chExt cx="1356" cy="1223"/>
              </a:xfrm>
            </p:grpSpPr>
            <p:grpSp>
              <p:nvGrpSpPr>
                <p:cNvPr id="25" name="组合 24"/>
                <p:cNvGrpSpPr/>
                <p:nvPr/>
              </p:nvGrpSpPr>
              <p:grpSpPr>
                <a:xfrm>
                  <a:off x="7541" y="3259"/>
                  <a:ext cx="1356" cy="1223"/>
                  <a:chOff x="3720691" y="2824413"/>
                  <a:chExt cx="1341120" cy="1209172"/>
                </a:xfrm>
              </p:grpSpPr>
              <p:sp>
                <p:nvSpPr>
                  <p:cNvPr id="26" name="Freeform 5"/>
                  <p:cNvSpPr/>
                  <p:nvPr/>
                </p:nvSpPr>
                <p:spPr bwMode="auto">
                  <a:xfrm rot="1855731">
                    <a:off x="3720691" y="2824413"/>
                    <a:ext cx="1341120" cy="1209172"/>
                  </a:xfrm>
                  <a:custGeom>
                    <a:avLst/>
                    <a:gdLst>
                      <a:gd name="T0" fmla="*/ 2151 w 2740"/>
                      <a:gd name="T1" fmla="*/ 2315 h 2446"/>
                      <a:gd name="T2" fmla="*/ 2055 w 2740"/>
                      <a:gd name="T3" fmla="*/ 2410 h 2446"/>
                      <a:gd name="T4" fmla="*/ 1918 w 2740"/>
                      <a:gd name="T5" fmla="*/ 2445 h 2446"/>
                      <a:gd name="T6" fmla="*/ 816 w 2740"/>
                      <a:gd name="T7" fmla="*/ 2445 h 2446"/>
                      <a:gd name="T8" fmla="*/ 685 w 2740"/>
                      <a:gd name="T9" fmla="*/ 2410 h 2446"/>
                      <a:gd name="T10" fmla="*/ 589 w 2740"/>
                      <a:gd name="T11" fmla="*/ 2314 h 2446"/>
                      <a:gd name="T12" fmla="*/ 36 w 2740"/>
                      <a:gd name="T13" fmla="*/ 1356 h 2446"/>
                      <a:gd name="T14" fmla="*/ 0 w 2740"/>
                      <a:gd name="T15" fmla="*/ 1223 h 2446"/>
                      <a:gd name="T16" fmla="*/ 36 w 2740"/>
                      <a:gd name="T17" fmla="*/ 1089 h 2446"/>
                      <a:gd name="T18" fmla="*/ 587 w 2740"/>
                      <a:gd name="T19" fmla="*/ 135 h 2446"/>
                      <a:gd name="T20" fmla="*/ 685 w 2740"/>
                      <a:gd name="T21" fmla="*/ 37 h 2446"/>
                      <a:gd name="T22" fmla="*/ 810 w 2740"/>
                      <a:gd name="T23" fmla="*/ 1 h 2446"/>
                      <a:gd name="T24" fmla="*/ 1916 w 2740"/>
                      <a:gd name="T25" fmla="*/ 1 h 2446"/>
                      <a:gd name="T26" fmla="*/ 2055 w 2740"/>
                      <a:gd name="T27" fmla="*/ 37 h 2446"/>
                      <a:gd name="T28" fmla="*/ 2151 w 2740"/>
                      <a:gd name="T29" fmla="*/ 132 h 2446"/>
                      <a:gd name="T30" fmla="*/ 2702 w 2740"/>
                      <a:gd name="T31" fmla="*/ 1086 h 2446"/>
                      <a:gd name="T32" fmla="*/ 2740 w 2740"/>
                      <a:gd name="T33" fmla="*/ 1223 h 2446"/>
                      <a:gd name="T34" fmla="*/ 2701 w 2740"/>
                      <a:gd name="T35" fmla="*/ 1361 h 2446"/>
                      <a:gd name="T36" fmla="*/ 2151 w 2740"/>
                      <a:gd name="T37" fmla="*/ 2315 h 24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2740" h="2446">
                        <a:moveTo>
                          <a:pt x="2151" y="2315"/>
                        </a:moveTo>
                        <a:cubicBezTo>
                          <a:pt x="2128" y="2353"/>
                          <a:pt x="2096" y="2386"/>
                          <a:pt x="2055" y="2410"/>
                        </a:cubicBezTo>
                        <a:cubicBezTo>
                          <a:pt x="2012" y="2435"/>
                          <a:pt x="1965" y="2446"/>
                          <a:pt x="1918" y="2445"/>
                        </a:cubicBezTo>
                        <a:lnTo>
                          <a:pt x="816" y="2445"/>
                        </a:lnTo>
                        <a:cubicBezTo>
                          <a:pt x="772" y="2445"/>
                          <a:pt x="726" y="2434"/>
                          <a:pt x="685" y="2410"/>
                        </a:cubicBezTo>
                        <a:cubicBezTo>
                          <a:pt x="644" y="2386"/>
                          <a:pt x="611" y="2353"/>
                          <a:pt x="589" y="2314"/>
                        </a:cubicBezTo>
                        <a:lnTo>
                          <a:pt x="36" y="1356"/>
                        </a:lnTo>
                        <a:cubicBezTo>
                          <a:pt x="13" y="1317"/>
                          <a:pt x="0" y="1272"/>
                          <a:pt x="0" y="1223"/>
                        </a:cubicBezTo>
                        <a:cubicBezTo>
                          <a:pt x="0" y="1174"/>
                          <a:pt x="13" y="1129"/>
                          <a:pt x="36" y="1089"/>
                        </a:cubicBezTo>
                        <a:lnTo>
                          <a:pt x="587" y="135"/>
                        </a:lnTo>
                        <a:cubicBezTo>
                          <a:pt x="610" y="96"/>
                          <a:pt x="643" y="61"/>
                          <a:pt x="685" y="37"/>
                        </a:cubicBezTo>
                        <a:cubicBezTo>
                          <a:pt x="724" y="14"/>
                          <a:pt x="767" y="2"/>
                          <a:pt x="810" y="1"/>
                        </a:cubicBezTo>
                        <a:lnTo>
                          <a:pt x="1916" y="1"/>
                        </a:lnTo>
                        <a:cubicBezTo>
                          <a:pt x="1963" y="0"/>
                          <a:pt x="2011" y="11"/>
                          <a:pt x="2055" y="37"/>
                        </a:cubicBezTo>
                        <a:cubicBezTo>
                          <a:pt x="2096" y="60"/>
                          <a:pt x="2129" y="93"/>
                          <a:pt x="2151" y="132"/>
                        </a:cubicBezTo>
                        <a:lnTo>
                          <a:pt x="2702" y="1086"/>
                        </a:lnTo>
                        <a:cubicBezTo>
                          <a:pt x="2726" y="1126"/>
                          <a:pt x="2740" y="1173"/>
                          <a:pt x="2740" y="1223"/>
                        </a:cubicBezTo>
                        <a:cubicBezTo>
                          <a:pt x="2740" y="1274"/>
                          <a:pt x="2726" y="1321"/>
                          <a:pt x="2701" y="1361"/>
                        </a:cubicBezTo>
                        <a:lnTo>
                          <a:pt x="2151" y="231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D3D3D3"/>
                      </a:gs>
                      <a:gs pos="100000">
                        <a:srgbClr val="F9F9F9"/>
                      </a:gs>
                    </a:gsLst>
                    <a:lin ang="16200000" scaled="0"/>
                  </a:gradFill>
                  <a:ln w="12700" cap="flat">
                    <a:noFill/>
                    <a:prstDash val="solid"/>
                    <a:miter lim="800000"/>
                  </a:ln>
                  <a:effectLst>
                    <a:outerShdw blurRad="190500" dist="1143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vert="horz" wrap="square" lIns="68562" tIns="34281" rIns="68562" bIns="34281" numCol="1" anchor="t" anchorCtr="0" compatLnSpc="1"/>
                  <a:lstStyle/>
                  <a:p>
                    <a:endParaRPr lang="zh-CN" altLang="en-US" sz="1350"/>
                  </a:p>
                </p:txBody>
              </p:sp>
              <p:sp>
                <p:nvSpPr>
                  <p:cNvPr id="27" name="Freeform 5"/>
                  <p:cNvSpPr/>
                  <p:nvPr/>
                </p:nvSpPr>
                <p:spPr bwMode="auto">
                  <a:xfrm rot="1855731">
                    <a:off x="3764581" y="2863367"/>
                    <a:ext cx="1264630" cy="1140208"/>
                  </a:xfrm>
                  <a:custGeom>
                    <a:avLst/>
                    <a:gdLst>
                      <a:gd name="T0" fmla="*/ 2151 w 2740"/>
                      <a:gd name="T1" fmla="*/ 2315 h 2446"/>
                      <a:gd name="T2" fmla="*/ 2055 w 2740"/>
                      <a:gd name="T3" fmla="*/ 2410 h 2446"/>
                      <a:gd name="T4" fmla="*/ 1918 w 2740"/>
                      <a:gd name="T5" fmla="*/ 2445 h 2446"/>
                      <a:gd name="T6" fmla="*/ 816 w 2740"/>
                      <a:gd name="T7" fmla="*/ 2445 h 2446"/>
                      <a:gd name="T8" fmla="*/ 685 w 2740"/>
                      <a:gd name="T9" fmla="*/ 2410 h 2446"/>
                      <a:gd name="T10" fmla="*/ 589 w 2740"/>
                      <a:gd name="T11" fmla="*/ 2314 h 2446"/>
                      <a:gd name="T12" fmla="*/ 36 w 2740"/>
                      <a:gd name="T13" fmla="*/ 1356 h 2446"/>
                      <a:gd name="T14" fmla="*/ 0 w 2740"/>
                      <a:gd name="T15" fmla="*/ 1223 h 2446"/>
                      <a:gd name="T16" fmla="*/ 36 w 2740"/>
                      <a:gd name="T17" fmla="*/ 1089 h 2446"/>
                      <a:gd name="T18" fmla="*/ 587 w 2740"/>
                      <a:gd name="T19" fmla="*/ 135 h 2446"/>
                      <a:gd name="T20" fmla="*/ 685 w 2740"/>
                      <a:gd name="T21" fmla="*/ 37 h 2446"/>
                      <a:gd name="T22" fmla="*/ 810 w 2740"/>
                      <a:gd name="T23" fmla="*/ 1 h 2446"/>
                      <a:gd name="T24" fmla="*/ 1916 w 2740"/>
                      <a:gd name="T25" fmla="*/ 1 h 2446"/>
                      <a:gd name="T26" fmla="*/ 2055 w 2740"/>
                      <a:gd name="T27" fmla="*/ 37 h 2446"/>
                      <a:gd name="T28" fmla="*/ 2151 w 2740"/>
                      <a:gd name="T29" fmla="*/ 132 h 2446"/>
                      <a:gd name="T30" fmla="*/ 2702 w 2740"/>
                      <a:gd name="T31" fmla="*/ 1086 h 2446"/>
                      <a:gd name="T32" fmla="*/ 2740 w 2740"/>
                      <a:gd name="T33" fmla="*/ 1223 h 2446"/>
                      <a:gd name="T34" fmla="*/ 2701 w 2740"/>
                      <a:gd name="T35" fmla="*/ 1361 h 2446"/>
                      <a:gd name="T36" fmla="*/ 2151 w 2740"/>
                      <a:gd name="T37" fmla="*/ 2315 h 24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2740" h="2446">
                        <a:moveTo>
                          <a:pt x="2151" y="2315"/>
                        </a:moveTo>
                        <a:cubicBezTo>
                          <a:pt x="2128" y="2353"/>
                          <a:pt x="2096" y="2386"/>
                          <a:pt x="2055" y="2410"/>
                        </a:cubicBezTo>
                        <a:cubicBezTo>
                          <a:pt x="2012" y="2435"/>
                          <a:pt x="1965" y="2446"/>
                          <a:pt x="1918" y="2445"/>
                        </a:cubicBezTo>
                        <a:lnTo>
                          <a:pt x="816" y="2445"/>
                        </a:lnTo>
                        <a:cubicBezTo>
                          <a:pt x="772" y="2445"/>
                          <a:pt x="726" y="2434"/>
                          <a:pt x="685" y="2410"/>
                        </a:cubicBezTo>
                        <a:cubicBezTo>
                          <a:pt x="644" y="2386"/>
                          <a:pt x="611" y="2353"/>
                          <a:pt x="589" y="2314"/>
                        </a:cubicBezTo>
                        <a:lnTo>
                          <a:pt x="36" y="1356"/>
                        </a:lnTo>
                        <a:cubicBezTo>
                          <a:pt x="13" y="1317"/>
                          <a:pt x="0" y="1272"/>
                          <a:pt x="0" y="1223"/>
                        </a:cubicBezTo>
                        <a:cubicBezTo>
                          <a:pt x="0" y="1174"/>
                          <a:pt x="13" y="1129"/>
                          <a:pt x="36" y="1089"/>
                        </a:cubicBezTo>
                        <a:lnTo>
                          <a:pt x="587" y="135"/>
                        </a:lnTo>
                        <a:cubicBezTo>
                          <a:pt x="610" y="96"/>
                          <a:pt x="643" y="61"/>
                          <a:pt x="685" y="37"/>
                        </a:cubicBezTo>
                        <a:cubicBezTo>
                          <a:pt x="724" y="14"/>
                          <a:pt x="767" y="2"/>
                          <a:pt x="810" y="1"/>
                        </a:cubicBezTo>
                        <a:lnTo>
                          <a:pt x="1916" y="1"/>
                        </a:lnTo>
                        <a:cubicBezTo>
                          <a:pt x="1963" y="0"/>
                          <a:pt x="2011" y="11"/>
                          <a:pt x="2055" y="37"/>
                        </a:cubicBezTo>
                        <a:cubicBezTo>
                          <a:pt x="2096" y="60"/>
                          <a:pt x="2129" y="93"/>
                          <a:pt x="2151" y="132"/>
                        </a:cubicBezTo>
                        <a:lnTo>
                          <a:pt x="2702" y="1086"/>
                        </a:lnTo>
                        <a:cubicBezTo>
                          <a:pt x="2726" y="1126"/>
                          <a:pt x="2740" y="1173"/>
                          <a:pt x="2740" y="1223"/>
                        </a:cubicBezTo>
                        <a:cubicBezTo>
                          <a:pt x="2740" y="1274"/>
                          <a:pt x="2726" y="1321"/>
                          <a:pt x="2701" y="1361"/>
                        </a:cubicBezTo>
                        <a:lnTo>
                          <a:pt x="2151" y="231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D3D3D3"/>
                      </a:gs>
                      <a:gs pos="100000">
                        <a:srgbClr val="F9F9F9"/>
                      </a:gs>
                    </a:gsLst>
                    <a:lin ang="21594000" scaled="0"/>
                  </a:gradFill>
                  <a:ln w="12700" cap="flat">
                    <a:noFill/>
                    <a:prstDash val="solid"/>
                    <a:miter lim="800000"/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vert="horz" wrap="square" lIns="68562" tIns="34281" rIns="68562" bIns="34281" numCol="1" anchor="t" anchorCtr="0" compatLnSpc="1"/>
                  <a:lstStyle/>
                  <a:p>
                    <a:endParaRPr lang="zh-CN" altLang="en-US" sz="1350"/>
                  </a:p>
                </p:txBody>
              </p:sp>
            </p:grpSp>
            <p:sp>
              <p:nvSpPr>
                <p:cNvPr id="28" name="Freeform 5"/>
                <p:cNvSpPr/>
                <p:nvPr/>
              </p:nvSpPr>
              <p:spPr bwMode="auto">
                <a:xfrm rot="1855731">
                  <a:off x="7634" y="3343"/>
                  <a:ext cx="1171" cy="1055"/>
                </a:xfrm>
                <a:custGeom>
                  <a:avLst/>
                  <a:gdLst>
                    <a:gd name="T0" fmla="*/ 2151 w 2740"/>
                    <a:gd name="T1" fmla="*/ 2315 h 2446"/>
                    <a:gd name="T2" fmla="*/ 2055 w 2740"/>
                    <a:gd name="T3" fmla="*/ 2410 h 2446"/>
                    <a:gd name="T4" fmla="*/ 1918 w 2740"/>
                    <a:gd name="T5" fmla="*/ 2445 h 2446"/>
                    <a:gd name="T6" fmla="*/ 816 w 2740"/>
                    <a:gd name="T7" fmla="*/ 2445 h 2446"/>
                    <a:gd name="T8" fmla="*/ 685 w 2740"/>
                    <a:gd name="T9" fmla="*/ 2410 h 2446"/>
                    <a:gd name="T10" fmla="*/ 589 w 2740"/>
                    <a:gd name="T11" fmla="*/ 2314 h 2446"/>
                    <a:gd name="T12" fmla="*/ 36 w 2740"/>
                    <a:gd name="T13" fmla="*/ 1356 h 2446"/>
                    <a:gd name="T14" fmla="*/ 0 w 2740"/>
                    <a:gd name="T15" fmla="*/ 1223 h 2446"/>
                    <a:gd name="T16" fmla="*/ 36 w 2740"/>
                    <a:gd name="T17" fmla="*/ 1089 h 2446"/>
                    <a:gd name="T18" fmla="*/ 587 w 2740"/>
                    <a:gd name="T19" fmla="*/ 135 h 2446"/>
                    <a:gd name="T20" fmla="*/ 685 w 2740"/>
                    <a:gd name="T21" fmla="*/ 37 h 2446"/>
                    <a:gd name="T22" fmla="*/ 810 w 2740"/>
                    <a:gd name="T23" fmla="*/ 1 h 2446"/>
                    <a:gd name="T24" fmla="*/ 1916 w 2740"/>
                    <a:gd name="T25" fmla="*/ 1 h 2446"/>
                    <a:gd name="T26" fmla="*/ 2055 w 2740"/>
                    <a:gd name="T27" fmla="*/ 37 h 2446"/>
                    <a:gd name="T28" fmla="*/ 2151 w 2740"/>
                    <a:gd name="T29" fmla="*/ 132 h 2446"/>
                    <a:gd name="T30" fmla="*/ 2702 w 2740"/>
                    <a:gd name="T31" fmla="*/ 1086 h 2446"/>
                    <a:gd name="T32" fmla="*/ 2740 w 2740"/>
                    <a:gd name="T33" fmla="*/ 1223 h 2446"/>
                    <a:gd name="T34" fmla="*/ 2701 w 2740"/>
                    <a:gd name="T35" fmla="*/ 1361 h 2446"/>
                    <a:gd name="T36" fmla="*/ 2151 w 2740"/>
                    <a:gd name="T37" fmla="*/ 2315 h 24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740" h="2446">
                      <a:moveTo>
                        <a:pt x="2151" y="2315"/>
                      </a:moveTo>
                      <a:cubicBezTo>
                        <a:pt x="2128" y="2353"/>
                        <a:pt x="2096" y="2386"/>
                        <a:pt x="2055" y="2410"/>
                      </a:cubicBezTo>
                      <a:cubicBezTo>
                        <a:pt x="2012" y="2435"/>
                        <a:pt x="1965" y="2446"/>
                        <a:pt x="1918" y="2445"/>
                      </a:cubicBezTo>
                      <a:lnTo>
                        <a:pt x="816" y="2445"/>
                      </a:lnTo>
                      <a:cubicBezTo>
                        <a:pt x="772" y="2445"/>
                        <a:pt x="726" y="2434"/>
                        <a:pt x="685" y="2410"/>
                      </a:cubicBezTo>
                      <a:cubicBezTo>
                        <a:pt x="644" y="2386"/>
                        <a:pt x="611" y="2353"/>
                        <a:pt x="589" y="2314"/>
                      </a:cubicBezTo>
                      <a:lnTo>
                        <a:pt x="36" y="1356"/>
                      </a:lnTo>
                      <a:cubicBezTo>
                        <a:pt x="13" y="1317"/>
                        <a:pt x="0" y="1272"/>
                        <a:pt x="0" y="1223"/>
                      </a:cubicBezTo>
                      <a:cubicBezTo>
                        <a:pt x="0" y="1174"/>
                        <a:pt x="13" y="1129"/>
                        <a:pt x="36" y="1089"/>
                      </a:cubicBezTo>
                      <a:lnTo>
                        <a:pt x="587" y="135"/>
                      </a:lnTo>
                      <a:cubicBezTo>
                        <a:pt x="610" y="96"/>
                        <a:pt x="643" y="61"/>
                        <a:pt x="685" y="37"/>
                      </a:cubicBezTo>
                      <a:cubicBezTo>
                        <a:pt x="724" y="14"/>
                        <a:pt x="767" y="2"/>
                        <a:pt x="810" y="1"/>
                      </a:cubicBezTo>
                      <a:lnTo>
                        <a:pt x="1916" y="1"/>
                      </a:lnTo>
                      <a:cubicBezTo>
                        <a:pt x="1963" y="0"/>
                        <a:pt x="2011" y="11"/>
                        <a:pt x="2055" y="37"/>
                      </a:cubicBezTo>
                      <a:cubicBezTo>
                        <a:pt x="2096" y="60"/>
                        <a:pt x="2129" y="93"/>
                        <a:pt x="2151" y="132"/>
                      </a:cubicBezTo>
                      <a:lnTo>
                        <a:pt x="2702" y="1086"/>
                      </a:lnTo>
                      <a:cubicBezTo>
                        <a:pt x="2726" y="1126"/>
                        <a:pt x="2740" y="1173"/>
                        <a:pt x="2740" y="1223"/>
                      </a:cubicBezTo>
                      <a:cubicBezTo>
                        <a:pt x="2740" y="1274"/>
                        <a:pt x="2726" y="1321"/>
                        <a:pt x="2701" y="1361"/>
                      </a:cubicBezTo>
                      <a:lnTo>
                        <a:pt x="2151" y="2315"/>
                      </a:lnTo>
                      <a:close/>
                    </a:path>
                  </a:pathLst>
                </a:custGeom>
                <a:noFill/>
                <a:ln w="9525" cap="flat">
                  <a:solidFill>
                    <a:srgbClr val="414455"/>
                  </a:solidFill>
                  <a:prstDash val="sysDash"/>
                  <a:miter lim="800000"/>
                </a:ln>
                <a:effectLst/>
              </p:spPr>
              <p:txBody>
                <a:bodyPr vert="horz" wrap="square" lIns="68562" tIns="34281" rIns="68562" bIns="34281" numCol="1" anchor="t" anchorCtr="0" compatLnSpc="1"/>
                <a:lstStyle/>
                <a:p>
                  <a:endParaRPr lang="zh-CN" altLang="en-US" sz="1350"/>
                </a:p>
              </p:txBody>
            </p:sp>
          </p:grpSp>
          <p:grpSp>
            <p:nvGrpSpPr>
              <p:cNvPr id="4" name="组合 3"/>
              <p:cNvGrpSpPr/>
              <p:nvPr/>
            </p:nvGrpSpPr>
            <p:grpSpPr>
              <a:xfrm>
                <a:off x="7921" y="3535"/>
                <a:ext cx="626" cy="627"/>
                <a:chOff x="11986" y="3265"/>
                <a:chExt cx="869" cy="870"/>
              </a:xfrm>
              <a:solidFill>
                <a:srgbClr val="414455"/>
              </a:solidFill>
            </p:grpSpPr>
            <p:sp>
              <p:nvSpPr>
                <p:cNvPr id="51" name="Freeform 51"/>
                <p:cNvSpPr/>
                <p:nvPr/>
              </p:nvSpPr>
              <p:spPr bwMode="auto">
                <a:xfrm>
                  <a:off x="12333" y="3618"/>
                  <a:ext cx="255" cy="255"/>
                </a:xfrm>
                <a:custGeom>
                  <a:avLst/>
                  <a:gdLst>
                    <a:gd name="T0" fmla="*/ 56 w 56"/>
                    <a:gd name="T1" fmla="*/ 18 h 56"/>
                    <a:gd name="T2" fmla="*/ 56 w 56"/>
                    <a:gd name="T3" fmla="*/ 17 h 56"/>
                    <a:gd name="T4" fmla="*/ 38 w 56"/>
                    <a:gd name="T5" fmla="*/ 0 h 56"/>
                    <a:gd name="T6" fmla="*/ 37 w 56"/>
                    <a:gd name="T7" fmla="*/ 0 h 56"/>
                    <a:gd name="T8" fmla="*/ 0 w 56"/>
                    <a:gd name="T9" fmla="*/ 37 h 56"/>
                    <a:gd name="T10" fmla="*/ 0 w 56"/>
                    <a:gd name="T11" fmla="*/ 38 h 56"/>
                    <a:gd name="T12" fmla="*/ 17 w 56"/>
                    <a:gd name="T13" fmla="*/ 55 h 56"/>
                    <a:gd name="T14" fmla="*/ 18 w 56"/>
                    <a:gd name="T15" fmla="*/ 56 h 56"/>
                    <a:gd name="T16" fmla="*/ 19 w 56"/>
                    <a:gd name="T17" fmla="*/ 55 h 56"/>
                    <a:gd name="T18" fmla="*/ 56 w 56"/>
                    <a:gd name="T19" fmla="*/ 19 h 56"/>
                    <a:gd name="T20" fmla="*/ 56 w 56"/>
                    <a:gd name="T21" fmla="*/ 18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56" h="56">
                      <a:moveTo>
                        <a:pt x="56" y="18"/>
                      </a:moveTo>
                      <a:cubicBezTo>
                        <a:pt x="56" y="18"/>
                        <a:pt x="56" y="17"/>
                        <a:pt x="56" y="17"/>
                      </a:cubicBezTo>
                      <a:cubicBezTo>
                        <a:pt x="38" y="0"/>
                        <a:pt x="38" y="0"/>
                        <a:pt x="38" y="0"/>
                      </a:cubicBezTo>
                      <a:cubicBezTo>
                        <a:pt x="38" y="0"/>
                        <a:pt x="37" y="0"/>
                        <a:pt x="37" y="0"/>
                      </a:cubicBezTo>
                      <a:cubicBezTo>
                        <a:pt x="0" y="37"/>
                        <a:pt x="0" y="37"/>
                        <a:pt x="0" y="37"/>
                      </a:cubicBezTo>
                      <a:cubicBezTo>
                        <a:pt x="0" y="37"/>
                        <a:pt x="0" y="38"/>
                        <a:pt x="0" y="38"/>
                      </a:cubicBezTo>
                      <a:cubicBezTo>
                        <a:pt x="17" y="55"/>
                        <a:pt x="17" y="55"/>
                        <a:pt x="17" y="55"/>
                      </a:cubicBezTo>
                      <a:cubicBezTo>
                        <a:pt x="18" y="56"/>
                        <a:pt x="18" y="56"/>
                        <a:pt x="18" y="56"/>
                      </a:cubicBezTo>
                      <a:cubicBezTo>
                        <a:pt x="18" y="56"/>
                        <a:pt x="19" y="56"/>
                        <a:pt x="19" y="55"/>
                      </a:cubicBezTo>
                      <a:cubicBezTo>
                        <a:pt x="56" y="19"/>
                        <a:pt x="56" y="19"/>
                        <a:pt x="56" y="19"/>
                      </a:cubicBezTo>
                      <a:cubicBezTo>
                        <a:pt x="56" y="19"/>
                        <a:pt x="56" y="18"/>
                        <a:pt x="56" y="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2" name="Freeform 52"/>
                <p:cNvSpPr/>
                <p:nvPr/>
              </p:nvSpPr>
              <p:spPr bwMode="auto">
                <a:xfrm>
                  <a:off x="11986" y="3265"/>
                  <a:ext cx="492" cy="498"/>
                </a:xfrm>
                <a:custGeom>
                  <a:avLst/>
                  <a:gdLst>
                    <a:gd name="T0" fmla="*/ 108 w 109"/>
                    <a:gd name="T1" fmla="*/ 68 h 110"/>
                    <a:gd name="T2" fmla="*/ 41 w 109"/>
                    <a:gd name="T3" fmla="*/ 1 h 110"/>
                    <a:gd name="T4" fmla="*/ 40 w 109"/>
                    <a:gd name="T5" fmla="*/ 1 h 110"/>
                    <a:gd name="T6" fmla="*/ 0 w 109"/>
                    <a:gd name="T7" fmla="*/ 41 h 110"/>
                    <a:gd name="T8" fmla="*/ 0 w 109"/>
                    <a:gd name="T9" fmla="*/ 41 h 110"/>
                    <a:gd name="T10" fmla="*/ 0 w 109"/>
                    <a:gd name="T11" fmla="*/ 42 h 110"/>
                    <a:gd name="T12" fmla="*/ 67 w 109"/>
                    <a:gd name="T13" fmla="*/ 109 h 110"/>
                    <a:gd name="T14" fmla="*/ 68 w 109"/>
                    <a:gd name="T15" fmla="*/ 110 h 110"/>
                    <a:gd name="T16" fmla="*/ 68 w 109"/>
                    <a:gd name="T17" fmla="*/ 109 h 110"/>
                    <a:gd name="T18" fmla="*/ 108 w 109"/>
                    <a:gd name="T19" fmla="*/ 69 h 110"/>
                    <a:gd name="T20" fmla="*/ 108 w 109"/>
                    <a:gd name="T21" fmla="*/ 68 h 1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09" h="110">
                      <a:moveTo>
                        <a:pt x="108" y="68"/>
                      </a:moveTo>
                      <a:cubicBezTo>
                        <a:pt x="41" y="1"/>
                        <a:pt x="41" y="1"/>
                        <a:pt x="41" y="1"/>
                      </a:cubicBezTo>
                      <a:cubicBezTo>
                        <a:pt x="41" y="0"/>
                        <a:pt x="40" y="0"/>
                        <a:pt x="40" y="1"/>
                      </a:cubicBezTo>
                      <a:cubicBezTo>
                        <a:pt x="0" y="41"/>
                        <a:pt x="0" y="41"/>
                        <a:pt x="0" y="41"/>
                      </a:cubicBezTo>
                      <a:cubicBezTo>
                        <a:pt x="0" y="41"/>
                        <a:pt x="0" y="41"/>
                        <a:pt x="0" y="41"/>
                      </a:cubicBezTo>
                      <a:cubicBezTo>
                        <a:pt x="0" y="42"/>
                        <a:pt x="0" y="42"/>
                        <a:pt x="0" y="42"/>
                      </a:cubicBezTo>
                      <a:cubicBezTo>
                        <a:pt x="67" y="109"/>
                        <a:pt x="67" y="109"/>
                        <a:pt x="67" y="109"/>
                      </a:cubicBezTo>
                      <a:cubicBezTo>
                        <a:pt x="67" y="109"/>
                        <a:pt x="67" y="110"/>
                        <a:pt x="68" y="110"/>
                      </a:cubicBezTo>
                      <a:cubicBezTo>
                        <a:pt x="68" y="110"/>
                        <a:pt x="68" y="109"/>
                        <a:pt x="68" y="109"/>
                      </a:cubicBezTo>
                      <a:cubicBezTo>
                        <a:pt x="108" y="69"/>
                        <a:pt x="108" y="69"/>
                        <a:pt x="108" y="69"/>
                      </a:cubicBezTo>
                      <a:cubicBezTo>
                        <a:pt x="109" y="69"/>
                        <a:pt x="109" y="68"/>
                        <a:pt x="108" y="6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3" name="Freeform 53"/>
                <p:cNvSpPr>
                  <a:spLocks noEditPoints="1"/>
                </p:cNvSpPr>
                <p:nvPr/>
              </p:nvSpPr>
              <p:spPr bwMode="auto">
                <a:xfrm>
                  <a:off x="12451" y="3735"/>
                  <a:ext cx="405" cy="400"/>
                </a:xfrm>
                <a:custGeom>
                  <a:avLst/>
                  <a:gdLst>
                    <a:gd name="T0" fmla="*/ 88 w 89"/>
                    <a:gd name="T1" fmla="*/ 81 h 88"/>
                    <a:gd name="T2" fmla="*/ 69 w 89"/>
                    <a:gd name="T3" fmla="*/ 25 h 88"/>
                    <a:gd name="T4" fmla="*/ 68 w 89"/>
                    <a:gd name="T5" fmla="*/ 24 h 88"/>
                    <a:gd name="T6" fmla="*/ 35 w 89"/>
                    <a:gd name="T7" fmla="*/ 0 h 88"/>
                    <a:gd name="T8" fmla="*/ 33 w 89"/>
                    <a:gd name="T9" fmla="*/ 0 h 88"/>
                    <a:gd name="T10" fmla="*/ 0 w 89"/>
                    <a:gd name="T11" fmla="*/ 33 h 88"/>
                    <a:gd name="T12" fmla="*/ 0 w 89"/>
                    <a:gd name="T13" fmla="*/ 35 h 88"/>
                    <a:gd name="T14" fmla="*/ 24 w 89"/>
                    <a:gd name="T15" fmla="*/ 68 h 88"/>
                    <a:gd name="T16" fmla="*/ 25 w 89"/>
                    <a:gd name="T17" fmla="*/ 69 h 88"/>
                    <a:gd name="T18" fmla="*/ 81 w 89"/>
                    <a:gd name="T19" fmla="*/ 88 h 88"/>
                    <a:gd name="T20" fmla="*/ 81 w 89"/>
                    <a:gd name="T21" fmla="*/ 88 h 88"/>
                    <a:gd name="T22" fmla="*/ 82 w 89"/>
                    <a:gd name="T23" fmla="*/ 88 h 88"/>
                    <a:gd name="T24" fmla="*/ 88 w 89"/>
                    <a:gd name="T25" fmla="*/ 82 h 88"/>
                    <a:gd name="T26" fmla="*/ 88 w 89"/>
                    <a:gd name="T27" fmla="*/ 81 h 88"/>
                    <a:gd name="T28" fmla="*/ 51 w 89"/>
                    <a:gd name="T29" fmla="*/ 51 h 88"/>
                    <a:gd name="T30" fmla="*/ 38 w 89"/>
                    <a:gd name="T31" fmla="*/ 51 h 88"/>
                    <a:gd name="T32" fmla="*/ 36 w 89"/>
                    <a:gd name="T33" fmla="*/ 44 h 88"/>
                    <a:gd name="T34" fmla="*/ 38 w 89"/>
                    <a:gd name="T35" fmla="*/ 38 h 88"/>
                    <a:gd name="T36" fmla="*/ 45 w 89"/>
                    <a:gd name="T37" fmla="*/ 35 h 88"/>
                    <a:gd name="T38" fmla="*/ 51 w 89"/>
                    <a:gd name="T39" fmla="*/ 38 h 88"/>
                    <a:gd name="T40" fmla="*/ 51 w 89"/>
                    <a:gd name="T41" fmla="*/ 51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89" h="88">
                      <a:moveTo>
                        <a:pt x="88" y="81"/>
                      </a:moveTo>
                      <a:cubicBezTo>
                        <a:pt x="88" y="80"/>
                        <a:pt x="74" y="64"/>
                        <a:pt x="69" y="25"/>
                      </a:cubicBezTo>
                      <a:cubicBezTo>
                        <a:pt x="69" y="24"/>
                        <a:pt x="69" y="24"/>
                        <a:pt x="68" y="24"/>
                      </a:cubicBezTo>
                      <a:cubicBezTo>
                        <a:pt x="68" y="24"/>
                        <a:pt x="55" y="20"/>
                        <a:pt x="35" y="0"/>
                      </a:cubicBezTo>
                      <a:cubicBezTo>
                        <a:pt x="34" y="0"/>
                        <a:pt x="34" y="0"/>
                        <a:pt x="33" y="0"/>
                      </a:cubicBezTo>
                      <a:cubicBezTo>
                        <a:pt x="0" y="33"/>
                        <a:pt x="0" y="33"/>
                        <a:pt x="0" y="33"/>
                      </a:cubicBezTo>
                      <a:cubicBezTo>
                        <a:pt x="0" y="34"/>
                        <a:pt x="0" y="34"/>
                        <a:pt x="0" y="35"/>
                      </a:cubicBezTo>
                      <a:cubicBezTo>
                        <a:pt x="21" y="55"/>
                        <a:pt x="24" y="68"/>
                        <a:pt x="24" y="68"/>
                      </a:cubicBezTo>
                      <a:cubicBezTo>
                        <a:pt x="24" y="68"/>
                        <a:pt x="24" y="69"/>
                        <a:pt x="25" y="69"/>
                      </a:cubicBezTo>
                      <a:cubicBezTo>
                        <a:pt x="64" y="74"/>
                        <a:pt x="81" y="88"/>
                        <a:pt x="81" y="88"/>
                      </a:cubicBezTo>
                      <a:cubicBezTo>
                        <a:pt x="81" y="88"/>
                        <a:pt x="81" y="88"/>
                        <a:pt x="81" y="88"/>
                      </a:cubicBezTo>
                      <a:cubicBezTo>
                        <a:pt x="82" y="88"/>
                        <a:pt x="82" y="88"/>
                        <a:pt x="82" y="88"/>
                      </a:cubicBezTo>
                      <a:cubicBezTo>
                        <a:pt x="88" y="82"/>
                        <a:pt x="88" y="82"/>
                        <a:pt x="88" y="82"/>
                      </a:cubicBezTo>
                      <a:cubicBezTo>
                        <a:pt x="89" y="82"/>
                        <a:pt x="89" y="81"/>
                        <a:pt x="88" y="81"/>
                      </a:cubicBezTo>
                      <a:close/>
                      <a:moveTo>
                        <a:pt x="51" y="51"/>
                      </a:moveTo>
                      <a:cubicBezTo>
                        <a:pt x="48" y="54"/>
                        <a:pt x="42" y="54"/>
                        <a:pt x="38" y="51"/>
                      </a:cubicBezTo>
                      <a:cubicBezTo>
                        <a:pt x="37" y="49"/>
                        <a:pt x="36" y="47"/>
                        <a:pt x="36" y="44"/>
                      </a:cubicBezTo>
                      <a:cubicBezTo>
                        <a:pt x="36" y="42"/>
                        <a:pt x="37" y="40"/>
                        <a:pt x="38" y="38"/>
                      </a:cubicBezTo>
                      <a:cubicBezTo>
                        <a:pt x="40" y="36"/>
                        <a:pt x="42" y="35"/>
                        <a:pt x="45" y="35"/>
                      </a:cubicBezTo>
                      <a:cubicBezTo>
                        <a:pt x="47" y="35"/>
                        <a:pt x="49" y="36"/>
                        <a:pt x="51" y="38"/>
                      </a:cubicBezTo>
                      <a:cubicBezTo>
                        <a:pt x="54" y="42"/>
                        <a:pt x="54" y="47"/>
                        <a:pt x="51" y="5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5" name="文本框 4"/>
          <p:cNvSpPr txBox="1"/>
          <p:nvPr/>
        </p:nvSpPr>
        <p:spPr>
          <a:xfrm>
            <a:off x="1427206" y="1407385"/>
            <a:ext cx="599309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414455"/>
                </a:solidFill>
              </a:rPr>
              <a:t>&lt;input type="text"&gt;</a:t>
            </a:r>
            <a:endParaRPr lang="en-US" altLang="zh-CN" dirty="0">
              <a:solidFill>
                <a:srgbClr val="414455"/>
              </a:solidFill>
            </a:endParaRPr>
          </a:p>
          <a:p>
            <a:r>
              <a:rPr lang="en-US" altLang="zh-CN" dirty="0">
                <a:solidFill>
                  <a:srgbClr val="414455"/>
                </a:solidFill>
              </a:rPr>
              <a:t>&lt;input type="radio"&gt;</a:t>
            </a:r>
            <a:endParaRPr lang="en-US" altLang="zh-CN" dirty="0">
              <a:solidFill>
                <a:srgbClr val="414455"/>
              </a:solidFill>
            </a:endParaRPr>
          </a:p>
          <a:p>
            <a:r>
              <a:rPr lang="en-US" altLang="zh-CN" dirty="0">
                <a:solidFill>
                  <a:srgbClr val="414455"/>
                </a:solidFill>
              </a:rPr>
              <a:t>&lt;input type="checkbox"&gt;</a:t>
            </a:r>
            <a:endParaRPr lang="en-US" altLang="zh-CN" dirty="0">
              <a:solidFill>
                <a:srgbClr val="414455"/>
              </a:solidFill>
            </a:endParaRPr>
          </a:p>
          <a:p>
            <a:r>
              <a:rPr lang="en-US" altLang="zh-CN" dirty="0">
                <a:solidFill>
                  <a:srgbClr val="414455"/>
                </a:solidFill>
              </a:rPr>
              <a:t>&lt;input type="password"&gt;</a:t>
            </a:r>
            <a:endParaRPr lang="en-US" altLang="zh-CN" dirty="0">
              <a:solidFill>
                <a:srgbClr val="414455"/>
              </a:solidFill>
            </a:endParaRPr>
          </a:p>
          <a:p>
            <a:r>
              <a:rPr lang="en-US" altLang="zh-CN" dirty="0">
                <a:solidFill>
                  <a:srgbClr val="414455"/>
                </a:solidFill>
              </a:rPr>
              <a:t>&lt;input type="submit"&gt;</a:t>
            </a:r>
            <a:endParaRPr lang="en-US" altLang="zh-CN" dirty="0">
              <a:solidFill>
                <a:srgbClr val="414455"/>
              </a:solidFill>
            </a:endParaRPr>
          </a:p>
          <a:p>
            <a:r>
              <a:rPr lang="en-US" altLang="zh-CN" dirty="0">
                <a:solidFill>
                  <a:srgbClr val="414455"/>
                </a:solidFill>
              </a:rPr>
              <a:t>&lt;input type="button"&gt;</a:t>
            </a:r>
            <a:endParaRPr lang="en-US" altLang="zh-CN" dirty="0">
              <a:solidFill>
                <a:srgbClr val="414455"/>
              </a:solidFill>
            </a:endParaRPr>
          </a:p>
          <a:p>
            <a:r>
              <a:rPr lang="en-US" altLang="zh-CN" dirty="0">
                <a:solidFill>
                  <a:srgbClr val="414455"/>
                </a:solidFill>
              </a:rPr>
              <a:t>&lt;input type="file"&gt;</a:t>
            </a:r>
            <a:endParaRPr lang="en-US" altLang="zh-CN" dirty="0">
              <a:solidFill>
                <a:srgbClr val="414455"/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文本框 9"/>
          <p:cNvSpPr txBox="1"/>
          <p:nvPr/>
        </p:nvSpPr>
        <p:spPr>
          <a:xfrm>
            <a:off x="1007970" y="231626"/>
            <a:ext cx="1403790" cy="259671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/>
            <a:r>
              <a:rPr lang="en-US" altLang="zh-CN" sz="135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HTML5</a:t>
            </a:r>
            <a:r>
              <a:rPr lang="zh-CN" altLang="en-US" sz="135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表单元素</a:t>
            </a:r>
            <a:endParaRPr lang="zh-CN" altLang="en-US" sz="1350" dirty="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4" name="直接连接符 123"/>
          <p:cNvCxnSpPr/>
          <p:nvPr/>
        </p:nvCxnSpPr>
        <p:spPr>
          <a:xfrm>
            <a:off x="1006366" y="501586"/>
            <a:ext cx="7291077" cy="0"/>
          </a:xfrm>
          <a:prstGeom prst="line">
            <a:avLst/>
          </a:prstGeom>
          <a:ln>
            <a:solidFill>
              <a:srgbClr val="41445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5" name="组合 124"/>
          <p:cNvGrpSpPr/>
          <p:nvPr/>
        </p:nvGrpSpPr>
        <p:grpSpPr>
          <a:xfrm>
            <a:off x="8427406" y="345603"/>
            <a:ext cx="193989" cy="174903"/>
            <a:chOff x="3720691" y="2824413"/>
            <a:chExt cx="1341120" cy="1209172"/>
          </a:xfrm>
        </p:grpSpPr>
        <p:sp>
          <p:nvSpPr>
            <p:cNvPr id="126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  <p:sp>
          <p:nvSpPr>
            <p:cNvPr id="127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</p:grpSp>
      <p:grpSp>
        <p:nvGrpSpPr>
          <p:cNvPr id="65" name="组合 64"/>
          <p:cNvGrpSpPr/>
          <p:nvPr/>
        </p:nvGrpSpPr>
        <p:grpSpPr>
          <a:xfrm>
            <a:off x="414620" y="142563"/>
            <a:ext cx="502789" cy="453321"/>
            <a:chOff x="5424755" y="1340768"/>
            <a:chExt cx="670560" cy="604586"/>
          </a:xfrm>
        </p:grpSpPr>
        <p:grpSp>
          <p:nvGrpSpPr>
            <p:cNvPr id="66" name="组合 65"/>
            <p:cNvGrpSpPr/>
            <p:nvPr/>
          </p:nvGrpSpPr>
          <p:grpSpPr>
            <a:xfrm>
              <a:off x="5424755" y="1340768"/>
              <a:ext cx="670560" cy="604586"/>
              <a:chOff x="3720691" y="2824413"/>
              <a:chExt cx="1341120" cy="1209172"/>
            </a:xfrm>
          </p:grpSpPr>
          <p:sp>
            <p:nvSpPr>
              <p:cNvPr id="69" name="Freeform 5"/>
              <p:cNvSpPr/>
              <p:nvPr/>
            </p:nvSpPr>
            <p:spPr bwMode="auto">
              <a:xfrm rot="1855731">
                <a:off x="3720691" y="2824413"/>
                <a:ext cx="1341120" cy="1209172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16200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190500" dist="1143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73" name="Freeform 5"/>
              <p:cNvSpPr/>
              <p:nvPr/>
            </p:nvSpPr>
            <p:spPr bwMode="auto">
              <a:xfrm rot="1855731">
                <a:off x="3764581" y="2863367"/>
                <a:ext cx="1264630" cy="1140208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21594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</p:grpSp>
        <p:sp>
          <p:nvSpPr>
            <p:cNvPr id="67" name="Freeform 5"/>
            <p:cNvSpPr/>
            <p:nvPr/>
          </p:nvSpPr>
          <p:spPr bwMode="auto">
            <a:xfrm rot="1855731">
              <a:off x="5470180" y="1383052"/>
              <a:ext cx="576760" cy="52001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noFill/>
            <a:ln w="9525" cap="flat">
              <a:solidFill>
                <a:srgbClr val="414455"/>
              </a:solidFill>
              <a:prstDash val="sysDash"/>
              <a:miter lim="800000"/>
            </a:ln>
            <a:effectLst/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</p:grpSp>
      <p:pic>
        <p:nvPicPr>
          <p:cNvPr id="2" name="图片 1" descr="00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0535" y="179070"/>
            <a:ext cx="388620" cy="400050"/>
          </a:xfrm>
          <a:prstGeom prst="rect">
            <a:avLst/>
          </a:prstGeom>
        </p:spPr>
      </p:pic>
      <p:grpSp>
        <p:nvGrpSpPr>
          <p:cNvPr id="35" name="组合 34"/>
          <p:cNvGrpSpPr/>
          <p:nvPr/>
        </p:nvGrpSpPr>
        <p:grpSpPr>
          <a:xfrm>
            <a:off x="979805" y="863600"/>
            <a:ext cx="3303905" cy="648970"/>
            <a:chOff x="1543" y="1360"/>
            <a:chExt cx="5203" cy="1022"/>
          </a:xfrm>
        </p:grpSpPr>
        <p:sp>
          <p:nvSpPr>
            <p:cNvPr id="3" name="文本框 2"/>
            <p:cNvSpPr txBox="1"/>
            <p:nvPr/>
          </p:nvSpPr>
          <p:spPr>
            <a:xfrm>
              <a:off x="2298" y="1364"/>
              <a:ext cx="4448" cy="10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5B5E7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Input type</a:t>
              </a:r>
              <a:r>
                <a:rPr lang="zh-CN" altLang="en-US" dirty="0">
                  <a:solidFill>
                    <a:srgbClr val="5B5E7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新值</a:t>
              </a:r>
              <a:endParaRPr lang="zh-CN" altLang="en-US" dirty="0">
                <a:solidFill>
                  <a:srgbClr val="5B5E77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indent="0">
                <a:buFont typeface="Wingdings" panose="05000000000000000000" charset="0"/>
                <a:buNone/>
              </a:pPr>
              <a:endParaRPr lang="en-US" altLang="zh-CN" dirty="0">
                <a:solidFill>
                  <a:srgbClr val="5B5E77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4" name="组合 33"/>
            <p:cNvGrpSpPr/>
            <p:nvPr/>
          </p:nvGrpSpPr>
          <p:grpSpPr>
            <a:xfrm>
              <a:off x="1543" y="1360"/>
              <a:ext cx="651" cy="587"/>
              <a:chOff x="7541" y="3259"/>
              <a:chExt cx="1356" cy="1222"/>
            </a:xfrm>
          </p:grpSpPr>
          <p:grpSp>
            <p:nvGrpSpPr>
              <p:cNvPr id="33" name="组合 32"/>
              <p:cNvGrpSpPr/>
              <p:nvPr/>
            </p:nvGrpSpPr>
            <p:grpSpPr>
              <a:xfrm>
                <a:off x="7541" y="3259"/>
                <a:ext cx="1356" cy="1223"/>
                <a:chOff x="7541" y="3259"/>
                <a:chExt cx="1356" cy="1223"/>
              </a:xfrm>
            </p:grpSpPr>
            <p:grpSp>
              <p:nvGrpSpPr>
                <p:cNvPr id="25" name="组合 24"/>
                <p:cNvGrpSpPr/>
                <p:nvPr/>
              </p:nvGrpSpPr>
              <p:grpSpPr>
                <a:xfrm>
                  <a:off x="7541" y="3259"/>
                  <a:ext cx="1356" cy="1223"/>
                  <a:chOff x="3720691" y="2824413"/>
                  <a:chExt cx="1341120" cy="1209172"/>
                </a:xfrm>
              </p:grpSpPr>
              <p:sp>
                <p:nvSpPr>
                  <p:cNvPr id="26" name="Freeform 5"/>
                  <p:cNvSpPr/>
                  <p:nvPr/>
                </p:nvSpPr>
                <p:spPr bwMode="auto">
                  <a:xfrm rot="1855731">
                    <a:off x="3720691" y="2824413"/>
                    <a:ext cx="1341120" cy="1209172"/>
                  </a:xfrm>
                  <a:custGeom>
                    <a:avLst/>
                    <a:gdLst>
                      <a:gd name="T0" fmla="*/ 2151 w 2740"/>
                      <a:gd name="T1" fmla="*/ 2315 h 2446"/>
                      <a:gd name="T2" fmla="*/ 2055 w 2740"/>
                      <a:gd name="T3" fmla="*/ 2410 h 2446"/>
                      <a:gd name="T4" fmla="*/ 1918 w 2740"/>
                      <a:gd name="T5" fmla="*/ 2445 h 2446"/>
                      <a:gd name="T6" fmla="*/ 816 w 2740"/>
                      <a:gd name="T7" fmla="*/ 2445 h 2446"/>
                      <a:gd name="T8" fmla="*/ 685 w 2740"/>
                      <a:gd name="T9" fmla="*/ 2410 h 2446"/>
                      <a:gd name="T10" fmla="*/ 589 w 2740"/>
                      <a:gd name="T11" fmla="*/ 2314 h 2446"/>
                      <a:gd name="T12" fmla="*/ 36 w 2740"/>
                      <a:gd name="T13" fmla="*/ 1356 h 2446"/>
                      <a:gd name="T14" fmla="*/ 0 w 2740"/>
                      <a:gd name="T15" fmla="*/ 1223 h 2446"/>
                      <a:gd name="T16" fmla="*/ 36 w 2740"/>
                      <a:gd name="T17" fmla="*/ 1089 h 2446"/>
                      <a:gd name="T18" fmla="*/ 587 w 2740"/>
                      <a:gd name="T19" fmla="*/ 135 h 2446"/>
                      <a:gd name="T20" fmla="*/ 685 w 2740"/>
                      <a:gd name="T21" fmla="*/ 37 h 2446"/>
                      <a:gd name="T22" fmla="*/ 810 w 2740"/>
                      <a:gd name="T23" fmla="*/ 1 h 2446"/>
                      <a:gd name="T24" fmla="*/ 1916 w 2740"/>
                      <a:gd name="T25" fmla="*/ 1 h 2446"/>
                      <a:gd name="T26" fmla="*/ 2055 w 2740"/>
                      <a:gd name="T27" fmla="*/ 37 h 2446"/>
                      <a:gd name="T28" fmla="*/ 2151 w 2740"/>
                      <a:gd name="T29" fmla="*/ 132 h 2446"/>
                      <a:gd name="T30" fmla="*/ 2702 w 2740"/>
                      <a:gd name="T31" fmla="*/ 1086 h 2446"/>
                      <a:gd name="T32" fmla="*/ 2740 w 2740"/>
                      <a:gd name="T33" fmla="*/ 1223 h 2446"/>
                      <a:gd name="T34" fmla="*/ 2701 w 2740"/>
                      <a:gd name="T35" fmla="*/ 1361 h 2446"/>
                      <a:gd name="T36" fmla="*/ 2151 w 2740"/>
                      <a:gd name="T37" fmla="*/ 2315 h 24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2740" h="2446">
                        <a:moveTo>
                          <a:pt x="2151" y="2315"/>
                        </a:moveTo>
                        <a:cubicBezTo>
                          <a:pt x="2128" y="2353"/>
                          <a:pt x="2096" y="2386"/>
                          <a:pt x="2055" y="2410"/>
                        </a:cubicBezTo>
                        <a:cubicBezTo>
                          <a:pt x="2012" y="2435"/>
                          <a:pt x="1965" y="2446"/>
                          <a:pt x="1918" y="2445"/>
                        </a:cubicBezTo>
                        <a:lnTo>
                          <a:pt x="816" y="2445"/>
                        </a:lnTo>
                        <a:cubicBezTo>
                          <a:pt x="772" y="2445"/>
                          <a:pt x="726" y="2434"/>
                          <a:pt x="685" y="2410"/>
                        </a:cubicBezTo>
                        <a:cubicBezTo>
                          <a:pt x="644" y="2386"/>
                          <a:pt x="611" y="2353"/>
                          <a:pt x="589" y="2314"/>
                        </a:cubicBezTo>
                        <a:lnTo>
                          <a:pt x="36" y="1356"/>
                        </a:lnTo>
                        <a:cubicBezTo>
                          <a:pt x="13" y="1317"/>
                          <a:pt x="0" y="1272"/>
                          <a:pt x="0" y="1223"/>
                        </a:cubicBezTo>
                        <a:cubicBezTo>
                          <a:pt x="0" y="1174"/>
                          <a:pt x="13" y="1129"/>
                          <a:pt x="36" y="1089"/>
                        </a:cubicBezTo>
                        <a:lnTo>
                          <a:pt x="587" y="135"/>
                        </a:lnTo>
                        <a:cubicBezTo>
                          <a:pt x="610" y="96"/>
                          <a:pt x="643" y="61"/>
                          <a:pt x="685" y="37"/>
                        </a:cubicBezTo>
                        <a:cubicBezTo>
                          <a:pt x="724" y="14"/>
                          <a:pt x="767" y="2"/>
                          <a:pt x="810" y="1"/>
                        </a:cubicBezTo>
                        <a:lnTo>
                          <a:pt x="1916" y="1"/>
                        </a:lnTo>
                        <a:cubicBezTo>
                          <a:pt x="1963" y="0"/>
                          <a:pt x="2011" y="11"/>
                          <a:pt x="2055" y="37"/>
                        </a:cubicBezTo>
                        <a:cubicBezTo>
                          <a:pt x="2096" y="60"/>
                          <a:pt x="2129" y="93"/>
                          <a:pt x="2151" y="132"/>
                        </a:cubicBezTo>
                        <a:lnTo>
                          <a:pt x="2702" y="1086"/>
                        </a:lnTo>
                        <a:cubicBezTo>
                          <a:pt x="2726" y="1126"/>
                          <a:pt x="2740" y="1173"/>
                          <a:pt x="2740" y="1223"/>
                        </a:cubicBezTo>
                        <a:cubicBezTo>
                          <a:pt x="2740" y="1274"/>
                          <a:pt x="2726" y="1321"/>
                          <a:pt x="2701" y="1361"/>
                        </a:cubicBezTo>
                        <a:lnTo>
                          <a:pt x="2151" y="231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D3D3D3"/>
                      </a:gs>
                      <a:gs pos="100000">
                        <a:srgbClr val="F9F9F9"/>
                      </a:gs>
                    </a:gsLst>
                    <a:lin ang="16200000" scaled="0"/>
                  </a:gradFill>
                  <a:ln w="12700" cap="flat">
                    <a:noFill/>
                    <a:prstDash val="solid"/>
                    <a:miter lim="800000"/>
                  </a:ln>
                  <a:effectLst>
                    <a:outerShdw blurRad="190500" dist="1143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vert="horz" wrap="square" lIns="68562" tIns="34281" rIns="68562" bIns="34281" numCol="1" anchor="t" anchorCtr="0" compatLnSpc="1"/>
                  <a:lstStyle/>
                  <a:p>
                    <a:endParaRPr lang="zh-CN" altLang="en-US" sz="1350"/>
                  </a:p>
                </p:txBody>
              </p:sp>
              <p:sp>
                <p:nvSpPr>
                  <p:cNvPr id="27" name="Freeform 5"/>
                  <p:cNvSpPr/>
                  <p:nvPr/>
                </p:nvSpPr>
                <p:spPr bwMode="auto">
                  <a:xfrm rot="1855731">
                    <a:off x="3764581" y="2863367"/>
                    <a:ext cx="1264630" cy="1140208"/>
                  </a:xfrm>
                  <a:custGeom>
                    <a:avLst/>
                    <a:gdLst>
                      <a:gd name="T0" fmla="*/ 2151 w 2740"/>
                      <a:gd name="T1" fmla="*/ 2315 h 2446"/>
                      <a:gd name="T2" fmla="*/ 2055 w 2740"/>
                      <a:gd name="T3" fmla="*/ 2410 h 2446"/>
                      <a:gd name="T4" fmla="*/ 1918 w 2740"/>
                      <a:gd name="T5" fmla="*/ 2445 h 2446"/>
                      <a:gd name="T6" fmla="*/ 816 w 2740"/>
                      <a:gd name="T7" fmla="*/ 2445 h 2446"/>
                      <a:gd name="T8" fmla="*/ 685 w 2740"/>
                      <a:gd name="T9" fmla="*/ 2410 h 2446"/>
                      <a:gd name="T10" fmla="*/ 589 w 2740"/>
                      <a:gd name="T11" fmla="*/ 2314 h 2446"/>
                      <a:gd name="T12" fmla="*/ 36 w 2740"/>
                      <a:gd name="T13" fmla="*/ 1356 h 2446"/>
                      <a:gd name="T14" fmla="*/ 0 w 2740"/>
                      <a:gd name="T15" fmla="*/ 1223 h 2446"/>
                      <a:gd name="T16" fmla="*/ 36 w 2740"/>
                      <a:gd name="T17" fmla="*/ 1089 h 2446"/>
                      <a:gd name="T18" fmla="*/ 587 w 2740"/>
                      <a:gd name="T19" fmla="*/ 135 h 2446"/>
                      <a:gd name="T20" fmla="*/ 685 w 2740"/>
                      <a:gd name="T21" fmla="*/ 37 h 2446"/>
                      <a:gd name="T22" fmla="*/ 810 w 2740"/>
                      <a:gd name="T23" fmla="*/ 1 h 2446"/>
                      <a:gd name="T24" fmla="*/ 1916 w 2740"/>
                      <a:gd name="T25" fmla="*/ 1 h 2446"/>
                      <a:gd name="T26" fmla="*/ 2055 w 2740"/>
                      <a:gd name="T27" fmla="*/ 37 h 2446"/>
                      <a:gd name="T28" fmla="*/ 2151 w 2740"/>
                      <a:gd name="T29" fmla="*/ 132 h 2446"/>
                      <a:gd name="T30" fmla="*/ 2702 w 2740"/>
                      <a:gd name="T31" fmla="*/ 1086 h 2446"/>
                      <a:gd name="T32" fmla="*/ 2740 w 2740"/>
                      <a:gd name="T33" fmla="*/ 1223 h 2446"/>
                      <a:gd name="T34" fmla="*/ 2701 w 2740"/>
                      <a:gd name="T35" fmla="*/ 1361 h 2446"/>
                      <a:gd name="T36" fmla="*/ 2151 w 2740"/>
                      <a:gd name="T37" fmla="*/ 2315 h 24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2740" h="2446">
                        <a:moveTo>
                          <a:pt x="2151" y="2315"/>
                        </a:moveTo>
                        <a:cubicBezTo>
                          <a:pt x="2128" y="2353"/>
                          <a:pt x="2096" y="2386"/>
                          <a:pt x="2055" y="2410"/>
                        </a:cubicBezTo>
                        <a:cubicBezTo>
                          <a:pt x="2012" y="2435"/>
                          <a:pt x="1965" y="2446"/>
                          <a:pt x="1918" y="2445"/>
                        </a:cubicBezTo>
                        <a:lnTo>
                          <a:pt x="816" y="2445"/>
                        </a:lnTo>
                        <a:cubicBezTo>
                          <a:pt x="772" y="2445"/>
                          <a:pt x="726" y="2434"/>
                          <a:pt x="685" y="2410"/>
                        </a:cubicBezTo>
                        <a:cubicBezTo>
                          <a:pt x="644" y="2386"/>
                          <a:pt x="611" y="2353"/>
                          <a:pt x="589" y="2314"/>
                        </a:cubicBezTo>
                        <a:lnTo>
                          <a:pt x="36" y="1356"/>
                        </a:lnTo>
                        <a:cubicBezTo>
                          <a:pt x="13" y="1317"/>
                          <a:pt x="0" y="1272"/>
                          <a:pt x="0" y="1223"/>
                        </a:cubicBezTo>
                        <a:cubicBezTo>
                          <a:pt x="0" y="1174"/>
                          <a:pt x="13" y="1129"/>
                          <a:pt x="36" y="1089"/>
                        </a:cubicBezTo>
                        <a:lnTo>
                          <a:pt x="587" y="135"/>
                        </a:lnTo>
                        <a:cubicBezTo>
                          <a:pt x="610" y="96"/>
                          <a:pt x="643" y="61"/>
                          <a:pt x="685" y="37"/>
                        </a:cubicBezTo>
                        <a:cubicBezTo>
                          <a:pt x="724" y="14"/>
                          <a:pt x="767" y="2"/>
                          <a:pt x="810" y="1"/>
                        </a:cubicBezTo>
                        <a:lnTo>
                          <a:pt x="1916" y="1"/>
                        </a:lnTo>
                        <a:cubicBezTo>
                          <a:pt x="1963" y="0"/>
                          <a:pt x="2011" y="11"/>
                          <a:pt x="2055" y="37"/>
                        </a:cubicBezTo>
                        <a:cubicBezTo>
                          <a:pt x="2096" y="60"/>
                          <a:pt x="2129" y="93"/>
                          <a:pt x="2151" y="132"/>
                        </a:cubicBezTo>
                        <a:lnTo>
                          <a:pt x="2702" y="1086"/>
                        </a:lnTo>
                        <a:cubicBezTo>
                          <a:pt x="2726" y="1126"/>
                          <a:pt x="2740" y="1173"/>
                          <a:pt x="2740" y="1223"/>
                        </a:cubicBezTo>
                        <a:cubicBezTo>
                          <a:pt x="2740" y="1274"/>
                          <a:pt x="2726" y="1321"/>
                          <a:pt x="2701" y="1361"/>
                        </a:cubicBezTo>
                        <a:lnTo>
                          <a:pt x="2151" y="231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D3D3D3"/>
                      </a:gs>
                      <a:gs pos="100000">
                        <a:srgbClr val="F9F9F9"/>
                      </a:gs>
                    </a:gsLst>
                    <a:lin ang="21594000" scaled="0"/>
                  </a:gradFill>
                  <a:ln w="12700" cap="flat">
                    <a:noFill/>
                    <a:prstDash val="solid"/>
                    <a:miter lim="800000"/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vert="horz" wrap="square" lIns="68562" tIns="34281" rIns="68562" bIns="34281" numCol="1" anchor="t" anchorCtr="0" compatLnSpc="1"/>
                  <a:lstStyle/>
                  <a:p>
                    <a:endParaRPr lang="zh-CN" altLang="en-US" sz="1350"/>
                  </a:p>
                </p:txBody>
              </p:sp>
            </p:grpSp>
            <p:sp>
              <p:nvSpPr>
                <p:cNvPr id="28" name="Freeform 5"/>
                <p:cNvSpPr/>
                <p:nvPr/>
              </p:nvSpPr>
              <p:spPr bwMode="auto">
                <a:xfrm rot="1855731">
                  <a:off x="7634" y="3343"/>
                  <a:ext cx="1171" cy="1055"/>
                </a:xfrm>
                <a:custGeom>
                  <a:avLst/>
                  <a:gdLst>
                    <a:gd name="T0" fmla="*/ 2151 w 2740"/>
                    <a:gd name="T1" fmla="*/ 2315 h 2446"/>
                    <a:gd name="T2" fmla="*/ 2055 w 2740"/>
                    <a:gd name="T3" fmla="*/ 2410 h 2446"/>
                    <a:gd name="T4" fmla="*/ 1918 w 2740"/>
                    <a:gd name="T5" fmla="*/ 2445 h 2446"/>
                    <a:gd name="T6" fmla="*/ 816 w 2740"/>
                    <a:gd name="T7" fmla="*/ 2445 h 2446"/>
                    <a:gd name="T8" fmla="*/ 685 w 2740"/>
                    <a:gd name="T9" fmla="*/ 2410 h 2446"/>
                    <a:gd name="T10" fmla="*/ 589 w 2740"/>
                    <a:gd name="T11" fmla="*/ 2314 h 2446"/>
                    <a:gd name="T12" fmla="*/ 36 w 2740"/>
                    <a:gd name="T13" fmla="*/ 1356 h 2446"/>
                    <a:gd name="T14" fmla="*/ 0 w 2740"/>
                    <a:gd name="T15" fmla="*/ 1223 h 2446"/>
                    <a:gd name="T16" fmla="*/ 36 w 2740"/>
                    <a:gd name="T17" fmla="*/ 1089 h 2446"/>
                    <a:gd name="T18" fmla="*/ 587 w 2740"/>
                    <a:gd name="T19" fmla="*/ 135 h 2446"/>
                    <a:gd name="T20" fmla="*/ 685 w 2740"/>
                    <a:gd name="T21" fmla="*/ 37 h 2446"/>
                    <a:gd name="T22" fmla="*/ 810 w 2740"/>
                    <a:gd name="T23" fmla="*/ 1 h 2446"/>
                    <a:gd name="T24" fmla="*/ 1916 w 2740"/>
                    <a:gd name="T25" fmla="*/ 1 h 2446"/>
                    <a:gd name="T26" fmla="*/ 2055 w 2740"/>
                    <a:gd name="T27" fmla="*/ 37 h 2446"/>
                    <a:gd name="T28" fmla="*/ 2151 w 2740"/>
                    <a:gd name="T29" fmla="*/ 132 h 2446"/>
                    <a:gd name="T30" fmla="*/ 2702 w 2740"/>
                    <a:gd name="T31" fmla="*/ 1086 h 2446"/>
                    <a:gd name="T32" fmla="*/ 2740 w 2740"/>
                    <a:gd name="T33" fmla="*/ 1223 h 2446"/>
                    <a:gd name="T34" fmla="*/ 2701 w 2740"/>
                    <a:gd name="T35" fmla="*/ 1361 h 2446"/>
                    <a:gd name="T36" fmla="*/ 2151 w 2740"/>
                    <a:gd name="T37" fmla="*/ 2315 h 24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740" h="2446">
                      <a:moveTo>
                        <a:pt x="2151" y="2315"/>
                      </a:moveTo>
                      <a:cubicBezTo>
                        <a:pt x="2128" y="2353"/>
                        <a:pt x="2096" y="2386"/>
                        <a:pt x="2055" y="2410"/>
                      </a:cubicBezTo>
                      <a:cubicBezTo>
                        <a:pt x="2012" y="2435"/>
                        <a:pt x="1965" y="2446"/>
                        <a:pt x="1918" y="2445"/>
                      </a:cubicBezTo>
                      <a:lnTo>
                        <a:pt x="816" y="2445"/>
                      </a:lnTo>
                      <a:cubicBezTo>
                        <a:pt x="772" y="2445"/>
                        <a:pt x="726" y="2434"/>
                        <a:pt x="685" y="2410"/>
                      </a:cubicBezTo>
                      <a:cubicBezTo>
                        <a:pt x="644" y="2386"/>
                        <a:pt x="611" y="2353"/>
                        <a:pt x="589" y="2314"/>
                      </a:cubicBezTo>
                      <a:lnTo>
                        <a:pt x="36" y="1356"/>
                      </a:lnTo>
                      <a:cubicBezTo>
                        <a:pt x="13" y="1317"/>
                        <a:pt x="0" y="1272"/>
                        <a:pt x="0" y="1223"/>
                      </a:cubicBezTo>
                      <a:cubicBezTo>
                        <a:pt x="0" y="1174"/>
                        <a:pt x="13" y="1129"/>
                        <a:pt x="36" y="1089"/>
                      </a:cubicBezTo>
                      <a:lnTo>
                        <a:pt x="587" y="135"/>
                      </a:lnTo>
                      <a:cubicBezTo>
                        <a:pt x="610" y="96"/>
                        <a:pt x="643" y="61"/>
                        <a:pt x="685" y="37"/>
                      </a:cubicBezTo>
                      <a:cubicBezTo>
                        <a:pt x="724" y="14"/>
                        <a:pt x="767" y="2"/>
                        <a:pt x="810" y="1"/>
                      </a:cubicBezTo>
                      <a:lnTo>
                        <a:pt x="1916" y="1"/>
                      </a:lnTo>
                      <a:cubicBezTo>
                        <a:pt x="1963" y="0"/>
                        <a:pt x="2011" y="11"/>
                        <a:pt x="2055" y="37"/>
                      </a:cubicBezTo>
                      <a:cubicBezTo>
                        <a:pt x="2096" y="60"/>
                        <a:pt x="2129" y="93"/>
                        <a:pt x="2151" y="132"/>
                      </a:cubicBezTo>
                      <a:lnTo>
                        <a:pt x="2702" y="1086"/>
                      </a:lnTo>
                      <a:cubicBezTo>
                        <a:pt x="2726" y="1126"/>
                        <a:pt x="2740" y="1173"/>
                        <a:pt x="2740" y="1223"/>
                      </a:cubicBezTo>
                      <a:cubicBezTo>
                        <a:pt x="2740" y="1274"/>
                        <a:pt x="2726" y="1321"/>
                        <a:pt x="2701" y="1361"/>
                      </a:cubicBezTo>
                      <a:lnTo>
                        <a:pt x="2151" y="2315"/>
                      </a:lnTo>
                      <a:close/>
                    </a:path>
                  </a:pathLst>
                </a:custGeom>
                <a:noFill/>
                <a:ln w="9525" cap="flat">
                  <a:solidFill>
                    <a:srgbClr val="414455"/>
                  </a:solidFill>
                  <a:prstDash val="sysDash"/>
                  <a:miter lim="800000"/>
                </a:ln>
                <a:effectLst/>
              </p:spPr>
              <p:txBody>
                <a:bodyPr vert="horz" wrap="square" lIns="68562" tIns="34281" rIns="68562" bIns="34281" numCol="1" anchor="t" anchorCtr="0" compatLnSpc="1"/>
                <a:lstStyle/>
                <a:p>
                  <a:endParaRPr lang="zh-CN" altLang="en-US" sz="1350"/>
                </a:p>
              </p:txBody>
            </p:sp>
          </p:grpSp>
          <p:grpSp>
            <p:nvGrpSpPr>
              <p:cNvPr id="4" name="组合 3"/>
              <p:cNvGrpSpPr/>
              <p:nvPr/>
            </p:nvGrpSpPr>
            <p:grpSpPr>
              <a:xfrm>
                <a:off x="7921" y="3535"/>
                <a:ext cx="626" cy="627"/>
                <a:chOff x="11986" y="3265"/>
                <a:chExt cx="869" cy="870"/>
              </a:xfrm>
              <a:solidFill>
                <a:srgbClr val="414455"/>
              </a:solidFill>
            </p:grpSpPr>
            <p:sp>
              <p:nvSpPr>
                <p:cNvPr id="51" name="Freeform 51"/>
                <p:cNvSpPr/>
                <p:nvPr/>
              </p:nvSpPr>
              <p:spPr bwMode="auto">
                <a:xfrm>
                  <a:off x="12333" y="3618"/>
                  <a:ext cx="255" cy="255"/>
                </a:xfrm>
                <a:custGeom>
                  <a:avLst/>
                  <a:gdLst>
                    <a:gd name="T0" fmla="*/ 56 w 56"/>
                    <a:gd name="T1" fmla="*/ 18 h 56"/>
                    <a:gd name="T2" fmla="*/ 56 w 56"/>
                    <a:gd name="T3" fmla="*/ 17 h 56"/>
                    <a:gd name="T4" fmla="*/ 38 w 56"/>
                    <a:gd name="T5" fmla="*/ 0 h 56"/>
                    <a:gd name="T6" fmla="*/ 37 w 56"/>
                    <a:gd name="T7" fmla="*/ 0 h 56"/>
                    <a:gd name="T8" fmla="*/ 0 w 56"/>
                    <a:gd name="T9" fmla="*/ 37 h 56"/>
                    <a:gd name="T10" fmla="*/ 0 w 56"/>
                    <a:gd name="T11" fmla="*/ 38 h 56"/>
                    <a:gd name="T12" fmla="*/ 17 w 56"/>
                    <a:gd name="T13" fmla="*/ 55 h 56"/>
                    <a:gd name="T14" fmla="*/ 18 w 56"/>
                    <a:gd name="T15" fmla="*/ 56 h 56"/>
                    <a:gd name="T16" fmla="*/ 19 w 56"/>
                    <a:gd name="T17" fmla="*/ 55 h 56"/>
                    <a:gd name="T18" fmla="*/ 56 w 56"/>
                    <a:gd name="T19" fmla="*/ 19 h 56"/>
                    <a:gd name="T20" fmla="*/ 56 w 56"/>
                    <a:gd name="T21" fmla="*/ 18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56" h="56">
                      <a:moveTo>
                        <a:pt x="56" y="18"/>
                      </a:moveTo>
                      <a:cubicBezTo>
                        <a:pt x="56" y="18"/>
                        <a:pt x="56" y="17"/>
                        <a:pt x="56" y="17"/>
                      </a:cubicBezTo>
                      <a:cubicBezTo>
                        <a:pt x="38" y="0"/>
                        <a:pt x="38" y="0"/>
                        <a:pt x="38" y="0"/>
                      </a:cubicBezTo>
                      <a:cubicBezTo>
                        <a:pt x="38" y="0"/>
                        <a:pt x="37" y="0"/>
                        <a:pt x="37" y="0"/>
                      </a:cubicBezTo>
                      <a:cubicBezTo>
                        <a:pt x="0" y="37"/>
                        <a:pt x="0" y="37"/>
                        <a:pt x="0" y="37"/>
                      </a:cubicBezTo>
                      <a:cubicBezTo>
                        <a:pt x="0" y="37"/>
                        <a:pt x="0" y="38"/>
                        <a:pt x="0" y="38"/>
                      </a:cubicBezTo>
                      <a:cubicBezTo>
                        <a:pt x="17" y="55"/>
                        <a:pt x="17" y="55"/>
                        <a:pt x="17" y="55"/>
                      </a:cubicBezTo>
                      <a:cubicBezTo>
                        <a:pt x="18" y="56"/>
                        <a:pt x="18" y="56"/>
                        <a:pt x="18" y="56"/>
                      </a:cubicBezTo>
                      <a:cubicBezTo>
                        <a:pt x="18" y="56"/>
                        <a:pt x="19" y="56"/>
                        <a:pt x="19" y="55"/>
                      </a:cubicBezTo>
                      <a:cubicBezTo>
                        <a:pt x="56" y="19"/>
                        <a:pt x="56" y="19"/>
                        <a:pt x="56" y="19"/>
                      </a:cubicBezTo>
                      <a:cubicBezTo>
                        <a:pt x="56" y="19"/>
                        <a:pt x="56" y="18"/>
                        <a:pt x="56" y="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2" name="Freeform 52"/>
                <p:cNvSpPr/>
                <p:nvPr/>
              </p:nvSpPr>
              <p:spPr bwMode="auto">
                <a:xfrm>
                  <a:off x="11986" y="3265"/>
                  <a:ext cx="492" cy="498"/>
                </a:xfrm>
                <a:custGeom>
                  <a:avLst/>
                  <a:gdLst>
                    <a:gd name="T0" fmla="*/ 108 w 109"/>
                    <a:gd name="T1" fmla="*/ 68 h 110"/>
                    <a:gd name="T2" fmla="*/ 41 w 109"/>
                    <a:gd name="T3" fmla="*/ 1 h 110"/>
                    <a:gd name="T4" fmla="*/ 40 w 109"/>
                    <a:gd name="T5" fmla="*/ 1 h 110"/>
                    <a:gd name="T6" fmla="*/ 0 w 109"/>
                    <a:gd name="T7" fmla="*/ 41 h 110"/>
                    <a:gd name="T8" fmla="*/ 0 w 109"/>
                    <a:gd name="T9" fmla="*/ 41 h 110"/>
                    <a:gd name="T10" fmla="*/ 0 w 109"/>
                    <a:gd name="T11" fmla="*/ 42 h 110"/>
                    <a:gd name="T12" fmla="*/ 67 w 109"/>
                    <a:gd name="T13" fmla="*/ 109 h 110"/>
                    <a:gd name="T14" fmla="*/ 68 w 109"/>
                    <a:gd name="T15" fmla="*/ 110 h 110"/>
                    <a:gd name="T16" fmla="*/ 68 w 109"/>
                    <a:gd name="T17" fmla="*/ 109 h 110"/>
                    <a:gd name="T18" fmla="*/ 108 w 109"/>
                    <a:gd name="T19" fmla="*/ 69 h 110"/>
                    <a:gd name="T20" fmla="*/ 108 w 109"/>
                    <a:gd name="T21" fmla="*/ 68 h 1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09" h="110">
                      <a:moveTo>
                        <a:pt x="108" y="68"/>
                      </a:moveTo>
                      <a:cubicBezTo>
                        <a:pt x="41" y="1"/>
                        <a:pt x="41" y="1"/>
                        <a:pt x="41" y="1"/>
                      </a:cubicBezTo>
                      <a:cubicBezTo>
                        <a:pt x="41" y="0"/>
                        <a:pt x="40" y="0"/>
                        <a:pt x="40" y="1"/>
                      </a:cubicBezTo>
                      <a:cubicBezTo>
                        <a:pt x="0" y="41"/>
                        <a:pt x="0" y="41"/>
                        <a:pt x="0" y="41"/>
                      </a:cubicBezTo>
                      <a:cubicBezTo>
                        <a:pt x="0" y="41"/>
                        <a:pt x="0" y="41"/>
                        <a:pt x="0" y="41"/>
                      </a:cubicBezTo>
                      <a:cubicBezTo>
                        <a:pt x="0" y="42"/>
                        <a:pt x="0" y="42"/>
                        <a:pt x="0" y="42"/>
                      </a:cubicBezTo>
                      <a:cubicBezTo>
                        <a:pt x="67" y="109"/>
                        <a:pt x="67" y="109"/>
                        <a:pt x="67" y="109"/>
                      </a:cubicBezTo>
                      <a:cubicBezTo>
                        <a:pt x="67" y="109"/>
                        <a:pt x="67" y="110"/>
                        <a:pt x="68" y="110"/>
                      </a:cubicBezTo>
                      <a:cubicBezTo>
                        <a:pt x="68" y="110"/>
                        <a:pt x="68" y="109"/>
                        <a:pt x="68" y="109"/>
                      </a:cubicBezTo>
                      <a:cubicBezTo>
                        <a:pt x="108" y="69"/>
                        <a:pt x="108" y="69"/>
                        <a:pt x="108" y="69"/>
                      </a:cubicBezTo>
                      <a:cubicBezTo>
                        <a:pt x="109" y="69"/>
                        <a:pt x="109" y="68"/>
                        <a:pt x="108" y="6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3" name="Freeform 53"/>
                <p:cNvSpPr>
                  <a:spLocks noEditPoints="1"/>
                </p:cNvSpPr>
                <p:nvPr/>
              </p:nvSpPr>
              <p:spPr bwMode="auto">
                <a:xfrm>
                  <a:off x="12451" y="3735"/>
                  <a:ext cx="405" cy="400"/>
                </a:xfrm>
                <a:custGeom>
                  <a:avLst/>
                  <a:gdLst>
                    <a:gd name="T0" fmla="*/ 88 w 89"/>
                    <a:gd name="T1" fmla="*/ 81 h 88"/>
                    <a:gd name="T2" fmla="*/ 69 w 89"/>
                    <a:gd name="T3" fmla="*/ 25 h 88"/>
                    <a:gd name="T4" fmla="*/ 68 w 89"/>
                    <a:gd name="T5" fmla="*/ 24 h 88"/>
                    <a:gd name="T6" fmla="*/ 35 w 89"/>
                    <a:gd name="T7" fmla="*/ 0 h 88"/>
                    <a:gd name="T8" fmla="*/ 33 w 89"/>
                    <a:gd name="T9" fmla="*/ 0 h 88"/>
                    <a:gd name="T10" fmla="*/ 0 w 89"/>
                    <a:gd name="T11" fmla="*/ 33 h 88"/>
                    <a:gd name="T12" fmla="*/ 0 w 89"/>
                    <a:gd name="T13" fmla="*/ 35 h 88"/>
                    <a:gd name="T14" fmla="*/ 24 w 89"/>
                    <a:gd name="T15" fmla="*/ 68 h 88"/>
                    <a:gd name="T16" fmla="*/ 25 w 89"/>
                    <a:gd name="T17" fmla="*/ 69 h 88"/>
                    <a:gd name="T18" fmla="*/ 81 w 89"/>
                    <a:gd name="T19" fmla="*/ 88 h 88"/>
                    <a:gd name="T20" fmla="*/ 81 w 89"/>
                    <a:gd name="T21" fmla="*/ 88 h 88"/>
                    <a:gd name="T22" fmla="*/ 82 w 89"/>
                    <a:gd name="T23" fmla="*/ 88 h 88"/>
                    <a:gd name="T24" fmla="*/ 88 w 89"/>
                    <a:gd name="T25" fmla="*/ 82 h 88"/>
                    <a:gd name="T26" fmla="*/ 88 w 89"/>
                    <a:gd name="T27" fmla="*/ 81 h 88"/>
                    <a:gd name="T28" fmla="*/ 51 w 89"/>
                    <a:gd name="T29" fmla="*/ 51 h 88"/>
                    <a:gd name="T30" fmla="*/ 38 w 89"/>
                    <a:gd name="T31" fmla="*/ 51 h 88"/>
                    <a:gd name="T32" fmla="*/ 36 w 89"/>
                    <a:gd name="T33" fmla="*/ 44 h 88"/>
                    <a:gd name="T34" fmla="*/ 38 w 89"/>
                    <a:gd name="T35" fmla="*/ 38 h 88"/>
                    <a:gd name="T36" fmla="*/ 45 w 89"/>
                    <a:gd name="T37" fmla="*/ 35 h 88"/>
                    <a:gd name="T38" fmla="*/ 51 w 89"/>
                    <a:gd name="T39" fmla="*/ 38 h 88"/>
                    <a:gd name="T40" fmla="*/ 51 w 89"/>
                    <a:gd name="T41" fmla="*/ 51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89" h="88">
                      <a:moveTo>
                        <a:pt x="88" y="81"/>
                      </a:moveTo>
                      <a:cubicBezTo>
                        <a:pt x="88" y="80"/>
                        <a:pt x="74" y="64"/>
                        <a:pt x="69" y="25"/>
                      </a:cubicBezTo>
                      <a:cubicBezTo>
                        <a:pt x="69" y="24"/>
                        <a:pt x="69" y="24"/>
                        <a:pt x="68" y="24"/>
                      </a:cubicBezTo>
                      <a:cubicBezTo>
                        <a:pt x="68" y="24"/>
                        <a:pt x="55" y="20"/>
                        <a:pt x="35" y="0"/>
                      </a:cubicBezTo>
                      <a:cubicBezTo>
                        <a:pt x="34" y="0"/>
                        <a:pt x="34" y="0"/>
                        <a:pt x="33" y="0"/>
                      </a:cubicBezTo>
                      <a:cubicBezTo>
                        <a:pt x="0" y="33"/>
                        <a:pt x="0" y="33"/>
                        <a:pt x="0" y="33"/>
                      </a:cubicBezTo>
                      <a:cubicBezTo>
                        <a:pt x="0" y="34"/>
                        <a:pt x="0" y="34"/>
                        <a:pt x="0" y="35"/>
                      </a:cubicBezTo>
                      <a:cubicBezTo>
                        <a:pt x="21" y="55"/>
                        <a:pt x="24" y="68"/>
                        <a:pt x="24" y="68"/>
                      </a:cubicBezTo>
                      <a:cubicBezTo>
                        <a:pt x="24" y="68"/>
                        <a:pt x="24" y="69"/>
                        <a:pt x="25" y="69"/>
                      </a:cubicBezTo>
                      <a:cubicBezTo>
                        <a:pt x="64" y="74"/>
                        <a:pt x="81" y="88"/>
                        <a:pt x="81" y="88"/>
                      </a:cubicBezTo>
                      <a:cubicBezTo>
                        <a:pt x="81" y="88"/>
                        <a:pt x="81" y="88"/>
                        <a:pt x="81" y="88"/>
                      </a:cubicBezTo>
                      <a:cubicBezTo>
                        <a:pt x="82" y="88"/>
                        <a:pt x="82" y="88"/>
                        <a:pt x="82" y="88"/>
                      </a:cubicBezTo>
                      <a:cubicBezTo>
                        <a:pt x="88" y="82"/>
                        <a:pt x="88" y="82"/>
                        <a:pt x="88" y="82"/>
                      </a:cubicBezTo>
                      <a:cubicBezTo>
                        <a:pt x="89" y="82"/>
                        <a:pt x="89" y="81"/>
                        <a:pt x="88" y="81"/>
                      </a:cubicBezTo>
                      <a:close/>
                      <a:moveTo>
                        <a:pt x="51" y="51"/>
                      </a:moveTo>
                      <a:cubicBezTo>
                        <a:pt x="48" y="54"/>
                        <a:pt x="42" y="54"/>
                        <a:pt x="38" y="51"/>
                      </a:cubicBezTo>
                      <a:cubicBezTo>
                        <a:pt x="37" y="49"/>
                        <a:pt x="36" y="47"/>
                        <a:pt x="36" y="44"/>
                      </a:cubicBezTo>
                      <a:cubicBezTo>
                        <a:pt x="36" y="42"/>
                        <a:pt x="37" y="40"/>
                        <a:pt x="38" y="38"/>
                      </a:cubicBezTo>
                      <a:cubicBezTo>
                        <a:pt x="40" y="36"/>
                        <a:pt x="42" y="35"/>
                        <a:pt x="45" y="35"/>
                      </a:cubicBezTo>
                      <a:cubicBezTo>
                        <a:pt x="47" y="35"/>
                        <a:pt x="49" y="36"/>
                        <a:pt x="51" y="38"/>
                      </a:cubicBezTo>
                      <a:cubicBezTo>
                        <a:pt x="54" y="42"/>
                        <a:pt x="54" y="47"/>
                        <a:pt x="51" y="5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5" name="文本框 4"/>
          <p:cNvSpPr txBox="1"/>
          <p:nvPr/>
        </p:nvSpPr>
        <p:spPr>
          <a:xfrm>
            <a:off x="1427206" y="1407385"/>
            <a:ext cx="599309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414455"/>
                </a:solidFill>
              </a:rPr>
              <a:t>&lt; input type=“</a:t>
            </a:r>
            <a:r>
              <a:rPr lang="en-US" altLang="zh-CN" dirty="0" err="1">
                <a:solidFill>
                  <a:srgbClr val="414455"/>
                </a:solidFill>
              </a:rPr>
              <a:t>tel</a:t>
            </a:r>
            <a:r>
              <a:rPr lang="en-US" altLang="zh-CN" dirty="0">
                <a:solidFill>
                  <a:srgbClr val="414455"/>
                </a:solidFill>
              </a:rPr>
              <a:t>"&gt;</a:t>
            </a:r>
            <a:endParaRPr lang="en-US" altLang="zh-CN" dirty="0">
              <a:solidFill>
                <a:srgbClr val="414455"/>
              </a:solidFill>
            </a:endParaRPr>
          </a:p>
          <a:p>
            <a:r>
              <a:rPr lang="en-US" altLang="zh-CN" dirty="0">
                <a:solidFill>
                  <a:srgbClr val="414455"/>
                </a:solidFill>
              </a:rPr>
              <a:t>&lt;input type=“range"&gt;</a:t>
            </a:r>
            <a:endParaRPr lang="en-US" altLang="zh-CN" dirty="0">
              <a:solidFill>
                <a:srgbClr val="414455"/>
              </a:solidFill>
            </a:endParaRPr>
          </a:p>
          <a:p>
            <a:r>
              <a:rPr lang="en-US" altLang="zh-CN" dirty="0">
                <a:solidFill>
                  <a:srgbClr val="414455"/>
                </a:solidFill>
              </a:rPr>
              <a:t>&lt;input type=“number"&gt;</a:t>
            </a:r>
            <a:endParaRPr lang="en-US" altLang="zh-CN" dirty="0">
              <a:solidFill>
                <a:srgbClr val="414455"/>
              </a:solidFill>
            </a:endParaRPr>
          </a:p>
          <a:p>
            <a:r>
              <a:rPr lang="en-US" altLang="zh-CN" dirty="0">
                <a:solidFill>
                  <a:srgbClr val="414455"/>
                </a:solidFill>
              </a:rPr>
              <a:t>&lt;input type=“search"&gt;</a:t>
            </a:r>
            <a:endParaRPr lang="en-US" altLang="zh-CN" dirty="0">
              <a:solidFill>
                <a:srgbClr val="414455"/>
              </a:solidFill>
            </a:endParaRPr>
          </a:p>
          <a:p>
            <a:r>
              <a:rPr lang="en-US" altLang="zh-CN" dirty="0">
                <a:solidFill>
                  <a:srgbClr val="414455"/>
                </a:solidFill>
              </a:rPr>
              <a:t>&lt;input type=“email"&gt;</a:t>
            </a:r>
            <a:endParaRPr lang="en-US" altLang="zh-CN" dirty="0">
              <a:solidFill>
                <a:srgbClr val="414455"/>
              </a:solidFill>
            </a:endParaRPr>
          </a:p>
          <a:p>
            <a:r>
              <a:rPr lang="en-US" altLang="zh-CN" dirty="0">
                <a:solidFill>
                  <a:srgbClr val="414455"/>
                </a:solidFill>
              </a:rPr>
              <a:t>&lt;input type=“date"&gt;</a:t>
            </a:r>
            <a:endParaRPr lang="en-US" altLang="zh-CN" dirty="0">
              <a:solidFill>
                <a:srgbClr val="414455"/>
              </a:solidFill>
            </a:endParaRPr>
          </a:p>
          <a:p>
            <a:r>
              <a:rPr lang="en-US" altLang="zh-CN" dirty="0">
                <a:solidFill>
                  <a:srgbClr val="414455"/>
                </a:solidFill>
              </a:rPr>
              <a:t>&lt;input type=“month"&gt;</a:t>
            </a:r>
            <a:endParaRPr lang="en-US" altLang="zh-CN" dirty="0">
              <a:solidFill>
                <a:srgbClr val="414455"/>
              </a:solidFill>
            </a:endParaRPr>
          </a:p>
          <a:p>
            <a:r>
              <a:rPr lang="en-US" altLang="zh-CN" dirty="0">
                <a:solidFill>
                  <a:srgbClr val="414455"/>
                </a:solidFill>
              </a:rPr>
              <a:t>&lt;input type=“week"&gt;</a:t>
            </a:r>
            <a:endParaRPr lang="en-US" altLang="zh-CN" dirty="0">
              <a:solidFill>
                <a:srgbClr val="414455"/>
              </a:solidFill>
            </a:endParaRPr>
          </a:p>
          <a:p>
            <a:r>
              <a:rPr lang="en-US" altLang="zh-CN" dirty="0">
                <a:solidFill>
                  <a:srgbClr val="414455"/>
                </a:solidFill>
              </a:rPr>
              <a:t>&lt;input type=“time"&gt;</a:t>
            </a:r>
            <a:endParaRPr lang="en-US" altLang="zh-CN" dirty="0">
              <a:solidFill>
                <a:srgbClr val="414455"/>
              </a:solidFill>
            </a:endParaRPr>
          </a:p>
          <a:p>
            <a:r>
              <a:rPr lang="en-US" altLang="zh-CN" dirty="0">
                <a:solidFill>
                  <a:srgbClr val="414455"/>
                </a:solidFill>
              </a:rPr>
              <a:t>&lt;input type=“datetime-local”&gt;</a:t>
            </a:r>
            <a:r>
              <a:rPr lang="zh-CN" altLang="en-US" dirty="0">
                <a:solidFill>
                  <a:srgbClr val="414455"/>
                </a:solidFill>
              </a:rPr>
              <a:t>表示本地日期和时间</a:t>
            </a:r>
            <a:endParaRPr lang="en-US" altLang="zh-CN" dirty="0">
              <a:solidFill>
                <a:srgbClr val="414455"/>
              </a:solidFill>
            </a:endParaRPr>
          </a:p>
          <a:p>
            <a:r>
              <a:rPr lang="en-US" altLang="zh-CN" dirty="0">
                <a:solidFill>
                  <a:srgbClr val="414455"/>
                </a:solidFill>
              </a:rPr>
              <a:t>&lt;input type=“color"&gt;</a:t>
            </a:r>
            <a:endParaRPr lang="en-US" altLang="zh-CN" dirty="0">
              <a:solidFill>
                <a:srgbClr val="414455"/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文本框 9"/>
          <p:cNvSpPr txBox="1"/>
          <p:nvPr/>
        </p:nvSpPr>
        <p:spPr>
          <a:xfrm>
            <a:off x="1007970" y="231626"/>
            <a:ext cx="1403790" cy="259671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/>
            <a:r>
              <a:rPr lang="en-US" altLang="zh-CN" sz="135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HTML5</a:t>
            </a:r>
            <a:r>
              <a:rPr lang="zh-CN" altLang="en-US" sz="135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表单元素</a:t>
            </a:r>
            <a:endParaRPr lang="zh-CN" altLang="en-US" sz="1350" dirty="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4" name="直接连接符 123"/>
          <p:cNvCxnSpPr/>
          <p:nvPr/>
        </p:nvCxnSpPr>
        <p:spPr>
          <a:xfrm>
            <a:off x="1006366" y="501586"/>
            <a:ext cx="7291077" cy="0"/>
          </a:xfrm>
          <a:prstGeom prst="line">
            <a:avLst/>
          </a:prstGeom>
          <a:ln>
            <a:solidFill>
              <a:srgbClr val="41445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5" name="组合 124"/>
          <p:cNvGrpSpPr/>
          <p:nvPr/>
        </p:nvGrpSpPr>
        <p:grpSpPr>
          <a:xfrm>
            <a:off x="8427406" y="345603"/>
            <a:ext cx="193989" cy="174903"/>
            <a:chOff x="3720691" y="2824413"/>
            <a:chExt cx="1341120" cy="1209172"/>
          </a:xfrm>
        </p:grpSpPr>
        <p:sp>
          <p:nvSpPr>
            <p:cNvPr id="126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  <p:sp>
          <p:nvSpPr>
            <p:cNvPr id="127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</p:grpSp>
      <p:grpSp>
        <p:nvGrpSpPr>
          <p:cNvPr id="65" name="组合 64"/>
          <p:cNvGrpSpPr/>
          <p:nvPr/>
        </p:nvGrpSpPr>
        <p:grpSpPr>
          <a:xfrm>
            <a:off x="414620" y="142563"/>
            <a:ext cx="502789" cy="453321"/>
            <a:chOff x="5424755" y="1340768"/>
            <a:chExt cx="670560" cy="604586"/>
          </a:xfrm>
        </p:grpSpPr>
        <p:grpSp>
          <p:nvGrpSpPr>
            <p:cNvPr id="66" name="组合 65"/>
            <p:cNvGrpSpPr/>
            <p:nvPr/>
          </p:nvGrpSpPr>
          <p:grpSpPr>
            <a:xfrm>
              <a:off x="5424755" y="1340768"/>
              <a:ext cx="670560" cy="604586"/>
              <a:chOff x="3720691" y="2824413"/>
              <a:chExt cx="1341120" cy="1209172"/>
            </a:xfrm>
          </p:grpSpPr>
          <p:sp>
            <p:nvSpPr>
              <p:cNvPr id="69" name="Freeform 5"/>
              <p:cNvSpPr/>
              <p:nvPr/>
            </p:nvSpPr>
            <p:spPr bwMode="auto">
              <a:xfrm rot="1855731">
                <a:off x="3720691" y="2824413"/>
                <a:ext cx="1341120" cy="1209172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16200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190500" dist="1143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73" name="Freeform 5"/>
              <p:cNvSpPr/>
              <p:nvPr/>
            </p:nvSpPr>
            <p:spPr bwMode="auto">
              <a:xfrm rot="1855731">
                <a:off x="3764581" y="2863367"/>
                <a:ext cx="1264630" cy="1140208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21594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</p:grpSp>
        <p:sp>
          <p:nvSpPr>
            <p:cNvPr id="67" name="Freeform 5"/>
            <p:cNvSpPr/>
            <p:nvPr/>
          </p:nvSpPr>
          <p:spPr bwMode="auto">
            <a:xfrm rot="1855731">
              <a:off x="5470180" y="1383052"/>
              <a:ext cx="576760" cy="52001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noFill/>
            <a:ln w="9525" cap="flat">
              <a:solidFill>
                <a:srgbClr val="414455"/>
              </a:solidFill>
              <a:prstDash val="sysDash"/>
              <a:miter lim="800000"/>
            </a:ln>
            <a:effectLst/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</p:grpSp>
      <p:pic>
        <p:nvPicPr>
          <p:cNvPr id="2" name="图片 1" descr="00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0535" y="179070"/>
            <a:ext cx="388620" cy="400050"/>
          </a:xfrm>
          <a:prstGeom prst="rect">
            <a:avLst/>
          </a:prstGeom>
        </p:spPr>
      </p:pic>
      <p:grpSp>
        <p:nvGrpSpPr>
          <p:cNvPr id="35" name="组合 34"/>
          <p:cNvGrpSpPr/>
          <p:nvPr/>
        </p:nvGrpSpPr>
        <p:grpSpPr>
          <a:xfrm>
            <a:off x="979805" y="863600"/>
            <a:ext cx="3303905" cy="648970"/>
            <a:chOff x="1543" y="1360"/>
            <a:chExt cx="5203" cy="1022"/>
          </a:xfrm>
        </p:grpSpPr>
        <p:sp>
          <p:nvSpPr>
            <p:cNvPr id="3" name="文本框 2"/>
            <p:cNvSpPr txBox="1"/>
            <p:nvPr/>
          </p:nvSpPr>
          <p:spPr>
            <a:xfrm>
              <a:off x="2298" y="1364"/>
              <a:ext cx="4448" cy="10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5B5E7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Input </a:t>
              </a:r>
              <a:r>
                <a:rPr lang="zh-CN" altLang="en-US" dirty="0">
                  <a:solidFill>
                    <a:srgbClr val="5B5E7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新属性</a:t>
              </a:r>
              <a:endParaRPr lang="zh-CN" altLang="en-US" dirty="0">
                <a:solidFill>
                  <a:srgbClr val="5B5E77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indent="0">
                <a:buFont typeface="Wingdings" panose="05000000000000000000" charset="0"/>
                <a:buNone/>
              </a:pPr>
              <a:endParaRPr lang="en-US" altLang="zh-CN" dirty="0">
                <a:solidFill>
                  <a:srgbClr val="5B5E77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4" name="组合 33"/>
            <p:cNvGrpSpPr/>
            <p:nvPr/>
          </p:nvGrpSpPr>
          <p:grpSpPr>
            <a:xfrm>
              <a:off x="1543" y="1360"/>
              <a:ext cx="651" cy="587"/>
              <a:chOff x="7541" y="3259"/>
              <a:chExt cx="1356" cy="1222"/>
            </a:xfrm>
          </p:grpSpPr>
          <p:grpSp>
            <p:nvGrpSpPr>
              <p:cNvPr id="33" name="组合 32"/>
              <p:cNvGrpSpPr/>
              <p:nvPr/>
            </p:nvGrpSpPr>
            <p:grpSpPr>
              <a:xfrm>
                <a:off x="7541" y="3259"/>
                <a:ext cx="1356" cy="1223"/>
                <a:chOff x="7541" y="3259"/>
                <a:chExt cx="1356" cy="1223"/>
              </a:xfrm>
            </p:grpSpPr>
            <p:grpSp>
              <p:nvGrpSpPr>
                <p:cNvPr id="25" name="组合 24"/>
                <p:cNvGrpSpPr/>
                <p:nvPr/>
              </p:nvGrpSpPr>
              <p:grpSpPr>
                <a:xfrm>
                  <a:off x="7541" y="3259"/>
                  <a:ext cx="1356" cy="1223"/>
                  <a:chOff x="3720691" y="2824413"/>
                  <a:chExt cx="1341120" cy="1209172"/>
                </a:xfrm>
              </p:grpSpPr>
              <p:sp>
                <p:nvSpPr>
                  <p:cNvPr id="26" name="Freeform 5"/>
                  <p:cNvSpPr/>
                  <p:nvPr/>
                </p:nvSpPr>
                <p:spPr bwMode="auto">
                  <a:xfrm rot="1855731">
                    <a:off x="3720691" y="2824413"/>
                    <a:ext cx="1341120" cy="1209172"/>
                  </a:xfrm>
                  <a:custGeom>
                    <a:avLst/>
                    <a:gdLst>
                      <a:gd name="T0" fmla="*/ 2151 w 2740"/>
                      <a:gd name="T1" fmla="*/ 2315 h 2446"/>
                      <a:gd name="T2" fmla="*/ 2055 w 2740"/>
                      <a:gd name="T3" fmla="*/ 2410 h 2446"/>
                      <a:gd name="T4" fmla="*/ 1918 w 2740"/>
                      <a:gd name="T5" fmla="*/ 2445 h 2446"/>
                      <a:gd name="T6" fmla="*/ 816 w 2740"/>
                      <a:gd name="T7" fmla="*/ 2445 h 2446"/>
                      <a:gd name="T8" fmla="*/ 685 w 2740"/>
                      <a:gd name="T9" fmla="*/ 2410 h 2446"/>
                      <a:gd name="T10" fmla="*/ 589 w 2740"/>
                      <a:gd name="T11" fmla="*/ 2314 h 2446"/>
                      <a:gd name="T12" fmla="*/ 36 w 2740"/>
                      <a:gd name="T13" fmla="*/ 1356 h 2446"/>
                      <a:gd name="T14" fmla="*/ 0 w 2740"/>
                      <a:gd name="T15" fmla="*/ 1223 h 2446"/>
                      <a:gd name="T16" fmla="*/ 36 w 2740"/>
                      <a:gd name="T17" fmla="*/ 1089 h 2446"/>
                      <a:gd name="T18" fmla="*/ 587 w 2740"/>
                      <a:gd name="T19" fmla="*/ 135 h 2446"/>
                      <a:gd name="T20" fmla="*/ 685 w 2740"/>
                      <a:gd name="T21" fmla="*/ 37 h 2446"/>
                      <a:gd name="T22" fmla="*/ 810 w 2740"/>
                      <a:gd name="T23" fmla="*/ 1 h 2446"/>
                      <a:gd name="T24" fmla="*/ 1916 w 2740"/>
                      <a:gd name="T25" fmla="*/ 1 h 2446"/>
                      <a:gd name="T26" fmla="*/ 2055 w 2740"/>
                      <a:gd name="T27" fmla="*/ 37 h 2446"/>
                      <a:gd name="T28" fmla="*/ 2151 w 2740"/>
                      <a:gd name="T29" fmla="*/ 132 h 2446"/>
                      <a:gd name="T30" fmla="*/ 2702 w 2740"/>
                      <a:gd name="T31" fmla="*/ 1086 h 2446"/>
                      <a:gd name="T32" fmla="*/ 2740 w 2740"/>
                      <a:gd name="T33" fmla="*/ 1223 h 2446"/>
                      <a:gd name="T34" fmla="*/ 2701 w 2740"/>
                      <a:gd name="T35" fmla="*/ 1361 h 2446"/>
                      <a:gd name="T36" fmla="*/ 2151 w 2740"/>
                      <a:gd name="T37" fmla="*/ 2315 h 24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2740" h="2446">
                        <a:moveTo>
                          <a:pt x="2151" y="2315"/>
                        </a:moveTo>
                        <a:cubicBezTo>
                          <a:pt x="2128" y="2353"/>
                          <a:pt x="2096" y="2386"/>
                          <a:pt x="2055" y="2410"/>
                        </a:cubicBezTo>
                        <a:cubicBezTo>
                          <a:pt x="2012" y="2435"/>
                          <a:pt x="1965" y="2446"/>
                          <a:pt x="1918" y="2445"/>
                        </a:cubicBezTo>
                        <a:lnTo>
                          <a:pt x="816" y="2445"/>
                        </a:lnTo>
                        <a:cubicBezTo>
                          <a:pt x="772" y="2445"/>
                          <a:pt x="726" y="2434"/>
                          <a:pt x="685" y="2410"/>
                        </a:cubicBezTo>
                        <a:cubicBezTo>
                          <a:pt x="644" y="2386"/>
                          <a:pt x="611" y="2353"/>
                          <a:pt x="589" y="2314"/>
                        </a:cubicBezTo>
                        <a:lnTo>
                          <a:pt x="36" y="1356"/>
                        </a:lnTo>
                        <a:cubicBezTo>
                          <a:pt x="13" y="1317"/>
                          <a:pt x="0" y="1272"/>
                          <a:pt x="0" y="1223"/>
                        </a:cubicBezTo>
                        <a:cubicBezTo>
                          <a:pt x="0" y="1174"/>
                          <a:pt x="13" y="1129"/>
                          <a:pt x="36" y="1089"/>
                        </a:cubicBezTo>
                        <a:lnTo>
                          <a:pt x="587" y="135"/>
                        </a:lnTo>
                        <a:cubicBezTo>
                          <a:pt x="610" y="96"/>
                          <a:pt x="643" y="61"/>
                          <a:pt x="685" y="37"/>
                        </a:cubicBezTo>
                        <a:cubicBezTo>
                          <a:pt x="724" y="14"/>
                          <a:pt x="767" y="2"/>
                          <a:pt x="810" y="1"/>
                        </a:cubicBezTo>
                        <a:lnTo>
                          <a:pt x="1916" y="1"/>
                        </a:lnTo>
                        <a:cubicBezTo>
                          <a:pt x="1963" y="0"/>
                          <a:pt x="2011" y="11"/>
                          <a:pt x="2055" y="37"/>
                        </a:cubicBezTo>
                        <a:cubicBezTo>
                          <a:pt x="2096" y="60"/>
                          <a:pt x="2129" y="93"/>
                          <a:pt x="2151" y="132"/>
                        </a:cubicBezTo>
                        <a:lnTo>
                          <a:pt x="2702" y="1086"/>
                        </a:lnTo>
                        <a:cubicBezTo>
                          <a:pt x="2726" y="1126"/>
                          <a:pt x="2740" y="1173"/>
                          <a:pt x="2740" y="1223"/>
                        </a:cubicBezTo>
                        <a:cubicBezTo>
                          <a:pt x="2740" y="1274"/>
                          <a:pt x="2726" y="1321"/>
                          <a:pt x="2701" y="1361"/>
                        </a:cubicBezTo>
                        <a:lnTo>
                          <a:pt x="2151" y="231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D3D3D3"/>
                      </a:gs>
                      <a:gs pos="100000">
                        <a:srgbClr val="F9F9F9"/>
                      </a:gs>
                    </a:gsLst>
                    <a:lin ang="16200000" scaled="0"/>
                  </a:gradFill>
                  <a:ln w="12700" cap="flat">
                    <a:noFill/>
                    <a:prstDash val="solid"/>
                    <a:miter lim="800000"/>
                  </a:ln>
                  <a:effectLst>
                    <a:outerShdw blurRad="190500" dist="1143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vert="horz" wrap="square" lIns="68562" tIns="34281" rIns="68562" bIns="34281" numCol="1" anchor="t" anchorCtr="0" compatLnSpc="1"/>
                  <a:lstStyle/>
                  <a:p>
                    <a:endParaRPr lang="zh-CN" altLang="en-US" sz="1350"/>
                  </a:p>
                </p:txBody>
              </p:sp>
              <p:sp>
                <p:nvSpPr>
                  <p:cNvPr id="27" name="Freeform 5"/>
                  <p:cNvSpPr/>
                  <p:nvPr/>
                </p:nvSpPr>
                <p:spPr bwMode="auto">
                  <a:xfrm rot="1855731">
                    <a:off x="3764581" y="2863367"/>
                    <a:ext cx="1264630" cy="1140208"/>
                  </a:xfrm>
                  <a:custGeom>
                    <a:avLst/>
                    <a:gdLst>
                      <a:gd name="T0" fmla="*/ 2151 w 2740"/>
                      <a:gd name="T1" fmla="*/ 2315 h 2446"/>
                      <a:gd name="T2" fmla="*/ 2055 w 2740"/>
                      <a:gd name="T3" fmla="*/ 2410 h 2446"/>
                      <a:gd name="T4" fmla="*/ 1918 w 2740"/>
                      <a:gd name="T5" fmla="*/ 2445 h 2446"/>
                      <a:gd name="T6" fmla="*/ 816 w 2740"/>
                      <a:gd name="T7" fmla="*/ 2445 h 2446"/>
                      <a:gd name="T8" fmla="*/ 685 w 2740"/>
                      <a:gd name="T9" fmla="*/ 2410 h 2446"/>
                      <a:gd name="T10" fmla="*/ 589 w 2740"/>
                      <a:gd name="T11" fmla="*/ 2314 h 2446"/>
                      <a:gd name="T12" fmla="*/ 36 w 2740"/>
                      <a:gd name="T13" fmla="*/ 1356 h 2446"/>
                      <a:gd name="T14" fmla="*/ 0 w 2740"/>
                      <a:gd name="T15" fmla="*/ 1223 h 2446"/>
                      <a:gd name="T16" fmla="*/ 36 w 2740"/>
                      <a:gd name="T17" fmla="*/ 1089 h 2446"/>
                      <a:gd name="T18" fmla="*/ 587 w 2740"/>
                      <a:gd name="T19" fmla="*/ 135 h 2446"/>
                      <a:gd name="T20" fmla="*/ 685 w 2740"/>
                      <a:gd name="T21" fmla="*/ 37 h 2446"/>
                      <a:gd name="T22" fmla="*/ 810 w 2740"/>
                      <a:gd name="T23" fmla="*/ 1 h 2446"/>
                      <a:gd name="T24" fmla="*/ 1916 w 2740"/>
                      <a:gd name="T25" fmla="*/ 1 h 2446"/>
                      <a:gd name="T26" fmla="*/ 2055 w 2740"/>
                      <a:gd name="T27" fmla="*/ 37 h 2446"/>
                      <a:gd name="T28" fmla="*/ 2151 w 2740"/>
                      <a:gd name="T29" fmla="*/ 132 h 2446"/>
                      <a:gd name="T30" fmla="*/ 2702 w 2740"/>
                      <a:gd name="T31" fmla="*/ 1086 h 2446"/>
                      <a:gd name="T32" fmla="*/ 2740 w 2740"/>
                      <a:gd name="T33" fmla="*/ 1223 h 2446"/>
                      <a:gd name="T34" fmla="*/ 2701 w 2740"/>
                      <a:gd name="T35" fmla="*/ 1361 h 2446"/>
                      <a:gd name="T36" fmla="*/ 2151 w 2740"/>
                      <a:gd name="T37" fmla="*/ 2315 h 24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2740" h="2446">
                        <a:moveTo>
                          <a:pt x="2151" y="2315"/>
                        </a:moveTo>
                        <a:cubicBezTo>
                          <a:pt x="2128" y="2353"/>
                          <a:pt x="2096" y="2386"/>
                          <a:pt x="2055" y="2410"/>
                        </a:cubicBezTo>
                        <a:cubicBezTo>
                          <a:pt x="2012" y="2435"/>
                          <a:pt x="1965" y="2446"/>
                          <a:pt x="1918" y="2445"/>
                        </a:cubicBezTo>
                        <a:lnTo>
                          <a:pt x="816" y="2445"/>
                        </a:lnTo>
                        <a:cubicBezTo>
                          <a:pt x="772" y="2445"/>
                          <a:pt x="726" y="2434"/>
                          <a:pt x="685" y="2410"/>
                        </a:cubicBezTo>
                        <a:cubicBezTo>
                          <a:pt x="644" y="2386"/>
                          <a:pt x="611" y="2353"/>
                          <a:pt x="589" y="2314"/>
                        </a:cubicBezTo>
                        <a:lnTo>
                          <a:pt x="36" y="1356"/>
                        </a:lnTo>
                        <a:cubicBezTo>
                          <a:pt x="13" y="1317"/>
                          <a:pt x="0" y="1272"/>
                          <a:pt x="0" y="1223"/>
                        </a:cubicBezTo>
                        <a:cubicBezTo>
                          <a:pt x="0" y="1174"/>
                          <a:pt x="13" y="1129"/>
                          <a:pt x="36" y="1089"/>
                        </a:cubicBezTo>
                        <a:lnTo>
                          <a:pt x="587" y="135"/>
                        </a:lnTo>
                        <a:cubicBezTo>
                          <a:pt x="610" y="96"/>
                          <a:pt x="643" y="61"/>
                          <a:pt x="685" y="37"/>
                        </a:cubicBezTo>
                        <a:cubicBezTo>
                          <a:pt x="724" y="14"/>
                          <a:pt x="767" y="2"/>
                          <a:pt x="810" y="1"/>
                        </a:cubicBezTo>
                        <a:lnTo>
                          <a:pt x="1916" y="1"/>
                        </a:lnTo>
                        <a:cubicBezTo>
                          <a:pt x="1963" y="0"/>
                          <a:pt x="2011" y="11"/>
                          <a:pt x="2055" y="37"/>
                        </a:cubicBezTo>
                        <a:cubicBezTo>
                          <a:pt x="2096" y="60"/>
                          <a:pt x="2129" y="93"/>
                          <a:pt x="2151" y="132"/>
                        </a:cubicBezTo>
                        <a:lnTo>
                          <a:pt x="2702" y="1086"/>
                        </a:lnTo>
                        <a:cubicBezTo>
                          <a:pt x="2726" y="1126"/>
                          <a:pt x="2740" y="1173"/>
                          <a:pt x="2740" y="1223"/>
                        </a:cubicBezTo>
                        <a:cubicBezTo>
                          <a:pt x="2740" y="1274"/>
                          <a:pt x="2726" y="1321"/>
                          <a:pt x="2701" y="1361"/>
                        </a:cubicBezTo>
                        <a:lnTo>
                          <a:pt x="2151" y="231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D3D3D3"/>
                      </a:gs>
                      <a:gs pos="100000">
                        <a:srgbClr val="F9F9F9"/>
                      </a:gs>
                    </a:gsLst>
                    <a:lin ang="21594000" scaled="0"/>
                  </a:gradFill>
                  <a:ln w="12700" cap="flat">
                    <a:noFill/>
                    <a:prstDash val="solid"/>
                    <a:miter lim="800000"/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vert="horz" wrap="square" lIns="68562" tIns="34281" rIns="68562" bIns="34281" numCol="1" anchor="t" anchorCtr="0" compatLnSpc="1"/>
                  <a:lstStyle/>
                  <a:p>
                    <a:endParaRPr lang="zh-CN" altLang="en-US" sz="1350"/>
                  </a:p>
                </p:txBody>
              </p:sp>
            </p:grpSp>
            <p:sp>
              <p:nvSpPr>
                <p:cNvPr id="28" name="Freeform 5"/>
                <p:cNvSpPr/>
                <p:nvPr/>
              </p:nvSpPr>
              <p:spPr bwMode="auto">
                <a:xfrm rot="1855731">
                  <a:off x="7634" y="3343"/>
                  <a:ext cx="1171" cy="1055"/>
                </a:xfrm>
                <a:custGeom>
                  <a:avLst/>
                  <a:gdLst>
                    <a:gd name="T0" fmla="*/ 2151 w 2740"/>
                    <a:gd name="T1" fmla="*/ 2315 h 2446"/>
                    <a:gd name="T2" fmla="*/ 2055 w 2740"/>
                    <a:gd name="T3" fmla="*/ 2410 h 2446"/>
                    <a:gd name="T4" fmla="*/ 1918 w 2740"/>
                    <a:gd name="T5" fmla="*/ 2445 h 2446"/>
                    <a:gd name="T6" fmla="*/ 816 w 2740"/>
                    <a:gd name="T7" fmla="*/ 2445 h 2446"/>
                    <a:gd name="T8" fmla="*/ 685 w 2740"/>
                    <a:gd name="T9" fmla="*/ 2410 h 2446"/>
                    <a:gd name="T10" fmla="*/ 589 w 2740"/>
                    <a:gd name="T11" fmla="*/ 2314 h 2446"/>
                    <a:gd name="T12" fmla="*/ 36 w 2740"/>
                    <a:gd name="T13" fmla="*/ 1356 h 2446"/>
                    <a:gd name="T14" fmla="*/ 0 w 2740"/>
                    <a:gd name="T15" fmla="*/ 1223 h 2446"/>
                    <a:gd name="T16" fmla="*/ 36 w 2740"/>
                    <a:gd name="T17" fmla="*/ 1089 h 2446"/>
                    <a:gd name="T18" fmla="*/ 587 w 2740"/>
                    <a:gd name="T19" fmla="*/ 135 h 2446"/>
                    <a:gd name="T20" fmla="*/ 685 w 2740"/>
                    <a:gd name="T21" fmla="*/ 37 h 2446"/>
                    <a:gd name="T22" fmla="*/ 810 w 2740"/>
                    <a:gd name="T23" fmla="*/ 1 h 2446"/>
                    <a:gd name="T24" fmla="*/ 1916 w 2740"/>
                    <a:gd name="T25" fmla="*/ 1 h 2446"/>
                    <a:gd name="T26" fmla="*/ 2055 w 2740"/>
                    <a:gd name="T27" fmla="*/ 37 h 2446"/>
                    <a:gd name="T28" fmla="*/ 2151 w 2740"/>
                    <a:gd name="T29" fmla="*/ 132 h 2446"/>
                    <a:gd name="T30" fmla="*/ 2702 w 2740"/>
                    <a:gd name="T31" fmla="*/ 1086 h 2446"/>
                    <a:gd name="T32" fmla="*/ 2740 w 2740"/>
                    <a:gd name="T33" fmla="*/ 1223 h 2446"/>
                    <a:gd name="T34" fmla="*/ 2701 w 2740"/>
                    <a:gd name="T35" fmla="*/ 1361 h 2446"/>
                    <a:gd name="T36" fmla="*/ 2151 w 2740"/>
                    <a:gd name="T37" fmla="*/ 2315 h 24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740" h="2446">
                      <a:moveTo>
                        <a:pt x="2151" y="2315"/>
                      </a:moveTo>
                      <a:cubicBezTo>
                        <a:pt x="2128" y="2353"/>
                        <a:pt x="2096" y="2386"/>
                        <a:pt x="2055" y="2410"/>
                      </a:cubicBezTo>
                      <a:cubicBezTo>
                        <a:pt x="2012" y="2435"/>
                        <a:pt x="1965" y="2446"/>
                        <a:pt x="1918" y="2445"/>
                      </a:cubicBezTo>
                      <a:lnTo>
                        <a:pt x="816" y="2445"/>
                      </a:lnTo>
                      <a:cubicBezTo>
                        <a:pt x="772" y="2445"/>
                        <a:pt x="726" y="2434"/>
                        <a:pt x="685" y="2410"/>
                      </a:cubicBezTo>
                      <a:cubicBezTo>
                        <a:pt x="644" y="2386"/>
                        <a:pt x="611" y="2353"/>
                        <a:pt x="589" y="2314"/>
                      </a:cubicBezTo>
                      <a:lnTo>
                        <a:pt x="36" y="1356"/>
                      </a:lnTo>
                      <a:cubicBezTo>
                        <a:pt x="13" y="1317"/>
                        <a:pt x="0" y="1272"/>
                        <a:pt x="0" y="1223"/>
                      </a:cubicBezTo>
                      <a:cubicBezTo>
                        <a:pt x="0" y="1174"/>
                        <a:pt x="13" y="1129"/>
                        <a:pt x="36" y="1089"/>
                      </a:cubicBezTo>
                      <a:lnTo>
                        <a:pt x="587" y="135"/>
                      </a:lnTo>
                      <a:cubicBezTo>
                        <a:pt x="610" y="96"/>
                        <a:pt x="643" y="61"/>
                        <a:pt x="685" y="37"/>
                      </a:cubicBezTo>
                      <a:cubicBezTo>
                        <a:pt x="724" y="14"/>
                        <a:pt x="767" y="2"/>
                        <a:pt x="810" y="1"/>
                      </a:cubicBezTo>
                      <a:lnTo>
                        <a:pt x="1916" y="1"/>
                      </a:lnTo>
                      <a:cubicBezTo>
                        <a:pt x="1963" y="0"/>
                        <a:pt x="2011" y="11"/>
                        <a:pt x="2055" y="37"/>
                      </a:cubicBezTo>
                      <a:cubicBezTo>
                        <a:pt x="2096" y="60"/>
                        <a:pt x="2129" y="93"/>
                        <a:pt x="2151" y="132"/>
                      </a:cubicBezTo>
                      <a:lnTo>
                        <a:pt x="2702" y="1086"/>
                      </a:lnTo>
                      <a:cubicBezTo>
                        <a:pt x="2726" y="1126"/>
                        <a:pt x="2740" y="1173"/>
                        <a:pt x="2740" y="1223"/>
                      </a:cubicBezTo>
                      <a:cubicBezTo>
                        <a:pt x="2740" y="1274"/>
                        <a:pt x="2726" y="1321"/>
                        <a:pt x="2701" y="1361"/>
                      </a:cubicBezTo>
                      <a:lnTo>
                        <a:pt x="2151" y="2315"/>
                      </a:lnTo>
                      <a:close/>
                    </a:path>
                  </a:pathLst>
                </a:custGeom>
                <a:noFill/>
                <a:ln w="9525" cap="flat">
                  <a:solidFill>
                    <a:srgbClr val="414455"/>
                  </a:solidFill>
                  <a:prstDash val="sysDash"/>
                  <a:miter lim="800000"/>
                </a:ln>
                <a:effectLst/>
              </p:spPr>
              <p:txBody>
                <a:bodyPr vert="horz" wrap="square" lIns="68562" tIns="34281" rIns="68562" bIns="34281" numCol="1" anchor="t" anchorCtr="0" compatLnSpc="1"/>
                <a:lstStyle/>
                <a:p>
                  <a:endParaRPr lang="zh-CN" altLang="en-US" sz="1350"/>
                </a:p>
              </p:txBody>
            </p:sp>
          </p:grpSp>
          <p:grpSp>
            <p:nvGrpSpPr>
              <p:cNvPr id="4" name="组合 3"/>
              <p:cNvGrpSpPr/>
              <p:nvPr/>
            </p:nvGrpSpPr>
            <p:grpSpPr>
              <a:xfrm>
                <a:off x="7921" y="3535"/>
                <a:ext cx="626" cy="627"/>
                <a:chOff x="11986" y="3265"/>
                <a:chExt cx="869" cy="870"/>
              </a:xfrm>
              <a:solidFill>
                <a:srgbClr val="414455"/>
              </a:solidFill>
            </p:grpSpPr>
            <p:sp>
              <p:nvSpPr>
                <p:cNvPr id="51" name="Freeform 51"/>
                <p:cNvSpPr/>
                <p:nvPr/>
              </p:nvSpPr>
              <p:spPr bwMode="auto">
                <a:xfrm>
                  <a:off x="12333" y="3618"/>
                  <a:ext cx="255" cy="255"/>
                </a:xfrm>
                <a:custGeom>
                  <a:avLst/>
                  <a:gdLst>
                    <a:gd name="T0" fmla="*/ 56 w 56"/>
                    <a:gd name="T1" fmla="*/ 18 h 56"/>
                    <a:gd name="T2" fmla="*/ 56 w 56"/>
                    <a:gd name="T3" fmla="*/ 17 h 56"/>
                    <a:gd name="T4" fmla="*/ 38 w 56"/>
                    <a:gd name="T5" fmla="*/ 0 h 56"/>
                    <a:gd name="T6" fmla="*/ 37 w 56"/>
                    <a:gd name="T7" fmla="*/ 0 h 56"/>
                    <a:gd name="T8" fmla="*/ 0 w 56"/>
                    <a:gd name="T9" fmla="*/ 37 h 56"/>
                    <a:gd name="T10" fmla="*/ 0 w 56"/>
                    <a:gd name="T11" fmla="*/ 38 h 56"/>
                    <a:gd name="T12" fmla="*/ 17 w 56"/>
                    <a:gd name="T13" fmla="*/ 55 h 56"/>
                    <a:gd name="T14" fmla="*/ 18 w 56"/>
                    <a:gd name="T15" fmla="*/ 56 h 56"/>
                    <a:gd name="T16" fmla="*/ 19 w 56"/>
                    <a:gd name="T17" fmla="*/ 55 h 56"/>
                    <a:gd name="T18" fmla="*/ 56 w 56"/>
                    <a:gd name="T19" fmla="*/ 19 h 56"/>
                    <a:gd name="T20" fmla="*/ 56 w 56"/>
                    <a:gd name="T21" fmla="*/ 18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56" h="56">
                      <a:moveTo>
                        <a:pt x="56" y="18"/>
                      </a:moveTo>
                      <a:cubicBezTo>
                        <a:pt x="56" y="18"/>
                        <a:pt x="56" y="17"/>
                        <a:pt x="56" y="17"/>
                      </a:cubicBezTo>
                      <a:cubicBezTo>
                        <a:pt x="38" y="0"/>
                        <a:pt x="38" y="0"/>
                        <a:pt x="38" y="0"/>
                      </a:cubicBezTo>
                      <a:cubicBezTo>
                        <a:pt x="38" y="0"/>
                        <a:pt x="37" y="0"/>
                        <a:pt x="37" y="0"/>
                      </a:cubicBezTo>
                      <a:cubicBezTo>
                        <a:pt x="0" y="37"/>
                        <a:pt x="0" y="37"/>
                        <a:pt x="0" y="37"/>
                      </a:cubicBezTo>
                      <a:cubicBezTo>
                        <a:pt x="0" y="37"/>
                        <a:pt x="0" y="38"/>
                        <a:pt x="0" y="38"/>
                      </a:cubicBezTo>
                      <a:cubicBezTo>
                        <a:pt x="17" y="55"/>
                        <a:pt x="17" y="55"/>
                        <a:pt x="17" y="55"/>
                      </a:cubicBezTo>
                      <a:cubicBezTo>
                        <a:pt x="18" y="56"/>
                        <a:pt x="18" y="56"/>
                        <a:pt x="18" y="56"/>
                      </a:cubicBezTo>
                      <a:cubicBezTo>
                        <a:pt x="18" y="56"/>
                        <a:pt x="19" y="56"/>
                        <a:pt x="19" y="55"/>
                      </a:cubicBezTo>
                      <a:cubicBezTo>
                        <a:pt x="56" y="19"/>
                        <a:pt x="56" y="19"/>
                        <a:pt x="56" y="19"/>
                      </a:cubicBezTo>
                      <a:cubicBezTo>
                        <a:pt x="56" y="19"/>
                        <a:pt x="56" y="18"/>
                        <a:pt x="56" y="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2" name="Freeform 52"/>
                <p:cNvSpPr/>
                <p:nvPr/>
              </p:nvSpPr>
              <p:spPr bwMode="auto">
                <a:xfrm>
                  <a:off x="11986" y="3265"/>
                  <a:ext cx="492" cy="498"/>
                </a:xfrm>
                <a:custGeom>
                  <a:avLst/>
                  <a:gdLst>
                    <a:gd name="T0" fmla="*/ 108 w 109"/>
                    <a:gd name="T1" fmla="*/ 68 h 110"/>
                    <a:gd name="T2" fmla="*/ 41 w 109"/>
                    <a:gd name="T3" fmla="*/ 1 h 110"/>
                    <a:gd name="T4" fmla="*/ 40 w 109"/>
                    <a:gd name="T5" fmla="*/ 1 h 110"/>
                    <a:gd name="T6" fmla="*/ 0 w 109"/>
                    <a:gd name="T7" fmla="*/ 41 h 110"/>
                    <a:gd name="T8" fmla="*/ 0 w 109"/>
                    <a:gd name="T9" fmla="*/ 41 h 110"/>
                    <a:gd name="T10" fmla="*/ 0 w 109"/>
                    <a:gd name="T11" fmla="*/ 42 h 110"/>
                    <a:gd name="T12" fmla="*/ 67 w 109"/>
                    <a:gd name="T13" fmla="*/ 109 h 110"/>
                    <a:gd name="T14" fmla="*/ 68 w 109"/>
                    <a:gd name="T15" fmla="*/ 110 h 110"/>
                    <a:gd name="T16" fmla="*/ 68 w 109"/>
                    <a:gd name="T17" fmla="*/ 109 h 110"/>
                    <a:gd name="T18" fmla="*/ 108 w 109"/>
                    <a:gd name="T19" fmla="*/ 69 h 110"/>
                    <a:gd name="T20" fmla="*/ 108 w 109"/>
                    <a:gd name="T21" fmla="*/ 68 h 1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09" h="110">
                      <a:moveTo>
                        <a:pt x="108" y="68"/>
                      </a:moveTo>
                      <a:cubicBezTo>
                        <a:pt x="41" y="1"/>
                        <a:pt x="41" y="1"/>
                        <a:pt x="41" y="1"/>
                      </a:cubicBezTo>
                      <a:cubicBezTo>
                        <a:pt x="41" y="0"/>
                        <a:pt x="40" y="0"/>
                        <a:pt x="40" y="1"/>
                      </a:cubicBezTo>
                      <a:cubicBezTo>
                        <a:pt x="0" y="41"/>
                        <a:pt x="0" y="41"/>
                        <a:pt x="0" y="41"/>
                      </a:cubicBezTo>
                      <a:cubicBezTo>
                        <a:pt x="0" y="41"/>
                        <a:pt x="0" y="41"/>
                        <a:pt x="0" y="41"/>
                      </a:cubicBezTo>
                      <a:cubicBezTo>
                        <a:pt x="0" y="42"/>
                        <a:pt x="0" y="42"/>
                        <a:pt x="0" y="42"/>
                      </a:cubicBezTo>
                      <a:cubicBezTo>
                        <a:pt x="67" y="109"/>
                        <a:pt x="67" y="109"/>
                        <a:pt x="67" y="109"/>
                      </a:cubicBezTo>
                      <a:cubicBezTo>
                        <a:pt x="67" y="109"/>
                        <a:pt x="67" y="110"/>
                        <a:pt x="68" y="110"/>
                      </a:cubicBezTo>
                      <a:cubicBezTo>
                        <a:pt x="68" y="110"/>
                        <a:pt x="68" y="109"/>
                        <a:pt x="68" y="109"/>
                      </a:cubicBezTo>
                      <a:cubicBezTo>
                        <a:pt x="108" y="69"/>
                        <a:pt x="108" y="69"/>
                        <a:pt x="108" y="69"/>
                      </a:cubicBezTo>
                      <a:cubicBezTo>
                        <a:pt x="109" y="69"/>
                        <a:pt x="109" y="68"/>
                        <a:pt x="108" y="6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3" name="Freeform 53"/>
                <p:cNvSpPr>
                  <a:spLocks noEditPoints="1"/>
                </p:cNvSpPr>
                <p:nvPr/>
              </p:nvSpPr>
              <p:spPr bwMode="auto">
                <a:xfrm>
                  <a:off x="12451" y="3735"/>
                  <a:ext cx="405" cy="400"/>
                </a:xfrm>
                <a:custGeom>
                  <a:avLst/>
                  <a:gdLst>
                    <a:gd name="T0" fmla="*/ 88 w 89"/>
                    <a:gd name="T1" fmla="*/ 81 h 88"/>
                    <a:gd name="T2" fmla="*/ 69 w 89"/>
                    <a:gd name="T3" fmla="*/ 25 h 88"/>
                    <a:gd name="T4" fmla="*/ 68 w 89"/>
                    <a:gd name="T5" fmla="*/ 24 h 88"/>
                    <a:gd name="T6" fmla="*/ 35 w 89"/>
                    <a:gd name="T7" fmla="*/ 0 h 88"/>
                    <a:gd name="T8" fmla="*/ 33 w 89"/>
                    <a:gd name="T9" fmla="*/ 0 h 88"/>
                    <a:gd name="T10" fmla="*/ 0 w 89"/>
                    <a:gd name="T11" fmla="*/ 33 h 88"/>
                    <a:gd name="T12" fmla="*/ 0 w 89"/>
                    <a:gd name="T13" fmla="*/ 35 h 88"/>
                    <a:gd name="T14" fmla="*/ 24 w 89"/>
                    <a:gd name="T15" fmla="*/ 68 h 88"/>
                    <a:gd name="T16" fmla="*/ 25 w 89"/>
                    <a:gd name="T17" fmla="*/ 69 h 88"/>
                    <a:gd name="T18" fmla="*/ 81 w 89"/>
                    <a:gd name="T19" fmla="*/ 88 h 88"/>
                    <a:gd name="T20" fmla="*/ 81 w 89"/>
                    <a:gd name="T21" fmla="*/ 88 h 88"/>
                    <a:gd name="T22" fmla="*/ 82 w 89"/>
                    <a:gd name="T23" fmla="*/ 88 h 88"/>
                    <a:gd name="T24" fmla="*/ 88 w 89"/>
                    <a:gd name="T25" fmla="*/ 82 h 88"/>
                    <a:gd name="T26" fmla="*/ 88 w 89"/>
                    <a:gd name="T27" fmla="*/ 81 h 88"/>
                    <a:gd name="T28" fmla="*/ 51 w 89"/>
                    <a:gd name="T29" fmla="*/ 51 h 88"/>
                    <a:gd name="T30" fmla="*/ 38 w 89"/>
                    <a:gd name="T31" fmla="*/ 51 h 88"/>
                    <a:gd name="T32" fmla="*/ 36 w 89"/>
                    <a:gd name="T33" fmla="*/ 44 h 88"/>
                    <a:gd name="T34" fmla="*/ 38 w 89"/>
                    <a:gd name="T35" fmla="*/ 38 h 88"/>
                    <a:gd name="T36" fmla="*/ 45 w 89"/>
                    <a:gd name="T37" fmla="*/ 35 h 88"/>
                    <a:gd name="T38" fmla="*/ 51 w 89"/>
                    <a:gd name="T39" fmla="*/ 38 h 88"/>
                    <a:gd name="T40" fmla="*/ 51 w 89"/>
                    <a:gd name="T41" fmla="*/ 51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89" h="88">
                      <a:moveTo>
                        <a:pt x="88" y="81"/>
                      </a:moveTo>
                      <a:cubicBezTo>
                        <a:pt x="88" y="80"/>
                        <a:pt x="74" y="64"/>
                        <a:pt x="69" y="25"/>
                      </a:cubicBezTo>
                      <a:cubicBezTo>
                        <a:pt x="69" y="24"/>
                        <a:pt x="69" y="24"/>
                        <a:pt x="68" y="24"/>
                      </a:cubicBezTo>
                      <a:cubicBezTo>
                        <a:pt x="68" y="24"/>
                        <a:pt x="55" y="20"/>
                        <a:pt x="35" y="0"/>
                      </a:cubicBezTo>
                      <a:cubicBezTo>
                        <a:pt x="34" y="0"/>
                        <a:pt x="34" y="0"/>
                        <a:pt x="33" y="0"/>
                      </a:cubicBezTo>
                      <a:cubicBezTo>
                        <a:pt x="0" y="33"/>
                        <a:pt x="0" y="33"/>
                        <a:pt x="0" y="33"/>
                      </a:cubicBezTo>
                      <a:cubicBezTo>
                        <a:pt x="0" y="34"/>
                        <a:pt x="0" y="34"/>
                        <a:pt x="0" y="35"/>
                      </a:cubicBezTo>
                      <a:cubicBezTo>
                        <a:pt x="21" y="55"/>
                        <a:pt x="24" y="68"/>
                        <a:pt x="24" y="68"/>
                      </a:cubicBezTo>
                      <a:cubicBezTo>
                        <a:pt x="24" y="68"/>
                        <a:pt x="24" y="69"/>
                        <a:pt x="25" y="69"/>
                      </a:cubicBezTo>
                      <a:cubicBezTo>
                        <a:pt x="64" y="74"/>
                        <a:pt x="81" y="88"/>
                        <a:pt x="81" y="88"/>
                      </a:cubicBezTo>
                      <a:cubicBezTo>
                        <a:pt x="81" y="88"/>
                        <a:pt x="81" y="88"/>
                        <a:pt x="81" y="88"/>
                      </a:cubicBezTo>
                      <a:cubicBezTo>
                        <a:pt x="82" y="88"/>
                        <a:pt x="82" y="88"/>
                        <a:pt x="82" y="88"/>
                      </a:cubicBezTo>
                      <a:cubicBezTo>
                        <a:pt x="88" y="82"/>
                        <a:pt x="88" y="82"/>
                        <a:pt x="88" y="82"/>
                      </a:cubicBezTo>
                      <a:cubicBezTo>
                        <a:pt x="89" y="82"/>
                        <a:pt x="89" y="81"/>
                        <a:pt x="88" y="81"/>
                      </a:cubicBezTo>
                      <a:close/>
                      <a:moveTo>
                        <a:pt x="51" y="51"/>
                      </a:moveTo>
                      <a:cubicBezTo>
                        <a:pt x="48" y="54"/>
                        <a:pt x="42" y="54"/>
                        <a:pt x="38" y="51"/>
                      </a:cubicBezTo>
                      <a:cubicBezTo>
                        <a:pt x="37" y="49"/>
                        <a:pt x="36" y="47"/>
                        <a:pt x="36" y="44"/>
                      </a:cubicBezTo>
                      <a:cubicBezTo>
                        <a:pt x="36" y="42"/>
                        <a:pt x="37" y="40"/>
                        <a:pt x="38" y="38"/>
                      </a:cubicBezTo>
                      <a:cubicBezTo>
                        <a:pt x="40" y="36"/>
                        <a:pt x="42" y="35"/>
                        <a:pt x="45" y="35"/>
                      </a:cubicBezTo>
                      <a:cubicBezTo>
                        <a:pt x="47" y="35"/>
                        <a:pt x="49" y="36"/>
                        <a:pt x="51" y="38"/>
                      </a:cubicBezTo>
                      <a:cubicBezTo>
                        <a:pt x="54" y="42"/>
                        <a:pt x="54" y="47"/>
                        <a:pt x="51" y="5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5" name="文本框 4"/>
          <p:cNvSpPr txBox="1"/>
          <p:nvPr/>
        </p:nvSpPr>
        <p:spPr>
          <a:xfrm>
            <a:off x="1422463" y="1407385"/>
            <a:ext cx="599309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414455"/>
                </a:solidFill>
              </a:rPr>
              <a:t>Multiple </a:t>
            </a:r>
            <a:r>
              <a:rPr lang="zh-CN" altLang="en-US" dirty="0">
                <a:solidFill>
                  <a:srgbClr val="414455"/>
                </a:solidFill>
              </a:rPr>
              <a:t>可上传多个文件</a:t>
            </a:r>
            <a:endParaRPr lang="en-US" altLang="zh-CN" dirty="0">
              <a:solidFill>
                <a:srgbClr val="414455"/>
              </a:solidFill>
            </a:endParaRPr>
          </a:p>
          <a:p>
            <a:endParaRPr lang="en-US" altLang="zh-CN" dirty="0">
              <a:solidFill>
                <a:srgbClr val="414455"/>
              </a:solidFill>
            </a:endParaRPr>
          </a:p>
          <a:p>
            <a:r>
              <a:rPr lang="en-US" altLang="zh-CN" dirty="0">
                <a:solidFill>
                  <a:srgbClr val="414455"/>
                </a:solidFill>
              </a:rPr>
              <a:t>Placeholder </a:t>
            </a:r>
            <a:r>
              <a:rPr lang="zh-CN" altLang="en-US" dirty="0">
                <a:solidFill>
                  <a:srgbClr val="414455"/>
                </a:solidFill>
              </a:rPr>
              <a:t>提示</a:t>
            </a:r>
            <a:endParaRPr lang="en-US" altLang="zh-CN" dirty="0">
              <a:solidFill>
                <a:srgbClr val="414455"/>
              </a:solidFill>
            </a:endParaRPr>
          </a:p>
          <a:p>
            <a:endParaRPr lang="en-US" altLang="zh-CN" dirty="0">
              <a:solidFill>
                <a:srgbClr val="414455"/>
              </a:solidFill>
            </a:endParaRPr>
          </a:p>
          <a:p>
            <a:r>
              <a:rPr lang="en-US" altLang="zh-CN" dirty="0">
                <a:solidFill>
                  <a:srgbClr val="414455"/>
                </a:solidFill>
              </a:rPr>
              <a:t>Pattern </a:t>
            </a:r>
            <a:r>
              <a:rPr lang="zh-CN" altLang="en-US" dirty="0">
                <a:solidFill>
                  <a:srgbClr val="414455"/>
                </a:solidFill>
              </a:rPr>
              <a:t>验证</a:t>
            </a:r>
            <a:r>
              <a:rPr lang="en-US" altLang="zh-CN" dirty="0">
                <a:solidFill>
                  <a:srgbClr val="414455"/>
                </a:solidFill>
              </a:rPr>
              <a:t>input</a:t>
            </a:r>
            <a:r>
              <a:rPr lang="zh-CN" altLang="en-US" dirty="0">
                <a:solidFill>
                  <a:srgbClr val="414455"/>
                </a:solidFill>
              </a:rPr>
              <a:t>类型输入框中内容是否与正则匹配</a:t>
            </a:r>
            <a:endParaRPr lang="en-US" altLang="zh-CN" dirty="0">
              <a:solidFill>
                <a:srgbClr val="414455"/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Freeform 5"/>
          <p:cNvSpPr/>
          <p:nvPr/>
        </p:nvSpPr>
        <p:spPr bwMode="auto">
          <a:xfrm rot="3564117">
            <a:off x="3705581" y="-820187"/>
            <a:ext cx="1701563" cy="1534153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/>
          </a:p>
        </p:txBody>
      </p:sp>
      <p:sp>
        <p:nvSpPr>
          <p:cNvPr id="28" name="TextBox 7"/>
          <p:cNvSpPr>
            <a:spLocks noChangeArrowheads="1"/>
          </p:cNvSpPr>
          <p:nvPr/>
        </p:nvSpPr>
        <p:spPr bwMode="auto">
          <a:xfrm>
            <a:off x="4121278" y="60279"/>
            <a:ext cx="882657" cy="489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000" b="1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目 录</a:t>
            </a:r>
            <a:endParaRPr lang="zh-CN" altLang="en-US" sz="3000" b="1" dirty="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9" name="Freeform 5"/>
          <p:cNvSpPr/>
          <p:nvPr/>
        </p:nvSpPr>
        <p:spPr bwMode="auto">
          <a:xfrm rot="3564117">
            <a:off x="3782655" y="-750695"/>
            <a:ext cx="1547413" cy="1395169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noFill/>
          <a:ln w="12700" cap="flat">
            <a:solidFill>
              <a:srgbClr val="414455"/>
            </a:solidFill>
            <a:prstDash val="sysDash"/>
            <a:miter lim="800000"/>
          </a:ln>
          <a:effectLst/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/>
          </a:p>
        </p:txBody>
      </p:sp>
      <p:sp>
        <p:nvSpPr>
          <p:cNvPr id="80" name="TextBox 79"/>
          <p:cNvSpPr txBox="1"/>
          <p:nvPr/>
        </p:nvSpPr>
        <p:spPr>
          <a:xfrm>
            <a:off x="4140064" y="744747"/>
            <a:ext cx="645160" cy="2286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b="1" dirty="0">
                <a:solidFill>
                  <a:srgbClr val="414455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CONTENTS</a:t>
            </a:r>
            <a:endParaRPr lang="zh-CN" altLang="en-US" sz="900" b="1" dirty="0">
              <a:solidFill>
                <a:srgbClr val="414455"/>
              </a:solidFill>
              <a:latin typeface="方正兰亭黑简体" panose="02000000000000000000" pitchFamily="2" charset="-122"/>
              <a:ea typeface="方正兰亭黑简体" panose="02000000000000000000" pitchFamily="2" charset="-122"/>
            </a:endParaRPr>
          </a:p>
        </p:txBody>
      </p:sp>
      <p:grpSp>
        <p:nvGrpSpPr>
          <p:cNvPr id="81" name="组合 80"/>
          <p:cNvGrpSpPr/>
          <p:nvPr/>
        </p:nvGrpSpPr>
        <p:grpSpPr>
          <a:xfrm>
            <a:off x="1983332" y="2037845"/>
            <a:ext cx="896234" cy="808057"/>
            <a:chOff x="3720691" y="2824413"/>
            <a:chExt cx="1341120" cy="1209172"/>
          </a:xfrm>
        </p:grpSpPr>
        <p:sp>
          <p:nvSpPr>
            <p:cNvPr id="82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83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 dirty="0"/>
            </a:p>
          </p:txBody>
        </p:sp>
      </p:grpSp>
      <p:sp>
        <p:nvSpPr>
          <p:cNvPr id="84" name="Freeform 5"/>
          <p:cNvSpPr/>
          <p:nvPr/>
        </p:nvSpPr>
        <p:spPr bwMode="auto">
          <a:xfrm rot="1855731">
            <a:off x="2044704" y="2093177"/>
            <a:ext cx="773492" cy="697392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noFill/>
          <a:ln w="9525" cap="flat">
            <a:solidFill>
              <a:srgbClr val="414455"/>
            </a:solidFill>
            <a:prstDash val="sysDash"/>
            <a:miter lim="800000"/>
          </a:ln>
          <a:effectLst/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/>
          </a:p>
        </p:txBody>
      </p:sp>
      <p:grpSp>
        <p:nvGrpSpPr>
          <p:cNvPr id="85" name="组合 84"/>
          <p:cNvGrpSpPr/>
          <p:nvPr/>
        </p:nvGrpSpPr>
        <p:grpSpPr>
          <a:xfrm>
            <a:off x="4264104" y="2033681"/>
            <a:ext cx="861221" cy="776489"/>
            <a:chOff x="3720691" y="2824413"/>
            <a:chExt cx="1341120" cy="1209172"/>
          </a:xfrm>
        </p:grpSpPr>
        <p:sp>
          <p:nvSpPr>
            <p:cNvPr id="86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87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</p:grpSp>
      <p:sp>
        <p:nvSpPr>
          <p:cNvPr id="88" name="Freeform 5"/>
          <p:cNvSpPr/>
          <p:nvPr/>
        </p:nvSpPr>
        <p:spPr bwMode="auto">
          <a:xfrm rot="1855731">
            <a:off x="4323078" y="2086852"/>
            <a:ext cx="743274" cy="670147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noFill/>
          <a:ln w="9525" cap="flat">
            <a:solidFill>
              <a:srgbClr val="414455"/>
            </a:solidFill>
            <a:prstDash val="sysDash"/>
            <a:miter lim="800000"/>
          </a:ln>
          <a:effectLst/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/>
          </a:p>
        </p:txBody>
      </p:sp>
      <p:sp>
        <p:nvSpPr>
          <p:cNvPr id="39" name="Freeform 126"/>
          <p:cNvSpPr>
            <a:spLocks noChangeAspect="1" noEditPoints="1"/>
          </p:cNvSpPr>
          <p:nvPr/>
        </p:nvSpPr>
        <p:spPr bwMode="auto">
          <a:xfrm>
            <a:off x="2281920" y="2276576"/>
            <a:ext cx="293926" cy="367790"/>
          </a:xfrm>
          <a:custGeom>
            <a:avLst/>
            <a:gdLst>
              <a:gd name="T0" fmla="*/ 48 w 81"/>
              <a:gd name="T1" fmla="*/ 27 h 101"/>
              <a:gd name="T2" fmla="*/ 4 w 81"/>
              <a:gd name="T3" fmla="*/ 48 h 101"/>
              <a:gd name="T4" fmla="*/ 0 w 81"/>
              <a:gd name="T5" fmla="*/ 31 h 101"/>
              <a:gd name="T6" fmla="*/ 58 w 81"/>
              <a:gd name="T7" fmla="*/ 90 h 101"/>
              <a:gd name="T8" fmla="*/ 81 w 81"/>
              <a:gd name="T9" fmla="*/ 98 h 101"/>
              <a:gd name="T10" fmla="*/ 58 w 81"/>
              <a:gd name="T11" fmla="*/ 90 h 101"/>
              <a:gd name="T12" fmla="*/ 53 w 81"/>
              <a:gd name="T13" fmla="*/ 101 h 101"/>
              <a:gd name="T14" fmla="*/ 29 w 81"/>
              <a:gd name="T15" fmla="*/ 98 h 101"/>
              <a:gd name="T16" fmla="*/ 0 w 81"/>
              <a:gd name="T17" fmla="*/ 90 h 101"/>
              <a:gd name="T18" fmla="*/ 29 w 81"/>
              <a:gd name="T19" fmla="*/ 87 h 101"/>
              <a:gd name="T20" fmla="*/ 38 w 81"/>
              <a:gd name="T21" fmla="*/ 76 h 101"/>
              <a:gd name="T22" fmla="*/ 0 w 81"/>
              <a:gd name="T23" fmla="*/ 72 h 101"/>
              <a:gd name="T24" fmla="*/ 4 w 81"/>
              <a:gd name="T25" fmla="*/ 54 h 101"/>
              <a:gd name="T26" fmla="*/ 48 w 81"/>
              <a:gd name="T27" fmla="*/ 76 h 101"/>
              <a:gd name="T28" fmla="*/ 44 w 81"/>
              <a:gd name="T29" fmla="*/ 87 h 101"/>
              <a:gd name="T30" fmla="*/ 53 w 81"/>
              <a:gd name="T31" fmla="*/ 90 h 101"/>
              <a:gd name="T32" fmla="*/ 4 w 81"/>
              <a:gd name="T33" fmla="*/ 0 h 101"/>
              <a:gd name="T34" fmla="*/ 48 w 81"/>
              <a:gd name="T35" fmla="*/ 21 h 101"/>
              <a:gd name="T36" fmla="*/ 0 w 81"/>
              <a:gd name="T37" fmla="*/ 17 h 101"/>
              <a:gd name="T38" fmla="*/ 4 w 81"/>
              <a:gd name="T39" fmla="*/ 0 h 101"/>
              <a:gd name="T40" fmla="*/ 53 w 81"/>
              <a:gd name="T41" fmla="*/ 76 h 101"/>
              <a:gd name="T42" fmla="*/ 81 w 81"/>
              <a:gd name="T43" fmla="*/ 72 h 101"/>
              <a:gd name="T44" fmla="*/ 77 w 81"/>
              <a:gd name="T45" fmla="*/ 54 h 101"/>
              <a:gd name="T46" fmla="*/ 59 w 81"/>
              <a:gd name="T47" fmla="*/ 8 h 101"/>
              <a:gd name="T48" fmla="*/ 69 w 81"/>
              <a:gd name="T49" fmla="*/ 13 h 101"/>
              <a:gd name="T50" fmla="*/ 59 w 81"/>
              <a:gd name="T51" fmla="*/ 8 h 101"/>
              <a:gd name="T52" fmla="*/ 69 w 81"/>
              <a:gd name="T53" fmla="*/ 63 h 101"/>
              <a:gd name="T54" fmla="*/ 59 w 81"/>
              <a:gd name="T55" fmla="*/ 67 h 101"/>
              <a:gd name="T56" fmla="*/ 59 w 81"/>
              <a:gd name="T57" fmla="*/ 35 h 101"/>
              <a:gd name="T58" fmla="*/ 69 w 81"/>
              <a:gd name="T59" fmla="*/ 40 h 101"/>
              <a:gd name="T60" fmla="*/ 59 w 81"/>
              <a:gd name="T61" fmla="*/ 35 h 101"/>
              <a:gd name="T62" fmla="*/ 53 w 81"/>
              <a:gd name="T63" fmla="*/ 21 h 101"/>
              <a:gd name="T64" fmla="*/ 81 w 81"/>
              <a:gd name="T65" fmla="*/ 17 h 101"/>
              <a:gd name="T66" fmla="*/ 77 w 81"/>
              <a:gd name="T67" fmla="*/ 0 h 101"/>
              <a:gd name="T68" fmla="*/ 53 w 81"/>
              <a:gd name="T69" fmla="*/ 27 h 101"/>
              <a:gd name="T70" fmla="*/ 77 w 81"/>
              <a:gd name="T71" fmla="*/ 48 h 101"/>
              <a:gd name="T72" fmla="*/ 81 w 81"/>
              <a:gd name="T73" fmla="*/ 31 h 101"/>
              <a:gd name="T74" fmla="*/ 53 w 81"/>
              <a:gd name="T75" fmla="*/ 27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81" h="101">
                <a:moveTo>
                  <a:pt x="4" y="27"/>
                </a:moveTo>
                <a:cubicBezTo>
                  <a:pt x="48" y="27"/>
                  <a:pt x="48" y="27"/>
                  <a:pt x="48" y="27"/>
                </a:cubicBezTo>
                <a:cubicBezTo>
                  <a:pt x="48" y="48"/>
                  <a:pt x="48" y="48"/>
                  <a:pt x="48" y="48"/>
                </a:cubicBezTo>
                <a:cubicBezTo>
                  <a:pt x="4" y="48"/>
                  <a:pt x="4" y="48"/>
                  <a:pt x="4" y="48"/>
                </a:cubicBezTo>
                <a:cubicBezTo>
                  <a:pt x="2" y="48"/>
                  <a:pt x="0" y="46"/>
                  <a:pt x="0" y="44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29"/>
                  <a:pt x="2" y="27"/>
                  <a:pt x="4" y="27"/>
                </a:cubicBezTo>
                <a:close/>
                <a:moveTo>
                  <a:pt x="58" y="90"/>
                </a:moveTo>
                <a:cubicBezTo>
                  <a:pt x="81" y="90"/>
                  <a:pt x="81" y="90"/>
                  <a:pt x="81" y="90"/>
                </a:cubicBezTo>
                <a:cubicBezTo>
                  <a:pt x="81" y="98"/>
                  <a:pt x="81" y="98"/>
                  <a:pt x="81" y="98"/>
                </a:cubicBezTo>
                <a:cubicBezTo>
                  <a:pt x="58" y="98"/>
                  <a:pt x="58" y="98"/>
                  <a:pt x="58" y="98"/>
                </a:cubicBezTo>
                <a:cubicBezTo>
                  <a:pt x="58" y="90"/>
                  <a:pt x="58" y="90"/>
                  <a:pt x="58" y="90"/>
                </a:cubicBezTo>
                <a:close/>
                <a:moveTo>
                  <a:pt x="53" y="98"/>
                </a:moveTo>
                <a:cubicBezTo>
                  <a:pt x="53" y="101"/>
                  <a:pt x="53" y="101"/>
                  <a:pt x="53" y="101"/>
                </a:cubicBezTo>
                <a:cubicBezTo>
                  <a:pt x="29" y="101"/>
                  <a:pt x="29" y="101"/>
                  <a:pt x="29" y="101"/>
                </a:cubicBezTo>
                <a:cubicBezTo>
                  <a:pt x="29" y="98"/>
                  <a:pt x="29" y="98"/>
                  <a:pt x="29" y="98"/>
                </a:cubicBezTo>
                <a:cubicBezTo>
                  <a:pt x="0" y="98"/>
                  <a:pt x="0" y="98"/>
                  <a:pt x="0" y="98"/>
                </a:cubicBezTo>
                <a:cubicBezTo>
                  <a:pt x="0" y="90"/>
                  <a:pt x="0" y="90"/>
                  <a:pt x="0" y="90"/>
                </a:cubicBezTo>
                <a:cubicBezTo>
                  <a:pt x="29" y="90"/>
                  <a:pt x="29" y="90"/>
                  <a:pt x="29" y="90"/>
                </a:cubicBezTo>
                <a:cubicBezTo>
                  <a:pt x="29" y="87"/>
                  <a:pt x="29" y="87"/>
                  <a:pt x="29" y="87"/>
                </a:cubicBezTo>
                <a:cubicBezTo>
                  <a:pt x="38" y="87"/>
                  <a:pt x="38" y="87"/>
                  <a:pt x="38" y="87"/>
                </a:cubicBezTo>
                <a:cubicBezTo>
                  <a:pt x="38" y="76"/>
                  <a:pt x="38" y="76"/>
                  <a:pt x="38" y="76"/>
                </a:cubicBezTo>
                <a:cubicBezTo>
                  <a:pt x="4" y="76"/>
                  <a:pt x="4" y="76"/>
                  <a:pt x="4" y="76"/>
                </a:cubicBezTo>
                <a:cubicBezTo>
                  <a:pt x="2" y="76"/>
                  <a:pt x="0" y="74"/>
                  <a:pt x="0" y="72"/>
                </a:cubicBezTo>
                <a:cubicBezTo>
                  <a:pt x="0" y="58"/>
                  <a:pt x="0" y="58"/>
                  <a:pt x="0" y="58"/>
                </a:cubicBezTo>
                <a:cubicBezTo>
                  <a:pt x="0" y="56"/>
                  <a:pt x="2" y="54"/>
                  <a:pt x="4" y="54"/>
                </a:cubicBezTo>
                <a:cubicBezTo>
                  <a:pt x="48" y="54"/>
                  <a:pt x="48" y="54"/>
                  <a:pt x="48" y="54"/>
                </a:cubicBezTo>
                <a:cubicBezTo>
                  <a:pt x="48" y="76"/>
                  <a:pt x="48" y="76"/>
                  <a:pt x="48" y="76"/>
                </a:cubicBezTo>
                <a:cubicBezTo>
                  <a:pt x="44" y="76"/>
                  <a:pt x="44" y="76"/>
                  <a:pt x="44" y="76"/>
                </a:cubicBezTo>
                <a:cubicBezTo>
                  <a:pt x="44" y="87"/>
                  <a:pt x="44" y="87"/>
                  <a:pt x="44" y="87"/>
                </a:cubicBezTo>
                <a:cubicBezTo>
                  <a:pt x="53" y="87"/>
                  <a:pt x="53" y="87"/>
                  <a:pt x="53" y="87"/>
                </a:cubicBezTo>
                <a:cubicBezTo>
                  <a:pt x="53" y="90"/>
                  <a:pt x="53" y="90"/>
                  <a:pt x="53" y="90"/>
                </a:cubicBezTo>
                <a:cubicBezTo>
                  <a:pt x="53" y="98"/>
                  <a:pt x="53" y="98"/>
                  <a:pt x="53" y="98"/>
                </a:cubicBezTo>
                <a:close/>
                <a:moveTo>
                  <a:pt x="4" y="0"/>
                </a:moveTo>
                <a:cubicBezTo>
                  <a:pt x="48" y="0"/>
                  <a:pt x="48" y="0"/>
                  <a:pt x="48" y="0"/>
                </a:cubicBezTo>
                <a:cubicBezTo>
                  <a:pt x="48" y="21"/>
                  <a:pt x="48" y="21"/>
                  <a:pt x="48" y="21"/>
                </a:cubicBezTo>
                <a:cubicBezTo>
                  <a:pt x="4" y="21"/>
                  <a:pt x="4" y="21"/>
                  <a:pt x="4" y="21"/>
                </a:cubicBezTo>
                <a:cubicBezTo>
                  <a:pt x="2" y="21"/>
                  <a:pt x="0" y="19"/>
                  <a:pt x="0" y="17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lose/>
                <a:moveTo>
                  <a:pt x="53" y="54"/>
                </a:moveTo>
                <a:cubicBezTo>
                  <a:pt x="53" y="76"/>
                  <a:pt x="53" y="76"/>
                  <a:pt x="53" y="76"/>
                </a:cubicBezTo>
                <a:cubicBezTo>
                  <a:pt x="77" y="76"/>
                  <a:pt x="77" y="76"/>
                  <a:pt x="77" y="76"/>
                </a:cubicBezTo>
                <a:cubicBezTo>
                  <a:pt x="79" y="76"/>
                  <a:pt x="81" y="74"/>
                  <a:pt x="81" y="72"/>
                </a:cubicBezTo>
                <a:cubicBezTo>
                  <a:pt x="81" y="58"/>
                  <a:pt x="81" y="58"/>
                  <a:pt x="81" y="58"/>
                </a:cubicBezTo>
                <a:cubicBezTo>
                  <a:pt x="81" y="56"/>
                  <a:pt x="79" y="54"/>
                  <a:pt x="77" y="54"/>
                </a:cubicBezTo>
                <a:cubicBezTo>
                  <a:pt x="53" y="54"/>
                  <a:pt x="53" y="54"/>
                  <a:pt x="53" y="54"/>
                </a:cubicBezTo>
                <a:close/>
                <a:moveTo>
                  <a:pt x="59" y="8"/>
                </a:moveTo>
                <a:cubicBezTo>
                  <a:pt x="69" y="8"/>
                  <a:pt x="69" y="8"/>
                  <a:pt x="69" y="8"/>
                </a:cubicBezTo>
                <a:cubicBezTo>
                  <a:pt x="69" y="13"/>
                  <a:pt x="69" y="13"/>
                  <a:pt x="69" y="13"/>
                </a:cubicBezTo>
                <a:cubicBezTo>
                  <a:pt x="59" y="13"/>
                  <a:pt x="59" y="13"/>
                  <a:pt x="59" y="13"/>
                </a:cubicBezTo>
                <a:cubicBezTo>
                  <a:pt x="59" y="8"/>
                  <a:pt x="59" y="8"/>
                  <a:pt x="59" y="8"/>
                </a:cubicBezTo>
                <a:close/>
                <a:moveTo>
                  <a:pt x="59" y="63"/>
                </a:moveTo>
                <a:cubicBezTo>
                  <a:pt x="69" y="63"/>
                  <a:pt x="69" y="63"/>
                  <a:pt x="69" y="63"/>
                </a:cubicBezTo>
                <a:cubicBezTo>
                  <a:pt x="69" y="67"/>
                  <a:pt x="69" y="67"/>
                  <a:pt x="69" y="67"/>
                </a:cubicBezTo>
                <a:cubicBezTo>
                  <a:pt x="59" y="67"/>
                  <a:pt x="59" y="67"/>
                  <a:pt x="59" y="67"/>
                </a:cubicBezTo>
                <a:cubicBezTo>
                  <a:pt x="59" y="63"/>
                  <a:pt x="59" y="63"/>
                  <a:pt x="59" y="63"/>
                </a:cubicBezTo>
                <a:close/>
                <a:moveTo>
                  <a:pt x="59" y="35"/>
                </a:moveTo>
                <a:cubicBezTo>
                  <a:pt x="69" y="35"/>
                  <a:pt x="69" y="35"/>
                  <a:pt x="69" y="35"/>
                </a:cubicBezTo>
                <a:cubicBezTo>
                  <a:pt x="69" y="40"/>
                  <a:pt x="69" y="40"/>
                  <a:pt x="69" y="40"/>
                </a:cubicBezTo>
                <a:cubicBezTo>
                  <a:pt x="59" y="40"/>
                  <a:pt x="59" y="40"/>
                  <a:pt x="59" y="40"/>
                </a:cubicBezTo>
                <a:cubicBezTo>
                  <a:pt x="59" y="35"/>
                  <a:pt x="59" y="35"/>
                  <a:pt x="59" y="35"/>
                </a:cubicBezTo>
                <a:close/>
                <a:moveTo>
                  <a:pt x="53" y="0"/>
                </a:moveTo>
                <a:cubicBezTo>
                  <a:pt x="53" y="21"/>
                  <a:pt x="53" y="21"/>
                  <a:pt x="53" y="21"/>
                </a:cubicBezTo>
                <a:cubicBezTo>
                  <a:pt x="77" y="21"/>
                  <a:pt x="77" y="21"/>
                  <a:pt x="77" y="21"/>
                </a:cubicBezTo>
                <a:cubicBezTo>
                  <a:pt x="79" y="21"/>
                  <a:pt x="81" y="19"/>
                  <a:pt x="81" y="17"/>
                </a:cubicBezTo>
                <a:cubicBezTo>
                  <a:pt x="81" y="4"/>
                  <a:pt x="81" y="4"/>
                  <a:pt x="81" y="4"/>
                </a:cubicBezTo>
                <a:cubicBezTo>
                  <a:pt x="81" y="2"/>
                  <a:pt x="79" y="0"/>
                  <a:pt x="77" y="0"/>
                </a:cubicBezTo>
                <a:cubicBezTo>
                  <a:pt x="53" y="0"/>
                  <a:pt x="53" y="0"/>
                  <a:pt x="53" y="0"/>
                </a:cubicBezTo>
                <a:close/>
                <a:moveTo>
                  <a:pt x="53" y="27"/>
                </a:moveTo>
                <a:cubicBezTo>
                  <a:pt x="53" y="48"/>
                  <a:pt x="53" y="48"/>
                  <a:pt x="53" y="48"/>
                </a:cubicBezTo>
                <a:cubicBezTo>
                  <a:pt x="77" y="48"/>
                  <a:pt x="77" y="48"/>
                  <a:pt x="77" y="48"/>
                </a:cubicBezTo>
                <a:cubicBezTo>
                  <a:pt x="79" y="48"/>
                  <a:pt x="81" y="46"/>
                  <a:pt x="81" y="44"/>
                </a:cubicBezTo>
                <a:cubicBezTo>
                  <a:pt x="81" y="31"/>
                  <a:pt x="81" y="31"/>
                  <a:pt x="81" y="31"/>
                </a:cubicBezTo>
                <a:cubicBezTo>
                  <a:pt x="81" y="29"/>
                  <a:pt x="79" y="27"/>
                  <a:pt x="77" y="27"/>
                </a:cubicBezTo>
                <a:lnTo>
                  <a:pt x="53" y="27"/>
                </a:lnTo>
                <a:close/>
              </a:path>
            </a:pathLst>
          </a:custGeom>
          <a:solidFill>
            <a:srgbClr val="414455"/>
          </a:soli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Freeform 261"/>
          <p:cNvSpPr/>
          <p:nvPr/>
        </p:nvSpPr>
        <p:spPr bwMode="auto">
          <a:xfrm>
            <a:off x="4492156" y="2254068"/>
            <a:ext cx="389353" cy="389353"/>
          </a:xfrm>
          <a:custGeom>
            <a:avLst/>
            <a:gdLst>
              <a:gd name="T0" fmla="*/ 84 w 86"/>
              <a:gd name="T1" fmla="*/ 13 h 86"/>
              <a:gd name="T2" fmla="*/ 74 w 86"/>
              <a:gd name="T3" fmla="*/ 1 h 86"/>
              <a:gd name="T4" fmla="*/ 72 w 86"/>
              <a:gd name="T5" fmla="*/ 1 h 86"/>
              <a:gd name="T6" fmla="*/ 71 w 86"/>
              <a:gd name="T7" fmla="*/ 1 h 86"/>
              <a:gd name="T8" fmla="*/ 69 w 86"/>
              <a:gd name="T9" fmla="*/ 4 h 86"/>
              <a:gd name="T10" fmla="*/ 69 w 86"/>
              <a:gd name="T11" fmla="*/ 10 h 86"/>
              <a:gd name="T12" fmla="*/ 59 w 86"/>
              <a:gd name="T13" fmla="*/ 10 h 86"/>
              <a:gd name="T14" fmla="*/ 59 w 86"/>
              <a:gd name="T15" fmla="*/ 1 h 86"/>
              <a:gd name="T16" fmla="*/ 58 w 86"/>
              <a:gd name="T17" fmla="*/ 0 h 86"/>
              <a:gd name="T18" fmla="*/ 46 w 86"/>
              <a:gd name="T19" fmla="*/ 0 h 86"/>
              <a:gd name="T20" fmla="*/ 45 w 86"/>
              <a:gd name="T21" fmla="*/ 1 h 86"/>
              <a:gd name="T22" fmla="*/ 45 w 86"/>
              <a:gd name="T23" fmla="*/ 10 h 86"/>
              <a:gd name="T24" fmla="*/ 44 w 86"/>
              <a:gd name="T25" fmla="*/ 13 h 86"/>
              <a:gd name="T26" fmla="*/ 44 w 86"/>
              <a:gd name="T27" fmla="*/ 21 h 86"/>
              <a:gd name="T28" fmla="*/ 45 w 86"/>
              <a:gd name="T29" fmla="*/ 24 h 86"/>
              <a:gd name="T30" fmla="*/ 45 w 86"/>
              <a:gd name="T31" fmla="*/ 27 h 86"/>
              <a:gd name="T32" fmla="*/ 37 w 86"/>
              <a:gd name="T33" fmla="*/ 27 h 86"/>
              <a:gd name="T34" fmla="*/ 37 w 86"/>
              <a:gd name="T35" fmla="*/ 21 h 86"/>
              <a:gd name="T36" fmla="*/ 34 w 86"/>
              <a:gd name="T37" fmla="*/ 18 h 86"/>
              <a:gd name="T38" fmla="*/ 32 w 86"/>
              <a:gd name="T39" fmla="*/ 18 h 86"/>
              <a:gd name="T40" fmla="*/ 29 w 86"/>
              <a:gd name="T41" fmla="*/ 18 h 86"/>
              <a:gd name="T42" fmla="*/ 3 w 86"/>
              <a:gd name="T43" fmla="*/ 30 h 86"/>
              <a:gd name="T44" fmla="*/ 0 w 86"/>
              <a:gd name="T45" fmla="*/ 34 h 86"/>
              <a:gd name="T46" fmla="*/ 3 w 86"/>
              <a:gd name="T47" fmla="*/ 38 h 86"/>
              <a:gd name="T48" fmla="*/ 29 w 86"/>
              <a:gd name="T49" fmla="*/ 50 h 86"/>
              <a:gd name="T50" fmla="*/ 31 w 86"/>
              <a:gd name="T51" fmla="*/ 51 h 86"/>
              <a:gd name="T52" fmla="*/ 34 w 86"/>
              <a:gd name="T53" fmla="*/ 50 h 86"/>
              <a:gd name="T54" fmla="*/ 37 w 86"/>
              <a:gd name="T55" fmla="*/ 47 h 86"/>
              <a:gd name="T56" fmla="*/ 37 w 86"/>
              <a:gd name="T57" fmla="*/ 42 h 86"/>
              <a:gd name="T58" fmla="*/ 45 w 86"/>
              <a:gd name="T59" fmla="*/ 42 h 86"/>
              <a:gd name="T60" fmla="*/ 45 w 86"/>
              <a:gd name="T61" fmla="*/ 85 h 86"/>
              <a:gd name="T62" fmla="*/ 46 w 86"/>
              <a:gd name="T63" fmla="*/ 86 h 86"/>
              <a:gd name="T64" fmla="*/ 58 w 86"/>
              <a:gd name="T65" fmla="*/ 86 h 86"/>
              <a:gd name="T66" fmla="*/ 59 w 86"/>
              <a:gd name="T67" fmla="*/ 85 h 86"/>
              <a:gd name="T68" fmla="*/ 59 w 86"/>
              <a:gd name="T69" fmla="*/ 41 h 86"/>
              <a:gd name="T70" fmla="*/ 62 w 86"/>
              <a:gd name="T71" fmla="*/ 38 h 86"/>
              <a:gd name="T72" fmla="*/ 62 w 86"/>
              <a:gd name="T73" fmla="*/ 30 h 86"/>
              <a:gd name="T74" fmla="*/ 59 w 86"/>
              <a:gd name="T75" fmla="*/ 27 h 86"/>
              <a:gd name="T76" fmla="*/ 59 w 86"/>
              <a:gd name="T77" fmla="*/ 25 h 86"/>
              <a:gd name="T78" fmla="*/ 69 w 86"/>
              <a:gd name="T79" fmla="*/ 25 h 86"/>
              <a:gd name="T80" fmla="*/ 69 w 86"/>
              <a:gd name="T81" fmla="*/ 30 h 86"/>
              <a:gd name="T82" fmla="*/ 71 w 86"/>
              <a:gd name="T83" fmla="*/ 33 h 86"/>
              <a:gd name="T84" fmla="*/ 73 w 86"/>
              <a:gd name="T85" fmla="*/ 34 h 86"/>
              <a:gd name="T86" fmla="*/ 74 w 86"/>
              <a:gd name="T87" fmla="*/ 33 h 86"/>
              <a:gd name="T88" fmla="*/ 84 w 86"/>
              <a:gd name="T89" fmla="*/ 21 h 86"/>
              <a:gd name="T90" fmla="*/ 86 w 86"/>
              <a:gd name="T91" fmla="*/ 17 h 86"/>
              <a:gd name="T92" fmla="*/ 84 w 86"/>
              <a:gd name="T93" fmla="*/ 13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86" h="86">
                <a:moveTo>
                  <a:pt x="84" y="13"/>
                </a:moveTo>
                <a:cubicBezTo>
                  <a:pt x="74" y="1"/>
                  <a:pt x="74" y="1"/>
                  <a:pt x="74" y="1"/>
                </a:cubicBezTo>
                <a:cubicBezTo>
                  <a:pt x="73" y="1"/>
                  <a:pt x="73" y="1"/>
                  <a:pt x="72" y="1"/>
                </a:cubicBezTo>
                <a:cubicBezTo>
                  <a:pt x="72" y="1"/>
                  <a:pt x="71" y="1"/>
                  <a:pt x="71" y="1"/>
                </a:cubicBezTo>
                <a:cubicBezTo>
                  <a:pt x="70" y="2"/>
                  <a:pt x="69" y="3"/>
                  <a:pt x="69" y="4"/>
                </a:cubicBezTo>
                <a:cubicBezTo>
                  <a:pt x="69" y="10"/>
                  <a:pt x="69" y="10"/>
                  <a:pt x="69" y="10"/>
                </a:cubicBezTo>
                <a:cubicBezTo>
                  <a:pt x="59" y="10"/>
                  <a:pt x="59" y="10"/>
                  <a:pt x="59" y="10"/>
                </a:cubicBezTo>
                <a:cubicBezTo>
                  <a:pt x="59" y="1"/>
                  <a:pt x="59" y="1"/>
                  <a:pt x="59" y="1"/>
                </a:cubicBezTo>
                <a:cubicBezTo>
                  <a:pt x="59" y="1"/>
                  <a:pt x="59" y="0"/>
                  <a:pt x="58" y="0"/>
                </a:cubicBezTo>
                <a:cubicBezTo>
                  <a:pt x="46" y="0"/>
                  <a:pt x="46" y="0"/>
                  <a:pt x="46" y="0"/>
                </a:cubicBezTo>
                <a:cubicBezTo>
                  <a:pt x="45" y="0"/>
                  <a:pt x="45" y="1"/>
                  <a:pt x="45" y="1"/>
                </a:cubicBezTo>
                <a:cubicBezTo>
                  <a:pt x="45" y="10"/>
                  <a:pt x="45" y="10"/>
                  <a:pt x="45" y="10"/>
                </a:cubicBezTo>
                <a:cubicBezTo>
                  <a:pt x="44" y="11"/>
                  <a:pt x="44" y="12"/>
                  <a:pt x="44" y="13"/>
                </a:cubicBezTo>
                <a:cubicBezTo>
                  <a:pt x="44" y="21"/>
                  <a:pt x="44" y="21"/>
                  <a:pt x="44" y="21"/>
                </a:cubicBezTo>
                <a:cubicBezTo>
                  <a:pt x="44" y="22"/>
                  <a:pt x="44" y="23"/>
                  <a:pt x="45" y="24"/>
                </a:cubicBezTo>
                <a:cubicBezTo>
                  <a:pt x="45" y="27"/>
                  <a:pt x="45" y="27"/>
                  <a:pt x="45" y="27"/>
                </a:cubicBezTo>
                <a:cubicBezTo>
                  <a:pt x="37" y="27"/>
                  <a:pt x="37" y="27"/>
                  <a:pt x="37" y="27"/>
                </a:cubicBezTo>
                <a:cubicBezTo>
                  <a:pt x="37" y="21"/>
                  <a:pt x="37" y="21"/>
                  <a:pt x="37" y="21"/>
                </a:cubicBezTo>
                <a:cubicBezTo>
                  <a:pt x="37" y="20"/>
                  <a:pt x="36" y="19"/>
                  <a:pt x="34" y="18"/>
                </a:cubicBezTo>
                <a:cubicBezTo>
                  <a:pt x="34" y="18"/>
                  <a:pt x="33" y="18"/>
                  <a:pt x="32" y="18"/>
                </a:cubicBezTo>
                <a:cubicBezTo>
                  <a:pt x="31" y="18"/>
                  <a:pt x="30" y="18"/>
                  <a:pt x="29" y="18"/>
                </a:cubicBezTo>
                <a:cubicBezTo>
                  <a:pt x="3" y="30"/>
                  <a:pt x="3" y="30"/>
                  <a:pt x="3" y="30"/>
                </a:cubicBezTo>
                <a:cubicBezTo>
                  <a:pt x="1" y="31"/>
                  <a:pt x="0" y="33"/>
                  <a:pt x="0" y="34"/>
                </a:cubicBezTo>
                <a:cubicBezTo>
                  <a:pt x="0" y="36"/>
                  <a:pt x="1" y="38"/>
                  <a:pt x="3" y="38"/>
                </a:cubicBezTo>
                <a:cubicBezTo>
                  <a:pt x="29" y="50"/>
                  <a:pt x="29" y="50"/>
                  <a:pt x="29" y="50"/>
                </a:cubicBezTo>
                <a:cubicBezTo>
                  <a:pt x="29" y="51"/>
                  <a:pt x="30" y="51"/>
                  <a:pt x="31" y="51"/>
                </a:cubicBezTo>
                <a:cubicBezTo>
                  <a:pt x="32" y="51"/>
                  <a:pt x="33" y="51"/>
                  <a:pt x="34" y="50"/>
                </a:cubicBezTo>
                <a:cubicBezTo>
                  <a:pt x="36" y="50"/>
                  <a:pt x="37" y="48"/>
                  <a:pt x="37" y="47"/>
                </a:cubicBezTo>
                <a:cubicBezTo>
                  <a:pt x="37" y="42"/>
                  <a:pt x="37" y="42"/>
                  <a:pt x="37" y="42"/>
                </a:cubicBezTo>
                <a:cubicBezTo>
                  <a:pt x="45" y="42"/>
                  <a:pt x="45" y="42"/>
                  <a:pt x="45" y="42"/>
                </a:cubicBezTo>
                <a:cubicBezTo>
                  <a:pt x="45" y="85"/>
                  <a:pt x="45" y="85"/>
                  <a:pt x="45" y="85"/>
                </a:cubicBezTo>
                <a:cubicBezTo>
                  <a:pt x="45" y="86"/>
                  <a:pt x="45" y="86"/>
                  <a:pt x="46" y="86"/>
                </a:cubicBezTo>
                <a:cubicBezTo>
                  <a:pt x="58" y="86"/>
                  <a:pt x="58" y="86"/>
                  <a:pt x="58" y="86"/>
                </a:cubicBezTo>
                <a:cubicBezTo>
                  <a:pt x="59" y="86"/>
                  <a:pt x="59" y="86"/>
                  <a:pt x="59" y="85"/>
                </a:cubicBezTo>
                <a:cubicBezTo>
                  <a:pt x="59" y="41"/>
                  <a:pt x="59" y="41"/>
                  <a:pt x="59" y="41"/>
                </a:cubicBezTo>
                <a:cubicBezTo>
                  <a:pt x="61" y="41"/>
                  <a:pt x="62" y="40"/>
                  <a:pt x="62" y="38"/>
                </a:cubicBezTo>
                <a:cubicBezTo>
                  <a:pt x="62" y="30"/>
                  <a:pt x="62" y="30"/>
                  <a:pt x="62" y="30"/>
                </a:cubicBezTo>
                <a:cubicBezTo>
                  <a:pt x="62" y="29"/>
                  <a:pt x="61" y="28"/>
                  <a:pt x="59" y="27"/>
                </a:cubicBezTo>
                <a:cubicBezTo>
                  <a:pt x="59" y="25"/>
                  <a:pt x="59" y="25"/>
                  <a:pt x="59" y="25"/>
                </a:cubicBezTo>
                <a:cubicBezTo>
                  <a:pt x="69" y="25"/>
                  <a:pt x="69" y="25"/>
                  <a:pt x="69" y="25"/>
                </a:cubicBezTo>
                <a:cubicBezTo>
                  <a:pt x="69" y="30"/>
                  <a:pt x="69" y="30"/>
                  <a:pt x="69" y="30"/>
                </a:cubicBezTo>
                <a:cubicBezTo>
                  <a:pt x="69" y="31"/>
                  <a:pt x="70" y="33"/>
                  <a:pt x="71" y="33"/>
                </a:cubicBezTo>
                <a:cubicBezTo>
                  <a:pt x="71" y="34"/>
                  <a:pt x="72" y="34"/>
                  <a:pt x="73" y="34"/>
                </a:cubicBezTo>
                <a:cubicBezTo>
                  <a:pt x="73" y="34"/>
                  <a:pt x="74" y="34"/>
                  <a:pt x="74" y="33"/>
                </a:cubicBezTo>
                <a:cubicBezTo>
                  <a:pt x="84" y="21"/>
                  <a:pt x="84" y="21"/>
                  <a:pt x="84" y="21"/>
                </a:cubicBezTo>
                <a:cubicBezTo>
                  <a:pt x="85" y="21"/>
                  <a:pt x="86" y="19"/>
                  <a:pt x="86" y="17"/>
                </a:cubicBezTo>
                <a:cubicBezTo>
                  <a:pt x="86" y="16"/>
                  <a:pt x="85" y="14"/>
                  <a:pt x="84" y="13"/>
                </a:cubicBezTo>
                <a:close/>
              </a:path>
            </a:pathLst>
          </a:custGeom>
          <a:solidFill>
            <a:srgbClr val="414455"/>
          </a:soli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1756806" y="3011668"/>
            <a:ext cx="1269898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500"/>
              </a:spcBef>
              <a:spcAft>
                <a:spcPts val="0"/>
              </a:spcAft>
              <a:defRPr/>
            </a:pPr>
            <a:r>
              <a:rPr lang="en-US" altLang="zh-CN" sz="1500" b="1" kern="10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HTML5</a:t>
            </a:r>
            <a:r>
              <a:rPr lang="zh-CN" altLang="en-US" sz="1500" b="1" kern="10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基础</a:t>
            </a:r>
            <a:endParaRPr lang="zh-CN" altLang="zh-CN" sz="1050" kern="100" dirty="0">
              <a:solidFill>
                <a:srgbClr val="414455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4059764" y="3010717"/>
            <a:ext cx="1269898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500"/>
              </a:spcBef>
              <a:spcAft>
                <a:spcPts val="0"/>
              </a:spcAft>
              <a:defRPr/>
            </a:pPr>
            <a:r>
              <a:rPr lang="en-US" altLang="zh-CN" sz="1500" b="1" kern="10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HTML5</a:t>
            </a:r>
            <a:r>
              <a:rPr lang="zh-CN" altLang="en-US" sz="1500" b="1" kern="10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进阶</a:t>
            </a:r>
            <a:endParaRPr lang="zh-CN" altLang="en-US" sz="1500" b="1" kern="100" dirty="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97" name="组合 96"/>
          <p:cNvGrpSpPr/>
          <p:nvPr/>
        </p:nvGrpSpPr>
        <p:grpSpPr>
          <a:xfrm>
            <a:off x="6308860" y="2096857"/>
            <a:ext cx="861221" cy="776489"/>
            <a:chOff x="3720691" y="2824413"/>
            <a:chExt cx="1341120" cy="1209172"/>
          </a:xfrm>
        </p:grpSpPr>
        <p:sp>
          <p:nvSpPr>
            <p:cNvPr id="98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99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</p:grpSp>
      <p:sp>
        <p:nvSpPr>
          <p:cNvPr id="100" name="Freeform 5"/>
          <p:cNvSpPr/>
          <p:nvPr/>
        </p:nvSpPr>
        <p:spPr bwMode="auto">
          <a:xfrm rot="1855731">
            <a:off x="6367834" y="2150028"/>
            <a:ext cx="743274" cy="670147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noFill/>
          <a:ln w="9525" cap="flat">
            <a:solidFill>
              <a:srgbClr val="414455"/>
            </a:solidFill>
            <a:prstDash val="sysDash"/>
            <a:miter lim="800000"/>
          </a:ln>
          <a:effectLst/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/>
          </a:p>
        </p:txBody>
      </p:sp>
      <p:grpSp>
        <p:nvGrpSpPr>
          <p:cNvPr id="2" name="组合 1"/>
          <p:cNvGrpSpPr/>
          <p:nvPr/>
        </p:nvGrpSpPr>
        <p:grpSpPr>
          <a:xfrm>
            <a:off x="7065572" y="2036726"/>
            <a:ext cx="208734" cy="138347"/>
            <a:chOff x="9482595" y="2565731"/>
            <a:chExt cx="278384" cy="184511"/>
          </a:xfrm>
        </p:grpSpPr>
        <p:sp>
          <p:nvSpPr>
            <p:cNvPr id="3" name="椭圆 2"/>
            <p:cNvSpPr/>
            <p:nvPr/>
          </p:nvSpPr>
          <p:spPr>
            <a:xfrm>
              <a:off x="9482595" y="2565731"/>
              <a:ext cx="71376" cy="7137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4" name="椭圆 3"/>
            <p:cNvSpPr/>
            <p:nvPr/>
          </p:nvSpPr>
          <p:spPr>
            <a:xfrm>
              <a:off x="9625979" y="2615242"/>
              <a:ext cx="135000" cy="135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47" name="Freeform 206"/>
          <p:cNvSpPr>
            <a:spLocks noChangeAspect="1" noEditPoints="1"/>
          </p:cNvSpPr>
          <p:nvPr/>
        </p:nvSpPr>
        <p:spPr bwMode="auto">
          <a:xfrm>
            <a:off x="6618117" y="2290273"/>
            <a:ext cx="321462" cy="388580"/>
          </a:xfrm>
          <a:custGeom>
            <a:avLst/>
            <a:gdLst>
              <a:gd name="T0" fmla="*/ 0 w 77"/>
              <a:gd name="T1" fmla="*/ 85 h 93"/>
              <a:gd name="T2" fmla="*/ 30 w 77"/>
              <a:gd name="T3" fmla="*/ 20 h 93"/>
              <a:gd name="T4" fmla="*/ 38 w 77"/>
              <a:gd name="T5" fmla="*/ 26 h 93"/>
              <a:gd name="T6" fmla="*/ 39 w 77"/>
              <a:gd name="T7" fmla="*/ 27 h 93"/>
              <a:gd name="T8" fmla="*/ 39 w 77"/>
              <a:gd name="T9" fmla="*/ 27 h 93"/>
              <a:gd name="T10" fmla="*/ 40 w 77"/>
              <a:gd name="T11" fmla="*/ 27 h 93"/>
              <a:gd name="T12" fmla="*/ 40 w 77"/>
              <a:gd name="T13" fmla="*/ 28 h 93"/>
              <a:gd name="T14" fmla="*/ 40 w 77"/>
              <a:gd name="T15" fmla="*/ 28 h 93"/>
              <a:gd name="T16" fmla="*/ 41 w 77"/>
              <a:gd name="T17" fmla="*/ 28 h 93"/>
              <a:gd name="T18" fmla="*/ 41 w 77"/>
              <a:gd name="T19" fmla="*/ 29 h 93"/>
              <a:gd name="T20" fmla="*/ 42 w 77"/>
              <a:gd name="T21" fmla="*/ 29 h 93"/>
              <a:gd name="T22" fmla="*/ 42 w 77"/>
              <a:gd name="T23" fmla="*/ 29 h 93"/>
              <a:gd name="T24" fmla="*/ 43 w 77"/>
              <a:gd name="T25" fmla="*/ 29 h 93"/>
              <a:gd name="T26" fmla="*/ 43 w 77"/>
              <a:gd name="T27" fmla="*/ 30 h 93"/>
              <a:gd name="T28" fmla="*/ 43 w 77"/>
              <a:gd name="T29" fmla="*/ 30 h 93"/>
              <a:gd name="T30" fmla="*/ 48 w 77"/>
              <a:gd name="T31" fmla="*/ 33 h 93"/>
              <a:gd name="T32" fmla="*/ 48 w 77"/>
              <a:gd name="T33" fmla="*/ 33 h 93"/>
              <a:gd name="T34" fmla="*/ 49 w 77"/>
              <a:gd name="T35" fmla="*/ 34 h 93"/>
              <a:gd name="T36" fmla="*/ 49 w 77"/>
              <a:gd name="T37" fmla="*/ 34 h 93"/>
              <a:gd name="T38" fmla="*/ 50 w 77"/>
              <a:gd name="T39" fmla="*/ 34 h 93"/>
              <a:gd name="T40" fmla="*/ 50 w 77"/>
              <a:gd name="T41" fmla="*/ 35 h 93"/>
              <a:gd name="T42" fmla="*/ 50 w 77"/>
              <a:gd name="T43" fmla="*/ 35 h 93"/>
              <a:gd name="T44" fmla="*/ 51 w 77"/>
              <a:gd name="T45" fmla="*/ 35 h 93"/>
              <a:gd name="T46" fmla="*/ 51 w 77"/>
              <a:gd name="T47" fmla="*/ 36 h 93"/>
              <a:gd name="T48" fmla="*/ 52 w 77"/>
              <a:gd name="T49" fmla="*/ 36 h 93"/>
              <a:gd name="T50" fmla="*/ 52 w 77"/>
              <a:gd name="T51" fmla="*/ 36 h 93"/>
              <a:gd name="T52" fmla="*/ 53 w 77"/>
              <a:gd name="T53" fmla="*/ 37 h 93"/>
              <a:gd name="T54" fmla="*/ 53 w 77"/>
              <a:gd name="T55" fmla="*/ 37 h 93"/>
              <a:gd name="T56" fmla="*/ 48 w 77"/>
              <a:gd name="T57" fmla="*/ 79 h 93"/>
              <a:gd name="T58" fmla="*/ 7 w 77"/>
              <a:gd name="T59" fmla="*/ 91 h 93"/>
              <a:gd name="T60" fmla="*/ 35 w 77"/>
              <a:gd name="T61" fmla="*/ 64 h 93"/>
              <a:gd name="T62" fmla="*/ 19 w 77"/>
              <a:gd name="T63" fmla="*/ 53 h 93"/>
              <a:gd name="T64" fmla="*/ 3 w 77"/>
              <a:gd name="T65" fmla="*/ 88 h 93"/>
              <a:gd name="T66" fmla="*/ 73 w 77"/>
              <a:gd name="T67" fmla="*/ 93 h 93"/>
              <a:gd name="T68" fmla="*/ 54 w 77"/>
              <a:gd name="T69" fmla="*/ 83 h 93"/>
              <a:gd name="T70" fmla="*/ 69 w 77"/>
              <a:gd name="T71" fmla="*/ 42 h 93"/>
              <a:gd name="T72" fmla="*/ 34 w 77"/>
              <a:gd name="T73" fmla="*/ 0 h 93"/>
              <a:gd name="T74" fmla="*/ 69 w 77"/>
              <a:gd name="T75" fmla="*/ 42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77" h="93">
                <a:moveTo>
                  <a:pt x="3" y="88"/>
                </a:moveTo>
                <a:cubicBezTo>
                  <a:pt x="2" y="87"/>
                  <a:pt x="1" y="86"/>
                  <a:pt x="0" y="85"/>
                </a:cubicBezTo>
                <a:cubicBezTo>
                  <a:pt x="0" y="72"/>
                  <a:pt x="0" y="58"/>
                  <a:pt x="0" y="45"/>
                </a:cubicBezTo>
                <a:cubicBezTo>
                  <a:pt x="12" y="40"/>
                  <a:pt x="21" y="32"/>
                  <a:pt x="30" y="20"/>
                </a:cubicBezTo>
                <a:cubicBezTo>
                  <a:pt x="38" y="26"/>
                  <a:pt x="38" y="26"/>
                  <a:pt x="38" y="26"/>
                </a:cubicBezTo>
                <a:cubicBezTo>
                  <a:pt x="38" y="26"/>
                  <a:pt x="38" y="26"/>
                  <a:pt x="38" y="26"/>
                </a:cubicBezTo>
                <a:cubicBezTo>
                  <a:pt x="38" y="27"/>
                  <a:pt x="38" y="27"/>
                  <a:pt x="38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40" y="27"/>
                  <a:pt x="40" y="27"/>
                  <a:pt x="40" y="27"/>
                </a:cubicBezTo>
                <a:cubicBezTo>
                  <a:pt x="40" y="27"/>
                  <a:pt x="40" y="27"/>
                  <a:pt x="40" y="27"/>
                </a:cubicBezTo>
                <a:cubicBezTo>
                  <a:pt x="40" y="28"/>
                  <a:pt x="40" y="28"/>
                  <a:pt x="40" y="28"/>
                </a:cubicBezTo>
                <a:cubicBezTo>
                  <a:pt x="40" y="28"/>
                  <a:pt x="40" y="28"/>
                  <a:pt x="40" y="28"/>
                </a:cubicBezTo>
                <a:cubicBezTo>
                  <a:pt x="40" y="28"/>
                  <a:pt x="40" y="28"/>
                  <a:pt x="40" y="28"/>
                </a:cubicBezTo>
                <a:cubicBezTo>
                  <a:pt x="41" y="28"/>
                  <a:pt x="41" y="28"/>
                  <a:pt x="41" y="28"/>
                </a:cubicBezTo>
                <a:cubicBezTo>
                  <a:pt x="41" y="28"/>
                  <a:pt x="41" y="28"/>
                  <a:pt x="41" y="28"/>
                </a:cubicBezTo>
                <a:cubicBezTo>
                  <a:pt x="41" y="28"/>
                  <a:pt x="41" y="28"/>
                  <a:pt x="41" y="28"/>
                </a:cubicBezTo>
                <a:cubicBezTo>
                  <a:pt x="41" y="29"/>
                  <a:pt x="41" y="29"/>
                  <a:pt x="41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3" y="29"/>
                  <a:pt x="43" y="29"/>
                  <a:pt x="43" y="29"/>
                </a:cubicBezTo>
                <a:cubicBezTo>
                  <a:pt x="43" y="30"/>
                  <a:pt x="43" y="30"/>
                  <a:pt x="43" y="30"/>
                </a:cubicBezTo>
                <a:cubicBezTo>
                  <a:pt x="43" y="30"/>
                  <a:pt x="43" y="30"/>
                  <a:pt x="43" y="30"/>
                </a:cubicBezTo>
                <a:cubicBezTo>
                  <a:pt x="43" y="30"/>
                  <a:pt x="43" y="30"/>
                  <a:pt x="43" y="30"/>
                </a:cubicBezTo>
                <a:cubicBezTo>
                  <a:pt x="43" y="30"/>
                  <a:pt x="43" y="30"/>
                  <a:pt x="43" y="30"/>
                </a:cubicBezTo>
                <a:cubicBezTo>
                  <a:pt x="44" y="30"/>
                  <a:pt x="44" y="30"/>
                  <a:pt x="44" y="30"/>
                </a:cubicBezTo>
                <a:cubicBezTo>
                  <a:pt x="48" y="33"/>
                  <a:pt x="48" y="33"/>
                  <a:pt x="48" y="33"/>
                </a:cubicBezTo>
                <a:cubicBezTo>
                  <a:pt x="48" y="33"/>
                  <a:pt x="48" y="33"/>
                  <a:pt x="48" y="33"/>
                </a:cubicBezTo>
                <a:cubicBezTo>
                  <a:pt x="48" y="33"/>
                  <a:pt x="48" y="33"/>
                  <a:pt x="48" y="33"/>
                </a:cubicBezTo>
                <a:cubicBezTo>
                  <a:pt x="48" y="34"/>
                  <a:pt x="48" y="34"/>
                  <a:pt x="48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50" y="34"/>
                  <a:pt x="50" y="34"/>
                  <a:pt x="50" y="34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5"/>
                  <a:pt x="50" y="35"/>
                  <a:pt x="50" y="35"/>
                </a:cubicBezTo>
                <a:cubicBezTo>
                  <a:pt x="51" y="35"/>
                  <a:pt x="51" y="35"/>
                  <a:pt x="51" y="35"/>
                </a:cubicBezTo>
                <a:cubicBezTo>
                  <a:pt x="51" y="35"/>
                  <a:pt x="51" y="35"/>
                  <a:pt x="51" y="35"/>
                </a:cubicBezTo>
                <a:cubicBezTo>
                  <a:pt x="51" y="35"/>
                  <a:pt x="51" y="35"/>
                  <a:pt x="51" y="35"/>
                </a:cubicBezTo>
                <a:cubicBezTo>
                  <a:pt x="51" y="36"/>
                  <a:pt x="51" y="36"/>
                  <a:pt x="51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3" y="37"/>
                  <a:pt x="53" y="37"/>
                  <a:pt x="53" y="37"/>
                </a:cubicBezTo>
                <a:cubicBezTo>
                  <a:pt x="53" y="37"/>
                  <a:pt x="53" y="37"/>
                  <a:pt x="53" y="37"/>
                </a:cubicBezTo>
                <a:cubicBezTo>
                  <a:pt x="53" y="37"/>
                  <a:pt x="53" y="37"/>
                  <a:pt x="53" y="37"/>
                </a:cubicBezTo>
                <a:cubicBezTo>
                  <a:pt x="62" y="43"/>
                  <a:pt x="62" y="43"/>
                  <a:pt x="62" y="43"/>
                </a:cubicBezTo>
                <a:cubicBezTo>
                  <a:pt x="53" y="55"/>
                  <a:pt x="49" y="67"/>
                  <a:pt x="48" y="79"/>
                </a:cubicBezTo>
                <a:cubicBezTo>
                  <a:pt x="36" y="84"/>
                  <a:pt x="23" y="88"/>
                  <a:pt x="11" y="93"/>
                </a:cubicBezTo>
                <a:cubicBezTo>
                  <a:pt x="9" y="92"/>
                  <a:pt x="8" y="91"/>
                  <a:pt x="7" y="91"/>
                </a:cubicBezTo>
                <a:cubicBezTo>
                  <a:pt x="23" y="68"/>
                  <a:pt x="23" y="68"/>
                  <a:pt x="23" y="68"/>
                </a:cubicBezTo>
                <a:cubicBezTo>
                  <a:pt x="27" y="69"/>
                  <a:pt x="32" y="68"/>
                  <a:pt x="35" y="64"/>
                </a:cubicBezTo>
                <a:cubicBezTo>
                  <a:pt x="38" y="60"/>
                  <a:pt x="37" y="54"/>
                  <a:pt x="32" y="51"/>
                </a:cubicBezTo>
                <a:cubicBezTo>
                  <a:pt x="28" y="47"/>
                  <a:pt x="22" y="49"/>
                  <a:pt x="19" y="53"/>
                </a:cubicBezTo>
                <a:cubicBezTo>
                  <a:pt x="16" y="57"/>
                  <a:pt x="16" y="62"/>
                  <a:pt x="19" y="65"/>
                </a:cubicBezTo>
                <a:cubicBezTo>
                  <a:pt x="3" y="88"/>
                  <a:pt x="3" y="88"/>
                  <a:pt x="3" y="88"/>
                </a:cubicBezTo>
                <a:close/>
                <a:moveTo>
                  <a:pt x="27" y="93"/>
                </a:moveTo>
                <a:cubicBezTo>
                  <a:pt x="73" y="93"/>
                  <a:pt x="73" y="93"/>
                  <a:pt x="73" y="93"/>
                </a:cubicBezTo>
                <a:cubicBezTo>
                  <a:pt x="73" y="83"/>
                  <a:pt x="73" y="83"/>
                  <a:pt x="73" y="83"/>
                </a:cubicBezTo>
                <a:cubicBezTo>
                  <a:pt x="54" y="83"/>
                  <a:pt x="54" y="83"/>
                  <a:pt x="54" y="83"/>
                </a:cubicBezTo>
                <a:cubicBezTo>
                  <a:pt x="27" y="93"/>
                  <a:pt x="27" y="93"/>
                  <a:pt x="27" y="93"/>
                </a:cubicBezTo>
                <a:close/>
                <a:moveTo>
                  <a:pt x="69" y="42"/>
                </a:moveTo>
                <a:cubicBezTo>
                  <a:pt x="77" y="31"/>
                  <a:pt x="77" y="31"/>
                  <a:pt x="77" y="31"/>
                </a:cubicBezTo>
                <a:cubicBezTo>
                  <a:pt x="34" y="0"/>
                  <a:pt x="34" y="0"/>
                  <a:pt x="34" y="0"/>
                </a:cubicBezTo>
                <a:cubicBezTo>
                  <a:pt x="26" y="12"/>
                  <a:pt x="26" y="12"/>
                  <a:pt x="26" y="12"/>
                </a:cubicBezTo>
                <a:lnTo>
                  <a:pt x="69" y="42"/>
                </a:lnTo>
                <a:close/>
              </a:path>
            </a:pathLst>
          </a:custGeom>
          <a:solidFill>
            <a:srgbClr val="414455"/>
          </a:soli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6148846" y="2996428"/>
            <a:ext cx="1269898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500"/>
              </a:spcBef>
              <a:spcAft>
                <a:spcPts val="0"/>
              </a:spcAft>
              <a:defRPr/>
            </a:pPr>
            <a:r>
              <a:rPr lang="en-US" altLang="zh-CN" sz="1500" b="1" kern="10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HTML5</a:t>
            </a:r>
            <a:r>
              <a:rPr lang="zh-CN" altLang="en-US" sz="1500" b="1" kern="10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答疑</a:t>
            </a:r>
            <a:endParaRPr lang="zh-CN" altLang="zh-CN" sz="1050" kern="100" dirty="0">
              <a:solidFill>
                <a:srgbClr val="414455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1978413"/>
            <a:ext cx="2789599" cy="121526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71" name="圆角矩形 70"/>
          <p:cNvSpPr/>
          <p:nvPr/>
        </p:nvSpPr>
        <p:spPr>
          <a:xfrm>
            <a:off x="4086072" y="1950849"/>
            <a:ext cx="4913267" cy="1215263"/>
          </a:xfrm>
          <a:prstGeom prst="round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C00000"/>
              </a:solidFill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5003935" y="1950849"/>
            <a:ext cx="4157379" cy="1215263"/>
          </a:xfrm>
          <a:prstGeom prst="rect">
            <a:avLst/>
          </a:prstGeom>
          <a:solidFill>
            <a:srgbClr val="5B5E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81" name="TextBox 80"/>
          <p:cNvSpPr txBox="1"/>
          <p:nvPr/>
        </p:nvSpPr>
        <p:spPr>
          <a:xfrm flipH="1">
            <a:off x="4410024" y="2091923"/>
            <a:ext cx="269960" cy="845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950" b="1" dirty="0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5</a:t>
            </a:r>
            <a:endParaRPr lang="id-ID" sz="4950" b="1" dirty="0">
              <a:solidFill>
                <a:schemeClr val="bg1"/>
              </a:solidFill>
              <a:latin typeface="方正兰亭黑简体" panose="02000000000000000000" pitchFamily="2" charset="-122"/>
              <a:ea typeface="方正兰亭黑简体" panose="02000000000000000000" pitchFamily="2" charset="-122"/>
            </a:endParaRPr>
          </a:p>
        </p:txBody>
      </p:sp>
      <p:sp>
        <p:nvSpPr>
          <p:cNvPr id="112" name="文本框 9"/>
          <p:cNvSpPr txBox="1"/>
          <p:nvPr/>
        </p:nvSpPr>
        <p:spPr>
          <a:xfrm>
            <a:off x="5094650" y="2328143"/>
            <a:ext cx="3005742" cy="375088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/>
            <a:r>
              <a:rPr lang="en-US" altLang="zh-CN" sz="2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audio/video</a:t>
            </a:r>
            <a:r>
              <a:rPr lang="zh-CN" altLang="en-US" sz="2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媒体</a:t>
            </a:r>
            <a:endParaRPr lang="zh-CN" altLang="en-US" sz="21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71" name="组合 170"/>
          <p:cNvGrpSpPr/>
          <p:nvPr/>
        </p:nvGrpSpPr>
        <p:grpSpPr>
          <a:xfrm>
            <a:off x="2064628" y="1988867"/>
            <a:ext cx="1384430" cy="1248221"/>
            <a:chOff x="3720691" y="2824413"/>
            <a:chExt cx="1341120" cy="1209172"/>
          </a:xfrm>
        </p:grpSpPr>
        <p:sp>
          <p:nvSpPr>
            <p:cNvPr id="172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173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</p:grpSp>
      <p:sp>
        <p:nvSpPr>
          <p:cNvPr id="175" name="Freeform 5"/>
          <p:cNvSpPr/>
          <p:nvPr/>
        </p:nvSpPr>
        <p:spPr bwMode="auto">
          <a:xfrm rot="1855731">
            <a:off x="2159429" y="2074341"/>
            <a:ext cx="1194827" cy="1077274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noFill/>
          <a:ln w="9525" cap="flat">
            <a:solidFill>
              <a:srgbClr val="414455"/>
            </a:solidFill>
            <a:prstDash val="sysDash"/>
            <a:miter lim="800000"/>
          </a:ln>
          <a:effectLst/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/>
          </a:p>
        </p:txBody>
      </p:sp>
      <p:grpSp>
        <p:nvGrpSpPr>
          <p:cNvPr id="182" name="组合 181"/>
          <p:cNvGrpSpPr/>
          <p:nvPr/>
        </p:nvGrpSpPr>
        <p:grpSpPr>
          <a:xfrm>
            <a:off x="3350801" y="2079269"/>
            <a:ext cx="208734" cy="138347"/>
            <a:chOff x="9482595" y="2565731"/>
            <a:chExt cx="278384" cy="184511"/>
          </a:xfrm>
        </p:grpSpPr>
        <p:sp>
          <p:nvSpPr>
            <p:cNvPr id="183" name="椭圆 182"/>
            <p:cNvSpPr/>
            <p:nvPr/>
          </p:nvSpPr>
          <p:spPr>
            <a:xfrm>
              <a:off x="9482595" y="2565731"/>
              <a:ext cx="71376" cy="7137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84" name="椭圆 183"/>
            <p:cNvSpPr/>
            <p:nvPr/>
          </p:nvSpPr>
          <p:spPr>
            <a:xfrm>
              <a:off x="9625979" y="2615242"/>
              <a:ext cx="135000" cy="135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pic>
        <p:nvPicPr>
          <p:cNvPr id="4" name="图片 3" descr="00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99005" y="2078990"/>
            <a:ext cx="1114425" cy="114617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文本框 9"/>
          <p:cNvSpPr txBox="1"/>
          <p:nvPr/>
        </p:nvSpPr>
        <p:spPr>
          <a:xfrm>
            <a:off x="1007970" y="231626"/>
            <a:ext cx="1403790" cy="259671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/>
            <a:r>
              <a:rPr lang="en-US" altLang="zh-CN" sz="135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Audio/video</a:t>
            </a:r>
            <a:endParaRPr lang="zh-CN" altLang="en-US" sz="1350" dirty="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4" name="直接连接符 123"/>
          <p:cNvCxnSpPr/>
          <p:nvPr/>
        </p:nvCxnSpPr>
        <p:spPr>
          <a:xfrm>
            <a:off x="1006366" y="501586"/>
            <a:ext cx="7291077" cy="0"/>
          </a:xfrm>
          <a:prstGeom prst="line">
            <a:avLst/>
          </a:prstGeom>
          <a:ln>
            <a:solidFill>
              <a:srgbClr val="41445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5" name="组合 124"/>
          <p:cNvGrpSpPr/>
          <p:nvPr/>
        </p:nvGrpSpPr>
        <p:grpSpPr>
          <a:xfrm>
            <a:off x="8427406" y="345603"/>
            <a:ext cx="193989" cy="174903"/>
            <a:chOff x="3720691" y="2824413"/>
            <a:chExt cx="1341120" cy="1209172"/>
          </a:xfrm>
        </p:grpSpPr>
        <p:sp>
          <p:nvSpPr>
            <p:cNvPr id="126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  <p:sp>
          <p:nvSpPr>
            <p:cNvPr id="127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</p:grpSp>
      <p:grpSp>
        <p:nvGrpSpPr>
          <p:cNvPr id="65" name="组合 64"/>
          <p:cNvGrpSpPr/>
          <p:nvPr/>
        </p:nvGrpSpPr>
        <p:grpSpPr>
          <a:xfrm>
            <a:off x="414620" y="142563"/>
            <a:ext cx="502789" cy="453321"/>
            <a:chOff x="5424755" y="1340768"/>
            <a:chExt cx="670560" cy="604586"/>
          </a:xfrm>
        </p:grpSpPr>
        <p:grpSp>
          <p:nvGrpSpPr>
            <p:cNvPr id="66" name="组合 65"/>
            <p:cNvGrpSpPr/>
            <p:nvPr/>
          </p:nvGrpSpPr>
          <p:grpSpPr>
            <a:xfrm>
              <a:off x="5424755" y="1340768"/>
              <a:ext cx="670560" cy="604586"/>
              <a:chOff x="3720691" y="2824413"/>
              <a:chExt cx="1341120" cy="1209172"/>
            </a:xfrm>
          </p:grpSpPr>
          <p:sp>
            <p:nvSpPr>
              <p:cNvPr id="69" name="Freeform 5"/>
              <p:cNvSpPr/>
              <p:nvPr/>
            </p:nvSpPr>
            <p:spPr bwMode="auto">
              <a:xfrm rot="1855731">
                <a:off x="3720691" y="2824413"/>
                <a:ext cx="1341120" cy="1209172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16200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190500" dist="1143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73" name="Freeform 5"/>
              <p:cNvSpPr/>
              <p:nvPr/>
            </p:nvSpPr>
            <p:spPr bwMode="auto">
              <a:xfrm rot="1855731">
                <a:off x="3764581" y="2863367"/>
                <a:ext cx="1264630" cy="1140208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21594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</p:grpSp>
        <p:sp>
          <p:nvSpPr>
            <p:cNvPr id="67" name="Freeform 5"/>
            <p:cNvSpPr/>
            <p:nvPr/>
          </p:nvSpPr>
          <p:spPr bwMode="auto">
            <a:xfrm rot="1855731">
              <a:off x="5470180" y="1383052"/>
              <a:ext cx="576760" cy="52001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noFill/>
            <a:ln w="9525" cap="flat">
              <a:solidFill>
                <a:srgbClr val="414455"/>
              </a:solidFill>
              <a:prstDash val="sysDash"/>
              <a:miter lim="800000"/>
            </a:ln>
            <a:effectLst/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</p:grpSp>
      <p:pic>
        <p:nvPicPr>
          <p:cNvPr id="2" name="图片 1" descr="00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0535" y="179070"/>
            <a:ext cx="388620" cy="400050"/>
          </a:xfrm>
          <a:prstGeom prst="rect">
            <a:avLst/>
          </a:prstGeom>
        </p:spPr>
      </p:pic>
      <p:grpSp>
        <p:nvGrpSpPr>
          <p:cNvPr id="35" name="组合 34"/>
          <p:cNvGrpSpPr/>
          <p:nvPr/>
        </p:nvGrpSpPr>
        <p:grpSpPr>
          <a:xfrm>
            <a:off x="979805" y="863600"/>
            <a:ext cx="3303905" cy="372745"/>
            <a:chOff x="1543" y="1360"/>
            <a:chExt cx="5203" cy="587"/>
          </a:xfrm>
        </p:grpSpPr>
        <p:sp>
          <p:nvSpPr>
            <p:cNvPr id="3" name="文本框 2"/>
            <p:cNvSpPr txBox="1"/>
            <p:nvPr/>
          </p:nvSpPr>
          <p:spPr>
            <a:xfrm>
              <a:off x="2298" y="1364"/>
              <a:ext cx="4448" cy="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indent="0">
                <a:buFont typeface="Wingdings" panose="05000000000000000000" charset="0"/>
                <a:buNone/>
              </a:pPr>
              <a:r>
                <a:rPr lang="zh-CN" altLang="en-US" dirty="0">
                  <a:solidFill>
                    <a:srgbClr val="5B5E7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基本使用</a:t>
              </a:r>
              <a:endParaRPr lang="en-US" altLang="zh-CN" dirty="0">
                <a:solidFill>
                  <a:srgbClr val="5B5E77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4" name="组合 33"/>
            <p:cNvGrpSpPr/>
            <p:nvPr/>
          </p:nvGrpSpPr>
          <p:grpSpPr>
            <a:xfrm>
              <a:off x="1543" y="1360"/>
              <a:ext cx="651" cy="587"/>
              <a:chOff x="7541" y="3259"/>
              <a:chExt cx="1356" cy="1222"/>
            </a:xfrm>
          </p:grpSpPr>
          <p:grpSp>
            <p:nvGrpSpPr>
              <p:cNvPr id="33" name="组合 32"/>
              <p:cNvGrpSpPr/>
              <p:nvPr/>
            </p:nvGrpSpPr>
            <p:grpSpPr>
              <a:xfrm>
                <a:off x="7541" y="3259"/>
                <a:ext cx="1356" cy="1223"/>
                <a:chOff x="7541" y="3259"/>
                <a:chExt cx="1356" cy="1223"/>
              </a:xfrm>
            </p:grpSpPr>
            <p:grpSp>
              <p:nvGrpSpPr>
                <p:cNvPr id="25" name="组合 24"/>
                <p:cNvGrpSpPr/>
                <p:nvPr/>
              </p:nvGrpSpPr>
              <p:grpSpPr>
                <a:xfrm>
                  <a:off x="7541" y="3259"/>
                  <a:ext cx="1356" cy="1223"/>
                  <a:chOff x="3720691" y="2824413"/>
                  <a:chExt cx="1341120" cy="1209172"/>
                </a:xfrm>
              </p:grpSpPr>
              <p:sp>
                <p:nvSpPr>
                  <p:cNvPr id="26" name="Freeform 5"/>
                  <p:cNvSpPr/>
                  <p:nvPr/>
                </p:nvSpPr>
                <p:spPr bwMode="auto">
                  <a:xfrm rot="1855731">
                    <a:off x="3720691" y="2824413"/>
                    <a:ext cx="1341120" cy="1209172"/>
                  </a:xfrm>
                  <a:custGeom>
                    <a:avLst/>
                    <a:gdLst>
                      <a:gd name="T0" fmla="*/ 2151 w 2740"/>
                      <a:gd name="T1" fmla="*/ 2315 h 2446"/>
                      <a:gd name="T2" fmla="*/ 2055 w 2740"/>
                      <a:gd name="T3" fmla="*/ 2410 h 2446"/>
                      <a:gd name="T4" fmla="*/ 1918 w 2740"/>
                      <a:gd name="T5" fmla="*/ 2445 h 2446"/>
                      <a:gd name="T6" fmla="*/ 816 w 2740"/>
                      <a:gd name="T7" fmla="*/ 2445 h 2446"/>
                      <a:gd name="T8" fmla="*/ 685 w 2740"/>
                      <a:gd name="T9" fmla="*/ 2410 h 2446"/>
                      <a:gd name="T10" fmla="*/ 589 w 2740"/>
                      <a:gd name="T11" fmla="*/ 2314 h 2446"/>
                      <a:gd name="T12" fmla="*/ 36 w 2740"/>
                      <a:gd name="T13" fmla="*/ 1356 h 2446"/>
                      <a:gd name="T14" fmla="*/ 0 w 2740"/>
                      <a:gd name="T15" fmla="*/ 1223 h 2446"/>
                      <a:gd name="T16" fmla="*/ 36 w 2740"/>
                      <a:gd name="T17" fmla="*/ 1089 h 2446"/>
                      <a:gd name="T18" fmla="*/ 587 w 2740"/>
                      <a:gd name="T19" fmla="*/ 135 h 2446"/>
                      <a:gd name="T20" fmla="*/ 685 w 2740"/>
                      <a:gd name="T21" fmla="*/ 37 h 2446"/>
                      <a:gd name="T22" fmla="*/ 810 w 2740"/>
                      <a:gd name="T23" fmla="*/ 1 h 2446"/>
                      <a:gd name="T24" fmla="*/ 1916 w 2740"/>
                      <a:gd name="T25" fmla="*/ 1 h 2446"/>
                      <a:gd name="T26" fmla="*/ 2055 w 2740"/>
                      <a:gd name="T27" fmla="*/ 37 h 2446"/>
                      <a:gd name="T28" fmla="*/ 2151 w 2740"/>
                      <a:gd name="T29" fmla="*/ 132 h 2446"/>
                      <a:gd name="T30" fmla="*/ 2702 w 2740"/>
                      <a:gd name="T31" fmla="*/ 1086 h 2446"/>
                      <a:gd name="T32" fmla="*/ 2740 w 2740"/>
                      <a:gd name="T33" fmla="*/ 1223 h 2446"/>
                      <a:gd name="T34" fmla="*/ 2701 w 2740"/>
                      <a:gd name="T35" fmla="*/ 1361 h 2446"/>
                      <a:gd name="T36" fmla="*/ 2151 w 2740"/>
                      <a:gd name="T37" fmla="*/ 2315 h 24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2740" h="2446">
                        <a:moveTo>
                          <a:pt x="2151" y="2315"/>
                        </a:moveTo>
                        <a:cubicBezTo>
                          <a:pt x="2128" y="2353"/>
                          <a:pt x="2096" y="2386"/>
                          <a:pt x="2055" y="2410"/>
                        </a:cubicBezTo>
                        <a:cubicBezTo>
                          <a:pt x="2012" y="2435"/>
                          <a:pt x="1965" y="2446"/>
                          <a:pt x="1918" y="2445"/>
                        </a:cubicBezTo>
                        <a:lnTo>
                          <a:pt x="816" y="2445"/>
                        </a:lnTo>
                        <a:cubicBezTo>
                          <a:pt x="772" y="2445"/>
                          <a:pt x="726" y="2434"/>
                          <a:pt x="685" y="2410"/>
                        </a:cubicBezTo>
                        <a:cubicBezTo>
                          <a:pt x="644" y="2386"/>
                          <a:pt x="611" y="2353"/>
                          <a:pt x="589" y="2314"/>
                        </a:cubicBezTo>
                        <a:lnTo>
                          <a:pt x="36" y="1356"/>
                        </a:lnTo>
                        <a:cubicBezTo>
                          <a:pt x="13" y="1317"/>
                          <a:pt x="0" y="1272"/>
                          <a:pt x="0" y="1223"/>
                        </a:cubicBezTo>
                        <a:cubicBezTo>
                          <a:pt x="0" y="1174"/>
                          <a:pt x="13" y="1129"/>
                          <a:pt x="36" y="1089"/>
                        </a:cubicBezTo>
                        <a:lnTo>
                          <a:pt x="587" y="135"/>
                        </a:lnTo>
                        <a:cubicBezTo>
                          <a:pt x="610" y="96"/>
                          <a:pt x="643" y="61"/>
                          <a:pt x="685" y="37"/>
                        </a:cubicBezTo>
                        <a:cubicBezTo>
                          <a:pt x="724" y="14"/>
                          <a:pt x="767" y="2"/>
                          <a:pt x="810" y="1"/>
                        </a:cubicBezTo>
                        <a:lnTo>
                          <a:pt x="1916" y="1"/>
                        </a:lnTo>
                        <a:cubicBezTo>
                          <a:pt x="1963" y="0"/>
                          <a:pt x="2011" y="11"/>
                          <a:pt x="2055" y="37"/>
                        </a:cubicBezTo>
                        <a:cubicBezTo>
                          <a:pt x="2096" y="60"/>
                          <a:pt x="2129" y="93"/>
                          <a:pt x="2151" y="132"/>
                        </a:cubicBezTo>
                        <a:lnTo>
                          <a:pt x="2702" y="1086"/>
                        </a:lnTo>
                        <a:cubicBezTo>
                          <a:pt x="2726" y="1126"/>
                          <a:pt x="2740" y="1173"/>
                          <a:pt x="2740" y="1223"/>
                        </a:cubicBezTo>
                        <a:cubicBezTo>
                          <a:pt x="2740" y="1274"/>
                          <a:pt x="2726" y="1321"/>
                          <a:pt x="2701" y="1361"/>
                        </a:cubicBezTo>
                        <a:lnTo>
                          <a:pt x="2151" y="231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D3D3D3"/>
                      </a:gs>
                      <a:gs pos="100000">
                        <a:srgbClr val="F9F9F9"/>
                      </a:gs>
                    </a:gsLst>
                    <a:lin ang="16200000" scaled="0"/>
                  </a:gradFill>
                  <a:ln w="12700" cap="flat">
                    <a:noFill/>
                    <a:prstDash val="solid"/>
                    <a:miter lim="800000"/>
                  </a:ln>
                  <a:effectLst>
                    <a:outerShdw blurRad="190500" dist="1143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vert="horz" wrap="square" lIns="68562" tIns="34281" rIns="68562" bIns="34281" numCol="1" anchor="t" anchorCtr="0" compatLnSpc="1"/>
                  <a:lstStyle/>
                  <a:p>
                    <a:endParaRPr lang="zh-CN" altLang="en-US" sz="1350"/>
                  </a:p>
                </p:txBody>
              </p:sp>
              <p:sp>
                <p:nvSpPr>
                  <p:cNvPr id="27" name="Freeform 5"/>
                  <p:cNvSpPr/>
                  <p:nvPr/>
                </p:nvSpPr>
                <p:spPr bwMode="auto">
                  <a:xfrm rot="1855731">
                    <a:off x="3764581" y="2863367"/>
                    <a:ext cx="1264630" cy="1140208"/>
                  </a:xfrm>
                  <a:custGeom>
                    <a:avLst/>
                    <a:gdLst>
                      <a:gd name="T0" fmla="*/ 2151 w 2740"/>
                      <a:gd name="T1" fmla="*/ 2315 h 2446"/>
                      <a:gd name="T2" fmla="*/ 2055 w 2740"/>
                      <a:gd name="T3" fmla="*/ 2410 h 2446"/>
                      <a:gd name="T4" fmla="*/ 1918 w 2740"/>
                      <a:gd name="T5" fmla="*/ 2445 h 2446"/>
                      <a:gd name="T6" fmla="*/ 816 w 2740"/>
                      <a:gd name="T7" fmla="*/ 2445 h 2446"/>
                      <a:gd name="T8" fmla="*/ 685 w 2740"/>
                      <a:gd name="T9" fmla="*/ 2410 h 2446"/>
                      <a:gd name="T10" fmla="*/ 589 w 2740"/>
                      <a:gd name="T11" fmla="*/ 2314 h 2446"/>
                      <a:gd name="T12" fmla="*/ 36 w 2740"/>
                      <a:gd name="T13" fmla="*/ 1356 h 2446"/>
                      <a:gd name="T14" fmla="*/ 0 w 2740"/>
                      <a:gd name="T15" fmla="*/ 1223 h 2446"/>
                      <a:gd name="T16" fmla="*/ 36 w 2740"/>
                      <a:gd name="T17" fmla="*/ 1089 h 2446"/>
                      <a:gd name="T18" fmla="*/ 587 w 2740"/>
                      <a:gd name="T19" fmla="*/ 135 h 2446"/>
                      <a:gd name="T20" fmla="*/ 685 w 2740"/>
                      <a:gd name="T21" fmla="*/ 37 h 2446"/>
                      <a:gd name="T22" fmla="*/ 810 w 2740"/>
                      <a:gd name="T23" fmla="*/ 1 h 2446"/>
                      <a:gd name="T24" fmla="*/ 1916 w 2740"/>
                      <a:gd name="T25" fmla="*/ 1 h 2446"/>
                      <a:gd name="T26" fmla="*/ 2055 w 2740"/>
                      <a:gd name="T27" fmla="*/ 37 h 2446"/>
                      <a:gd name="T28" fmla="*/ 2151 w 2740"/>
                      <a:gd name="T29" fmla="*/ 132 h 2446"/>
                      <a:gd name="T30" fmla="*/ 2702 w 2740"/>
                      <a:gd name="T31" fmla="*/ 1086 h 2446"/>
                      <a:gd name="T32" fmla="*/ 2740 w 2740"/>
                      <a:gd name="T33" fmla="*/ 1223 h 2446"/>
                      <a:gd name="T34" fmla="*/ 2701 w 2740"/>
                      <a:gd name="T35" fmla="*/ 1361 h 2446"/>
                      <a:gd name="T36" fmla="*/ 2151 w 2740"/>
                      <a:gd name="T37" fmla="*/ 2315 h 24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2740" h="2446">
                        <a:moveTo>
                          <a:pt x="2151" y="2315"/>
                        </a:moveTo>
                        <a:cubicBezTo>
                          <a:pt x="2128" y="2353"/>
                          <a:pt x="2096" y="2386"/>
                          <a:pt x="2055" y="2410"/>
                        </a:cubicBezTo>
                        <a:cubicBezTo>
                          <a:pt x="2012" y="2435"/>
                          <a:pt x="1965" y="2446"/>
                          <a:pt x="1918" y="2445"/>
                        </a:cubicBezTo>
                        <a:lnTo>
                          <a:pt x="816" y="2445"/>
                        </a:lnTo>
                        <a:cubicBezTo>
                          <a:pt x="772" y="2445"/>
                          <a:pt x="726" y="2434"/>
                          <a:pt x="685" y="2410"/>
                        </a:cubicBezTo>
                        <a:cubicBezTo>
                          <a:pt x="644" y="2386"/>
                          <a:pt x="611" y="2353"/>
                          <a:pt x="589" y="2314"/>
                        </a:cubicBezTo>
                        <a:lnTo>
                          <a:pt x="36" y="1356"/>
                        </a:lnTo>
                        <a:cubicBezTo>
                          <a:pt x="13" y="1317"/>
                          <a:pt x="0" y="1272"/>
                          <a:pt x="0" y="1223"/>
                        </a:cubicBezTo>
                        <a:cubicBezTo>
                          <a:pt x="0" y="1174"/>
                          <a:pt x="13" y="1129"/>
                          <a:pt x="36" y="1089"/>
                        </a:cubicBezTo>
                        <a:lnTo>
                          <a:pt x="587" y="135"/>
                        </a:lnTo>
                        <a:cubicBezTo>
                          <a:pt x="610" y="96"/>
                          <a:pt x="643" y="61"/>
                          <a:pt x="685" y="37"/>
                        </a:cubicBezTo>
                        <a:cubicBezTo>
                          <a:pt x="724" y="14"/>
                          <a:pt x="767" y="2"/>
                          <a:pt x="810" y="1"/>
                        </a:cubicBezTo>
                        <a:lnTo>
                          <a:pt x="1916" y="1"/>
                        </a:lnTo>
                        <a:cubicBezTo>
                          <a:pt x="1963" y="0"/>
                          <a:pt x="2011" y="11"/>
                          <a:pt x="2055" y="37"/>
                        </a:cubicBezTo>
                        <a:cubicBezTo>
                          <a:pt x="2096" y="60"/>
                          <a:pt x="2129" y="93"/>
                          <a:pt x="2151" y="132"/>
                        </a:cubicBezTo>
                        <a:lnTo>
                          <a:pt x="2702" y="1086"/>
                        </a:lnTo>
                        <a:cubicBezTo>
                          <a:pt x="2726" y="1126"/>
                          <a:pt x="2740" y="1173"/>
                          <a:pt x="2740" y="1223"/>
                        </a:cubicBezTo>
                        <a:cubicBezTo>
                          <a:pt x="2740" y="1274"/>
                          <a:pt x="2726" y="1321"/>
                          <a:pt x="2701" y="1361"/>
                        </a:cubicBezTo>
                        <a:lnTo>
                          <a:pt x="2151" y="231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D3D3D3"/>
                      </a:gs>
                      <a:gs pos="100000">
                        <a:srgbClr val="F9F9F9"/>
                      </a:gs>
                    </a:gsLst>
                    <a:lin ang="21594000" scaled="0"/>
                  </a:gradFill>
                  <a:ln w="12700" cap="flat">
                    <a:noFill/>
                    <a:prstDash val="solid"/>
                    <a:miter lim="800000"/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vert="horz" wrap="square" lIns="68562" tIns="34281" rIns="68562" bIns="34281" numCol="1" anchor="t" anchorCtr="0" compatLnSpc="1"/>
                  <a:lstStyle/>
                  <a:p>
                    <a:endParaRPr lang="zh-CN" altLang="en-US" sz="1350"/>
                  </a:p>
                </p:txBody>
              </p:sp>
            </p:grpSp>
            <p:sp>
              <p:nvSpPr>
                <p:cNvPr id="28" name="Freeform 5"/>
                <p:cNvSpPr/>
                <p:nvPr/>
              </p:nvSpPr>
              <p:spPr bwMode="auto">
                <a:xfrm rot="1855731">
                  <a:off x="7634" y="3343"/>
                  <a:ext cx="1171" cy="1055"/>
                </a:xfrm>
                <a:custGeom>
                  <a:avLst/>
                  <a:gdLst>
                    <a:gd name="T0" fmla="*/ 2151 w 2740"/>
                    <a:gd name="T1" fmla="*/ 2315 h 2446"/>
                    <a:gd name="T2" fmla="*/ 2055 w 2740"/>
                    <a:gd name="T3" fmla="*/ 2410 h 2446"/>
                    <a:gd name="T4" fmla="*/ 1918 w 2740"/>
                    <a:gd name="T5" fmla="*/ 2445 h 2446"/>
                    <a:gd name="T6" fmla="*/ 816 w 2740"/>
                    <a:gd name="T7" fmla="*/ 2445 h 2446"/>
                    <a:gd name="T8" fmla="*/ 685 w 2740"/>
                    <a:gd name="T9" fmla="*/ 2410 h 2446"/>
                    <a:gd name="T10" fmla="*/ 589 w 2740"/>
                    <a:gd name="T11" fmla="*/ 2314 h 2446"/>
                    <a:gd name="T12" fmla="*/ 36 w 2740"/>
                    <a:gd name="T13" fmla="*/ 1356 h 2446"/>
                    <a:gd name="T14" fmla="*/ 0 w 2740"/>
                    <a:gd name="T15" fmla="*/ 1223 h 2446"/>
                    <a:gd name="T16" fmla="*/ 36 w 2740"/>
                    <a:gd name="T17" fmla="*/ 1089 h 2446"/>
                    <a:gd name="T18" fmla="*/ 587 w 2740"/>
                    <a:gd name="T19" fmla="*/ 135 h 2446"/>
                    <a:gd name="T20" fmla="*/ 685 w 2740"/>
                    <a:gd name="T21" fmla="*/ 37 h 2446"/>
                    <a:gd name="T22" fmla="*/ 810 w 2740"/>
                    <a:gd name="T23" fmla="*/ 1 h 2446"/>
                    <a:gd name="T24" fmla="*/ 1916 w 2740"/>
                    <a:gd name="T25" fmla="*/ 1 h 2446"/>
                    <a:gd name="T26" fmla="*/ 2055 w 2740"/>
                    <a:gd name="T27" fmla="*/ 37 h 2446"/>
                    <a:gd name="T28" fmla="*/ 2151 w 2740"/>
                    <a:gd name="T29" fmla="*/ 132 h 2446"/>
                    <a:gd name="T30" fmla="*/ 2702 w 2740"/>
                    <a:gd name="T31" fmla="*/ 1086 h 2446"/>
                    <a:gd name="T32" fmla="*/ 2740 w 2740"/>
                    <a:gd name="T33" fmla="*/ 1223 h 2446"/>
                    <a:gd name="T34" fmla="*/ 2701 w 2740"/>
                    <a:gd name="T35" fmla="*/ 1361 h 2446"/>
                    <a:gd name="T36" fmla="*/ 2151 w 2740"/>
                    <a:gd name="T37" fmla="*/ 2315 h 24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740" h="2446">
                      <a:moveTo>
                        <a:pt x="2151" y="2315"/>
                      </a:moveTo>
                      <a:cubicBezTo>
                        <a:pt x="2128" y="2353"/>
                        <a:pt x="2096" y="2386"/>
                        <a:pt x="2055" y="2410"/>
                      </a:cubicBezTo>
                      <a:cubicBezTo>
                        <a:pt x="2012" y="2435"/>
                        <a:pt x="1965" y="2446"/>
                        <a:pt x="1918" y="2445"/>
                      </a:cubicBezTo>
                      <a:lnTo>
                        <a:pt x="816" y="2445"/>
                      </a:lnTo>
                      <a:cubicBezTo>
                        <a:pt x="772" y="2445"/>
                        <a:pt x="726" y="2434"/>
                        <a:pt x="685" y="2410"/>
                      </a:cubicBezTo>
                      <a:cubicBezTo>
                        <a:pt x="644" y="2386"/>
                        <a:pt x="611" y="2353"/>
                        <a:pt x="589" y="2314"/>
                      </a:cubicBezTo>
                      <a:lnTo>
                        <a:pt x="36" y="1356"/>
                      </a:lnTo>
                      <a:cubicBezTo>
                        <a:pt x="13" y="1317"/>
                        <a:pt x="0" y="1272"/>
                        <a:pt x="0" y="1223"/>
                      </a:cubicBezTo>
                      <a:cubicBezTo>
                        <a:pt x="0" y="1174"/>
                        <a:pt x="13" y="1129"/>
                        <a:pt x="36" y="1089"/>
                      </a:cubicBezTo>
                      <a:lnTo>
                        <a:pt x="587" y="135"/>
                      </a:lnTo>
                      <a:cubicBezTo>
                        <a:pt x="610" y="96"/>
                        <a:pt x="643" y="61"/>
                        <a:pt x="685" y="37"/>
                      </a:cubicBezTo>
                      <a:cubicBezTo>
                        <a:pt x="724" y="14"/>
                        <a:pt x="767" y="2"/>
                        <a:pt x="810" y="1"/>
                      </a:cubicBezTo>
                      <a:lnTo>
                        <a:pt x="1916" y="1"/>
                      </a:lnTo>
                      <a:cubicBezTo>
                        <a:pt x="1963" y="0"/>
                        <a:pt x="2011" y="11"/>
                        <a:pt x="2055" y="37"/>
                      </a:cubicBezTo>
                      <a:cubicBezTo>
                        <a:pt x="2096" y="60"/>
                        <a:pt x="2129" y="93"/>
                        <a:pt x="2151" y="132"/>
                      </a:cubicBezTo>
                      <a:lnTo>
                        <a:pt x="2702" y="1086"/>
                      </a:lnTo>
                      <a:cubicBezTo>
                        <a:pt x="2726" y="1126"/>
                        <a:pt x="2740" y="1173"/>
                        <a:pt x="2740" y="1223"/>
                      </a:cubicBezTo>
                      <a:cubicBezTo>
                        <a:pt x="2740" y="1274"/>
                        <a:pt x="2726" y="1321"/>
                        <a:pt x="2701" y="1361"/>
                      </a:cubicBezTo>
                      <a:lnTo>
                        <a:pt x="2151" y="2315"/>
                      </a:lnTo>
                      <a:close/>
                    </a:path>
                  </a:pathLst>
                </a:custGeom>
                <a:noFill/>
                <a:ln w="9525" cap="flat">
                  <a:solidFill>
                    <a:srgbClr val="414455"/>
                  </a:solidFill>
                  <a:prstDash val="sysDash"/>
                  <a:miter lim="800000"/>
                </a:ln>
                <a:effectLst/>
              </p:spPr>
              <p:txBody>
                <a:bodyPr vert="horz" wrap="square" lIns="68562" tIns="34281" rIns="68562" bIns="34281" numCol="1" anchor="t" anchorCtr="0" compatLnSpc="1"/>
                <a:lstStyle/>
                <a:p>
                  <a:endParaRPr lang="zh-CN" altLang="en-US" sz="1350"/>
                </a:p>
              </p:txBody>
            </p:sp>
          </p:grpSp>
          <p:grpSp>
            <p:nvGrpSpPr>
              <p:cNvPr id="4" name="组合 3"/>
              <p:cNvGrpSpPr/>
              <p:nvPr/>
            </p:nvGrpSpPr>
            <p:grpSpPr>
              <a:xfrm>
                <a:off x="7921" y="3535"/>
                <a:ext cx="626" cy="627"/>
                <a:chOff x="11986" y="3265"/>
                <a:chExt cx="869" cy="870"/>
              </a:xfrm>
              <a:solidFill>
                <a:srgbClr val="414455"/>
              </a:solidFill>
            </p:grpSpPr>
            <p:sp>
              <p:nvSpPr>
                <p:cNvPr id="51" name="Freeform 51"/>
                <p:cNvSpPr/>
                <p:nvPr/>
              </p:nvSpPr>
              <p:spPr bwMode="auto">
                <a:xfrm>
                  <a:off x="12333" y="3618"/>
                  <a:ext cx="255" cy="255"/>
                </a:xfrm>
                <a:custGeom>
                  <a:avLst/>
                  <a:gdLst>
                    <a:gd name="T0" fmla="*/ 56 w 56"/>
                    <a:gd name="T1" fmla="*/ 18 h 56"/>
                    <a:gd name="T2" fmla="*/ 56 w 56"/>
                    <a:gd name="T3" fmla="*/ 17 h 56"/>
                    <a:gd name="T4" fmla="*/ 38 w 56"/>
                    <a:gd name="T5" fmla="*/ 0 h 56"/>
                    <a:gd name="T6" fmla="*/ 37 w 56"/>
                    <a:gd name="T7" fmla="*/ 0 h 56"/>
                    <a:gd name="T8" fmla="*/ 0 w 56"/>
                    <a:gd name="T9" fmla="*/ 37 h 56"/>
                    <a:gd name="T10" fmla="*/ 0 w 56"/>
                    <a:gd name="T11" fmla="*/ 38 h 56"/>
                    <a:gd name="T12" fmla="*/ 17 w 56"/>
                    <a:gd name="T13" fmla="*/ 55 h 56"/>
                    <a:gd name="T14" fmla="*/ 18 w 56"/>
                    <a:gd name="T15" fmla="*/ 56 h 56"/>
                    <a:gd name="T16" fmla="*/ 19 w 56"/>
                    <a:gd name="T17" fmla="*/ 55 h 56"/>
                    <a:gd name="T18" fmla="*/ 56 w 56"/>
                    <a:gd name="T19" fmla="*/ 19 h 56"/>
                    <a:gd name="T20" fmla="*/ 56 w 56"/>
                    <a:gd name="T21" fmla="*/ 18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56" h="56">
                      <a:moveTo>
                        <a:pt x="56" y="18"/>
                      </a:moveTo>
                      <a:cubicBezTo>
                        <a:pt x="56" y="18"/>
                        <a:pt x="56" y="17"/>
                        <a:pt x="56" y="17"/>
                      </a:cubicBezTo>
                      <a:cubicBezTo>
                        <a:pt x="38" y="0"/>
                        <a:pt x="38" y="0"/>
                        <a:pt x="38" y="0"/>
                      </a:cubicBezTo>
                      <a:cubicBezTo>
                        <a:pt x="38" y="0"/>
                        <a:pt x="37" y="0"/>
                        <a:pt x="37" y="0"/>
                      </a:cubicBezTo>
                      <a:cubicBezTo>
                        <a:pt x="0" y="37"/>
                        <a:pt x="0" y="37"/>
                        <a:pt x="0" y="37"/>
                      </a:cubicBezTo>
                      <a:cubicBezTo>
                        <a:pt x="0" y="37"/>
                        <a:pt x="0" y="38"/>
                        <a:pt x="0" y="38"/>
                      </a:cubicBezTo>
                      <a:cubicBezTo>
                        <a:pt x="17" y="55"/>
                        <a:pt x="17" y="55"/>
                        <a:pt x="17" y="55"/>
                      </a:cubicBezTo>
                      <a:cubicBezTo>
                        <a:pt x="18" y="56"/>
                        <a:pt x="18" y="56"/>
                        <a:pt x="18" y="56"/>
                      </a:cubicBezTo>
                      <a:cubicBezTo>
                        <a:pt x="18" y="56"/>
                        <a:pt x="19" y="56"/>
                        <a:pt x="19" y="55"/>
                      </a:cubicBezTo>
                      <a:cubicBezTo>
                        <a:pt x="56" y="19"/>
                        <a:pt x="56" y="19"/>
                        <a:pt x="56" y="19"/>
                      </a:cubicBezTo>
                      <a:cubicBezTo>
                        <a:pt x="56" y="19"/>
                        <a:pt x="56" y="18"/>
                        <a:pt x="56" y="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2" name="Freeform 52"/>
                <p:cNvSpPr/>
                <p:nvPr/>
              </p:nvSpPr>
              <p:spPr bwMode="auto">
                <a:xfrm>
                  <a:off x="11986" y="3265"/>
                  <a:ext cx="492" cy="498"/>
                </a:xfrm>
                <a:custGeom>
                  <a:avLst/>
                  <a:gdLst>
                    <a:gd name="T0" fmla="*/ 108 w 109"/>
                    <a:gd name="T1" fmla="*/ 68 h 110"/>
                    <a:gd name="T2" fmla="*/ 41 w 109"/>
                    <a:gd name="T3" fmla="*/ 1 h 110"/>
                    <a:gd name="T4" fmla="*/ 40 w 109"/>
                    <a:gd name="T5" fmla="*/ 1 h 110"/>
                    <a:gd name="T6" fmla="*/ 0 w 109"/>
                    <a:gd name="T7" fmla="*/ 41 h 110"/>
                    <a:gd name="T8" fmla="*/ 0 w 109"/>
                    <a:gd name="T9" fmla="*/ 41 h 110"/>
                    <a:gd name="T10" fmla="*/ 0 w 109"/>
                    <a:gd name="T11" fmla="*/ 42 h 110"/>
                    <a:gd name="T12" fmla="*/ 67 w 109"/>
                    <a:gd name="T13" fmla="*/ 109 h 110"/>
                    <a:gd name="T14" fmla="*/ 68 w 109"/>
                    <a:gd name="T15" fmla="*/ 110 h 110"/>
                    <a:gd name="T16" fmla="*/ 68 w 109"/>
                    <a:gd name="T17" fmla="*/ 109 h 110"/>
                    <a:gd name="T18" fmla="*/ 108 w 109"/>
                    <a:gd name="T19" fmla="*/ 69 h 110"/>
                    <a:gd name="T20" fmla="*/ 108 w 109"/>
                    <a:gd name="T21" fmla="*/ 68 h 1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09" h="110">
                      <a:moveTo>
                        <a:pt x="108" y="68"/>
                      </a:moveTo>
                      <a:cubicBezTo>
                        <a:pt x="41" y="1"/>
                        <a:pt x="41" y="1"/>
                        <a:pt x="41" y="1"/>
                      </a:cubicBezTo>
                      <a:cubicBezTo>
                        <a:pt x="41" y="0"/>
                        <a:pt x="40" y="0"/>
                        <a:pt x="40" y="1"/>
                      </a:cubicBezTo>
                      <a:cubicBezTo>
                        <a:pt x="0" y="41"/>
                        <a:pt x="0" y="41"/>
                        <a:pt x="0" y="41"/>
                      </a:cubicBezTo>
                      <a:cubicBezTo>
                        <a:pt x="0" y="41"/>
                        <a:pt x="0" y="41"/>
                        <a:pt x="0" y="41"/>
                      </a:cubicBezTo>
                      <a:cubicBezTo>
                        <a:pt x="0" y="42"/>
                        <a:pt x="0" y="42"/>
                        <a:pt x="0" y="42"/>
                      </a:cubicBezTo>
                      <a:cubicBezTo>
                        <a:pt x="67" y="109"/>
                        <a:pt x="67" y="109"/>
                        <a:pt x="67" y="109"/>
                      </a:cubicBezTo>
                      <a:cubicBezTo>
                        <a:pt x="67" y="109"/>
                        <a:pt x="67" y="110"/>
                        <a:pt x="68" y="110"/>
                      </a:cubicBezTo>
                      <a:cubicBezTo>
                        <a:pt x="68" y="110"/>
                        <a:pt x="68" y="109"/>
                        <a:pt x="68" y="109"/>
                      </a:cubicBezTo>
                      <a:cubicBezTo>
                        <a:pt x="108" y="69"/>
                        <a:pt x="108" y="69"/>
                        <a:pt x="108" y="69"/>
                      </a:cubicBezTo>
                      <a:cubicBezTo>
                        <a:pt x="109" y="69"/>
                        <a:pt x="109" y="68"/>
                        <a:pt x="108" y="6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3" name="Freeform 53"/>
                <p:cNvSpPr>
                  <a:spLocks noEditPoints="1"/>
                </p:cNvSpPr>
                <p:nvPr/>
              </p:nvSpPr>
              <p:spPr bwMode="auto">
                <a:xfrm>
                  <a:off x="12451" y="3735"/>
                  <a:ext cx="405" cy="400"/>
                </a:xfrm>
                <a:custGeom>
                  <a:avLst/>
                  <a:gdLst>
                    <a:gd name="T0" fmla="*/ 88 w 89"/>
                    <a:gd name="T1" fmla="*/ 81 h 88"/>
                    <a:gd name="T2" fmla="*/ 69 w 89"/>
                    <a:gd name="T3" fmla="*/ 25 h 88"/>
                    <a:gd name="T4" fmla="*/ 68 w 89"/>
                    <a:gd name="T5" fmla="*/ 24 h 88"/>
                    <a:gd name="T6" fmla="*/ 35 w 89"/>
                    <a:gd name="T7" fmla="*/ 0 h 88"/>
                    <a:gd name="T8" fmla="*/ 33 w 89"/>
                    <a:gd name="T9" fmla="*/ 0 h 88"/>
                    <a:gd name="T10" fmla="*/ 0 w 89"/>
                    <a:gd name="T11" fmla="*/ 33 h 88"/>
                    <a:gd name="T12" fmla="*/ 0 w 89"/>
                    <a:gd name="T13" fmla="*/ 35 h 88"/>
                    <a:gd name="T14" fmla="*/ 24 w 89"/>
                    <a:gd name="T15" fmla="*/ 68 h 88"/>
                    <a:gd name="T16" fmla="*/ 25 w 89"/>
                    <a:gd name="T17" fmla="*/ 69 h 88"/>
                    <a:gd name="T18" fmla="*/ 81 w 89"/>
                    <a:gd name="T19" fmla="*/ 88 h 88"/>
                    <a:gd name="T20" fmla="*/ 81 w 89"/>
                    <a:gd name="T21" fmla="*/ 88 h 88"/>
                    <a:gd name="T22" fmla="*/ 82 w 89"/>
                    <a:gd name="T23" fmla="*/ 88 h 88"/>
                    <a:gd name="T24" fmla="*/ 88 w 89"/>
                    <a:gd name="T25" fmla="*/ 82 h 88"/>
                    <a:gd name="T26" fmla="*/ 88 w 89"/>
                    <a:gd name="T27" fmla="*/ 81 h 88"/>
                    <a:gd name="T28" fmla="*/ 51 w 89"/>
                    <a:gd name="T29" fmla="*/ 51 h 88"/>
                    <a:gd name="T30" fmla="*/ 38 w 89"/>
                    <a:gd name="T31" fmla="*/ 51 h 88"/>
                    <a:gd name="T32" fmla="*/ 36 w 89"/>
                    <a:gd name="T33" fmla="*/ 44 h 88"/>
                    <a:gd name="T34" fmla="*/ 38 w 89"/>
                    <a:gd name="T35" fmla="*/ 38 h 88"/>
                    <a:gd name="T36" fmla="*/ 45 w 89"/>
                    <a:gd name="T37" fmla="*/ 35 h 88"/>
                    <a:gd name="T38" fmla="*/ 51 w 89"/>
                    <a:gd name="T39" fmla="*/ 38 h 88"/>
                    <a:gd name="T40" fmla="*/ 51 w 89"/>
                    <a:gd name="T41" fmla="*/ 51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89" h="88">
                      <a:moveTo>
                        <a:pt x="88" y="81"/>
                      </a:moveTo>
                      <a:cubicBezTo>
                        <a:pt x="88" y="80"/>
                        <a:pt x="74" y="64"/>
                        <a:pt x="69" y="25"/>
                      </a:cubicBezTo>
                      <a:cubicBezTo>
                        <a:pt x="69" y="24"/>
                        <a:pt x="69" y="24"/>
                        <a:pt x="68" y="24"/>
                      </a:cubicBezTo>
                      <a:cubicBezTo>
                        <a:pt x="68" y="24"/>
                        <a:pt x="55" y="20"/>
                        <a:pt x="35" y="0"/>
                      </a:cubicBezTo>
                      <a:cubicBezTo>
                        <a:pt x="34" y="0"/>
                        <a:pt x="34" y="0"/>
                        <a:pt x="33" y="0"/>
                      </a:cubicBezTo>
                      <a:cubicBezTo>
                        <a:pt x="0" y="33"/>
                        <a:pt x="0" y="33"/>
                        <a:pt x="0" y="33"/>
                      </a:cubicBezTo>
                      <a:cubicBezTo>
                        <a:pt x="0" y="34"/>
                        <a:pt x="0" y="34"/>
                        <a:pt x="0" y="35"/>
                      </a:cubicBezTo>
                      <a:cubicBezTo>
                        <a:pt x="21" y="55"/>
                        <a:pt x="24" y="68"/>
                        <a:pt x="24" y="68"/>
                      </a:cubicBezTo>
                      <a:cubicBezTo>
                        <a:pt x="24" y="68"/>
                        <a:pt x="24" y="69"/>
                        <a:pt x="25" y="69"/>
                      </a:cubicBezTo>
                      <a:cubicBezTo>
                        <a:pt x="64" y="74"/>
                        <a:pt x="81" y="88"/>
                        <a:pt x="81" y="88"/>
                      </a:cubicBezTo>
                      <a:cubicBezTo>
                        <a:pt x="81" y="88"/>
                        <a:pt x="81" y="88"/>
                        <a:pt x="81" y="88"/>
                      </a:cubicBezTo>
                      <a:cubicBezTo>
                        <a:pt x="82" y="88"/>
                        <a:pt x="82" y="88"/>
                        <a:pt x="82" y="88"/>
                      </a:cubicBezTo>
                      <a:cubicBezTo>
                        <a:pt x="88" y="82"/>
                        <a:pt x="88" y="82"/>
                        <a:pt x="88" y="82"/>
                      </a:cubicBezTo>
                      <a:cubicBezTo>
                        <a:pt x="89" y="82"/>
                        <a:pt x="89" y="81"/>
                        <a:pt x="88" y="81"/>
                      </a:cubicBezTo>
                      <a:close/>
                      <a:moveTo>
                        <a:pt x="51" y="51"/>
                      </a:moveTo>
                      <a:cubicBezTo>
                        <a:pt x="48" y="54"/>
                        <a:pt x="42" y="54"/>
                        <a:pt x="38" y="51"/>
                      </a:cubicBezTo>
                      <a:cubicBezTo>
                        <a:pt x="37" y="49"/>
                        <a:pt x="36" y="47"/>
                        <a:pt x="36" y="44"/>
                      </a:cubicBezTo>
                      <a:cubicBezTo>
                        <a:pt x="36" y="42"/>
                        <a:pt x="37" y="40"/>
                        <a:pt x="38" y="38"/>
                      </a:cubicBezTo>
                      <a:cubicBezTo>
                        <a:pt x="40" y="36"/>
                        <a:pt x="42" y="35"/>
                        <a:pt x="45" y="35"/>
                      </a:cubicBezTo>
                      <a:cubicBezTo>
                        <a:pt x="47" y="35"/>
                        <a:pt x="49" y="36"/>
                        <a:pt x="51" y="38"/>
                      </a:cubicBezTo>
                      <a:cubicBezTo>
                        <a:pt x="54" y="42"/>
                        <a:pt x="54" y="47"/>
                        <a:pt x="51" y="5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5" name="文本框 4"/>
          <p:cNvSpPr txBox="1"/>
          <p:nvPr/>
        </p:nvSpPr>
        <p:spPr>
          <a:xfrm>
            <a:off x="1313726" y="1424031"/>
            <a:ext cx="599309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&lt;audio </a:t>
            </a:r>
            <a:r>
              <a:rPr lang="en-US" altLang="zh-CN" dirty="0" err="1"/>
              <a:t>src</a:t>
            </a:r>
            <a:r>
              <a:rPr lang="en-US" altLang="zh-CN" dirty="0"/>
              <a:t>="./source/song.mp3"&gt;&lt;/audio&gt;</a:t>
            </a:r>
            <a:endParaRPr lang="en-US" altLang="zh-CN" dirty="0"/>
          </a:p>
          <a:p>
            <a:r>
              <a:rPr lang="en-US" altLang="zh-CN" dirty="0"/>
              <a:t>&lt;video </a:t>
            </a:r>
            <a:r>
              <a:rPr lang="en-US" altLang="zh-CN" dirty="0" err="1"/>
              <a:t>src</a:t>
            </a:r>
            <a:r>
              <a:rPr lang="en-US" altLang="zh-CN" dirty="0"/>
              <a:t>="./source/video.mp4“ poster&gt;&lt;/video&gt;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var audio = new Audio(‘song.mp3’);</a:t>
            </a:r>
            <a:endParaRPr lang="en-US" altLang="zh-CN" dirty="0"/>
          </a:p>
          <a:p>
            <a:r>
              <a:rPr lang="en-US" altLang="zh-CN" dirty="0"/>
              <a:t>var audio = </a:t>
            </a:r>
            <a:r>
              <a:rPr lang="en-US" altLang="zh-CN" dirty="0" err="1"/>
              <a:t>document.createElement</a:t>
            </a:r>
            <a:r>
              <a:rPr lang="en-US" altLang="zh-CN" dirty="0"/>
              <a:t>(‘audio’); </a:t>
            </a:r>
            <a:endParaRPr lang="en-US" altLang="zh-CN" dirty="0"/>
          </a:p>
        </p:txBody>
      </p:sp>
      <p:grpSp>
        <p:nvGrpSpPr>
          <p:cNvPr id="29" name="组合 28"/>
          <p:cNvGrpSpPr/>
          <p:nvPr/>
        </p:nvGrpSpPr>
        <p:grpSpPr>
          <a:xfrm>
            <a:off x="1006366" y="2969945"/>
            <a:ext cx="3303905" cy="372745"/>
            <a:chOff x="1543" y="1360"/>
            <a:chExt cx="5203" cy="587"/>
          </a:xfrm>
        </p:grpSpPr>
        <p:sp>
          <p:nvSpPr>
            <p:cNvPr id="30" name="文本框 29"/>
            <p:cNvSpPr txBox="1"/>
            <p:nvPr/>
          </p:nvSpPr>
          <p:spPr>
            <a:xfrm>
              <a:off x="2298" y="1364"/>
              <a:ext cx="4448" cy="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indent="0">
                <a:buFont typeface="Wingdings" panose="05000000000000000000" charset="0"/>
                <a:buNone/>
              </a:pPr>
              <a:r>
                <a:rPr lang="zh-CN" altLang="en-US" dirty="0">
                  <a:solidFill>
                    <a:srgbClr val="5B5E7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浏览器支持情况</a:t>
              </a:r>
              <a:endParaRPr lang="en-US" altLang="zh-CN" dirty="0">
                <a:solidFill>
                  <a:srgbClr val="5B5E77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1" name="组合 30"/>
            <p:cNvGrpSpPr/>
            <p:nvPr/>
          </p:nvGrpSpPr>
          <p:grpSpPr>
            <a:xfrm>
              <a:off x="1543" y="1360"/>
              <a:ext cx="651" cy="587"/>
              <a:chOff x="7541" y="3259"/>
              <a:chExt cx="1356" cy="1222"/>
            </a:xfrm>
          </p:grpSpPr>
          <p:grpSp>
            <p:nvGrpSpPr>
              <p:cNvPr id="32" name="组合 31"/>
              <p:cNvGrpSpPr/>
              <p:nvPr/>
            </p:nvGrpSpPr>
            <p:grpSpPr>
              <a:xfrm>
                <a:off x="7541" y="3259"/>
                <a:ext cx="1356" cy="1223"/>
                <a:chOff x="7541" y="3259"/>
                <a:chExt cx="1356" cy="1223"/>
              </a:xfrm>
            </p:grpSpPr>
            <p:grpSp>
              <p:nvGrpSpPr>
                <p:cNvPr id="40" name="组合 39"/>
                <p:cNvGrpSpPr/>
                <p:nvPr/>
              </p:nvGrpSpPr>
              <p:grpSpPr>
                <a:xfrm>
                  <a:off x="7541" y="3259"/>
                  <a:ext cx="1356" cy="1223"/>
                  <a:chOff x="3720691" y="2824413"/>
                  <a:chExt cx="1341120" cy="1209172"/>
                </a:xfrm>
              </p:grpSpPr>
              <p:sp>
                <p:nvSpPr>
                  <p:cNvPr id="42" name="Freeform 5"/>
                  <p:cNvSpPr/>
                  <p:nvPr/>
                </p:nvSpPr>
                <p:spPr bwMode="auto">
                  <a:xfrm rot="1855731">
                    <a:off x="3720691" y="2824413"/>
                    <a:ext cx="1341120" cy="1209172"/>
                  </a:xfrm>
                  <a:custGeom>
                    <a:avLst/>
                    <a:gdLst>
                      <a:gd name="T0" fmla="*/ 2151 w 2740"/>
                      <a:gd name="T1" fmla="*/ 2315 h 2446"/>
                      <a:gd name="T2" fmla="*/ 2055 w 2740"/>
                      <a:gd name="T3" fmla="*/ 2410 h 2446"/>
                      <a:gd name="T4" fmla="*/ 1918 w 2740"/>
                      <a:gd name="T5" fmla="*/ 2445 h 2446"/>
                      <a:gd name="T6" fmla="*/ 816 w 2740"/>
                      <a:gd name="T7" fmla="*/ 2445 h 2446"/>
                      <a:gd name="T8" fmla="*/ 685 w 2740"/>
                      <a:gd name="T9" fmla="*/ 2410 h 2446"/>
                      <a:gd name="T10" fmla="*/ 589 w 2740"/>
                      <a:gd name="T11" fmla="*/ 2314 h 2446"/>
                      <a:gd name="T12" fmla="*/ 36 w 2740"/>
                      <a:gd name="T13" fmla="*/ 1356 h 2446"/>
                      <a:gd name="T14" fmla="*/ 0 w 2740"/>
                      <a:gd name="T15" fmla="*/ 1223 h 2446"/>
                      <a:gd name="T16" fmla="*/ 36 w 2740"/>
                      <a:gd name="T17" fmla="*/ 1089 h 2446"/>
                      <a:gd name="T18" fmla="*/ 587 w 2740"/>
                      <a:gd name="T19" fmla="*/ 135 h 2446"/>
                      <a:gd name="T20" fmla="*/ 685 w 2740"/>
                      <a:gd name="T21" fmla="*/ 37 h 2446"/>
                      <a:gd name="T22" fmla="*/ 810 w 2740"/>
                      <a:gd name="T23" fmla="*/ 1 h 2446"/>
                      <a:gd name="T24" fmla="*/ 1916 w 2740"/>
                      <a:gd name="T25" fmla="*/ 1 h 2446"/>
                      <a:gd name="T26" fmla="*/ 2055 w 2740"/>
                      <a:gd name="T27" fmla="*/ 37 h 2446"/>
                      <a:gd name="T28" fmla="*/ 2151 w 2740"/>
                      <a:gd name="T29" fmla="*/ 132 h 2446"/>
                      <a:gd name="T30" fmla="*/ 2702 w 2740"/>
                      <a:gd name="T31" fmla="*/ 1086 h 2446"/>
                      <a:gd name="T32" fmla="*/ 2740 w 2740"/>
                      <a:gd name="T33" fmla="*/ 1223 h 2446"/>
                      <a:gd name="T34" fmla="*/ 2701 w 2740"/>
                      <a:gd name="T35" fmla="*/ 1361 h 2446"/>
                      <a:gd name="T36" fmla="*/ 2151 w 2740"/>
                      <a:gd name="T37" fmla="*/ 2315 h 24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2740" h="2446">
                        <a:moveTo>
                          <a:pt x="2151" y="2315"/>
                        </a:moveTo>
                        <a:cubicBezTo>
                          <a:pt x="2128" y="2353"/>
                          <a:pt x="2096" y="2386"/>
                          <a:pt x="2055" y="2410"/>
                        </a:cubicBezTo>
                        <a:cubicBezTo>
                          <a:pt x="2012" y="2435"/>
                          <a:pt x="1965" y="2446"/>
                          <a:pt x="1918" y="2445"/>
                        </a:cubicBezTo>
                        <a:lnTo>
                          <a:pt x="816" y="2445"/>
                        </a:lnTo>
                        <a:cubicBezTo>
                          <a:pt x="772" y="2445"/>
                          <a:pt x="726" y="2434"/>
                          <a:pt x="685" y="2410"/>
                        </a:cubicBezTo>
                        <a:cubicBezTo>
                          <a:pt x="644" y="2386"/>
                          <a:pt x="611" y="2353"/>
                          <a:pt x="589" y="2314"/>
                        </a:cubicBezTo>
                        <a:lnTo>
                          <a:pt x="36" y="1356"/>
                        </a:lnTo>
                        <a:cubicBezTo>
                          <a:pt x="13" y="1317"/>
                          <a:pt x="0" y="1272"/>
                          <a:pt x="0" y="1223"/>
                        </a:cubicBezTo>
                        <a:cubicBezTo>
                          <a:pt x="0" y="1174"/>
                          <a:pt x="13" y="1129"/>
                          <a:pt x="36" y="1089"/>
                        </a:cubicBezTo>
                        <a:lnTo>
                          <a:pt x="587" y="135"/>
                        </a:lnTo>
                        <a:cubicBezTo>
                          <a:pt x="610" y="96"/>
                          <a:pt x="643" y="61"/>
                          <a:pt x="685" y="37"/>
                        </a:cubicBezTo>
                        <a:cubicBezTo>
                          <a:pt x="724" y="14"/>
                          <a:pt x="767" y="2"/>
                          <a:pt x="810" y="1"/>
                        </a:cubicBezTo>
                        <a:lnTo>
                          <a:pt x="1916" y="1"/>
                        </a:lnTo>
                        <a:cubicBezTo>
                          <a:pt x="1963" y="0"/>
                          <a:pt x="2011" y="11"/>
                          <a:pt x="2055" y="37"/>
                        </a:cubicBezTo>
                        <a:cubicBezTo>
                          <a:pt x="2096" y="60"/>
                          <a:pt x="2129" y="93"/>
                          <a:pt x="2151" y="132"/>
                        </a:cubicBezTo>
                        <a:lnTo>
                          <a:pt x="2702" y="1086"/>
                        </a:lnTo>
                        <a:cubicBezTo>
                          <a:pt x="2726" y="1126"/>
                          <a:pt x="2740" y="1173"/>
                          <a:pt x="2740" y="1223"/>
                        </a:cubicBezTo>
                        <a:cubicBezTo>
                          <a:pt x="2740" y="1274"/>
                          <a:pt x="2726" y="1321"/>
                          <a:pt x="2701" y="1361"/>
                        </a:cubicBezTo>
                        <a:lnTo>
                          <a:pt x="2151" y="231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D3D3D3"/>
                      </a:gs>
                      <a:gs pos="100000">
                        <a:srgbClr val="F9F9F9"/>
                      </a:gs>
                    </a:gsLst>
                    <a:lin ang="16200000" scaled="0"/>
                  </a:gradFill>
                  <a:ln w="12700" cap="flat">
                    <a:noFill/>
                    <a:prstDash val="solid"/>
                    <a:miter lim="800000"/>
                  </a:ln>
                  <a:effectLst>
                    <a:outerShdw blurRad="190500" dist="1143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vert="horz" wrap="square" lIns="68562" tIns="34281" rIns="68562" bIns="34281" numCol="1" anchor="t" anchorCtr="0" compatLnSpc="1"/>
                  <a:lstStyle/>
                  <a:p>
                    <a:endParaRPr lang="zh-CN" altLang="en-US" sz="1350"/>
                  </a:p>
                </p:txBody>
              </p:sp>
              <p:sp>
                <p:nvSpPr>
                  <p:cNvPr id="43" name="Freeform 5"/>
                  <p:cNvSpPr/>
                  <p:nvPr/>
                </p:nvSpPr>
                <p:spPr bwMode="auto">
                  <a:xfrm rot="1855731">
                    <a:off x="3764581" y="2863367"/>
                    <a:ext cx="1264630" cy="1140208"/>
                  </a:xfrm>
                  <a:custGeom>
                    <a:avLst/>
                    <a:gdLst>
                      <a:gd name="T0" fmla="*/ 2151 w 2740"/>
                      <a:gd name="T1" fmla="*/ 2315 h 2446"/>
                      <a:gd name="T2" fmla="*/ 2055 w 2740"/>
                      <a:gd name="T3" fmla="*/ 2410 h 2446"/>
                      <a:gd name="T4" fmla="*/ 1918 w 2740"/>
                      <a:gd name="T5" fmla="*/ 2445 h 2446"/>
                      <a:gd name="T6" fmla="*/ 816 w 2740"/>
                      <a:gd name="T7" fmla="*/ 2445 h 2446"/>
                      <a:gd name="T8" fmla="*/ 685 w 2740"/>
                      <a:gd name="T9" fmla="*/ 2410 h 2446"/>
                      <a:gd name="T10" fmla="*/ 589 w 2740"/>
                      <a:gd name="T11" fmla="*/ 2314 h 2446"/>
                      <a:gd name="T12" fmla="*/ 36 w 2740"/>
                      <a:gd name="T13" fmla="*/ 1356 h 2446"/>
                      <a:gd name="T14" fmla="*/ 0 w 2740"/>
                      <a:gd name="T15" fmla="*/ 1223 h 2446"/>
                      <a:gd name="T16" fmla="*/ 36 w 2740"/>
                      <a:gd name="T17" fmla="*/ 1089 h 2446"/>
                      <a:gd name="T18" fmla="*/ 587 w 2740"/>
                      <a:gd name="T19" fmla="*/ 135 h 2446"/>
                      <a:gd name="T20" fmla="*/ 685 w 2740"/>
                      <a:gd name="T21" fmla="*/ 37 h 2446"/>
                      <a:gd name="T22" fmla="*/ 810 w 2740"/>
                      <a:gd name="T23" fmla="*/ 1 h 2446"/>
                      <a:gd name="T24" fmla="*/ 1916 w 2740"/>
                      <a:gd name="T25" fmla="*/ 1 h 2446"/>
                      <a:gd name="T26" fmla="*/ 2055 w 2740"/>
                      <a:gd name="T27" fmla="*/ 37 h 2446"/>
                      <a:gd name="T28" fmla="*/ 2151 w 2740"/>
                      <a:gd name="T29" fmla="*/ 132 h 2446"/>
                      <a:gd name="T30" fmla="*/ 2702 w 2740"/>
                      <a:gd name="T31" fmla="*/ 1086 h 2446"/>
                      <a:gd name="T32" fmla="*/ 2740 w 2740"/>
                      <a:gd name="T33" fmla="*/ 1223 h 2446"/>
                      <a:gd name="T34" fmla="*/ 2701 w 2740"/>
                      <a:gd name="T35" fmla="*/ 1361 h 2446"/>
                      <a:gd name="T36" fmla="*/ 2151 w 2740"/>
                      <a:gd name="T37" fmla="*/ 2315 h 24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2740" h="2446">
                        <a:moveTo>
                          <a:pt x="2151" y="2315"/>
                        </a:moveTo>
                        <a:cubicBezTo>
                          <a:pt x="2128" y="2353"/>
                          <a:pt x="2096" y="2386"/>
                          <a:pt x="2055" y="2410"/>
                        </a:cubicBezTo>
                        <a:cubicBezTo>
                          <a:pt x="2012" y="2435"/>
                          <a:pt x="1965" y="2446"/>
                          <a:pt x="1918" y="2445"/>
                        </a:cubicBezTo>
                        <a:lnTo>
                          <a:pt x="816" y="2445"/>
                        </a:lnTo>
                        <a:cubicBezTo>
                          <a:pt x="772" y="2445"/>
                          <a:pt x="726" y="2434"/>
                          <a:pt x="685" y="2410"/>
                        </a:cubicBezTo>
                        <a:cubicBezTo>
                          <a:pt x="644" y="2386"/>
                          <a:pt x="611" y="2353"/>
                          <a:pt x="589" y="2314"/>
                        </a:cubicBezTo>
                        <a:lnTo>
                          <a:pt x="36" y="1356"/>
                        </a:lnTo>
                        <a:cubicBezTo>
                          <a:pt x="13" y="1317"/>
                          <a:pt x="0" y="1272"/>
                          <a:pt x="0" y="1223"/>
                        </a:cubicBezTo>
                        <a:cubicBezTo>
                          <a:pt x="0" y="1174"/>
                          <a:pt x="13" y="1129"/>
                          <a:pt x="36" y="1089"/>
                        </a:cubicBezTo>
                        <a:lnTo>
                          <a:pt x="587" y="135"/>
                        </a:lnTo>
                        <a:cubicBezTo>
                          <a:pt x="610" y="96"/>
                          <a:pt x="643" y="61"/>
                          <a:pt x="685" y="37"/>
                        </a:cubicBezTo>
                        <a:cubicBezTo>
                          <a:pt x="724" y="14"/>
                          <a:pt x="767" y="2"/>
                          <a:pt x="810" y="1"/>
                        </a:cubicBezTo>
                        <a:lnTo>
                          <a:pt x="1916" y="1"/>
                        </a:lnTo>
                        <a:cubicBezTo>
                          <a:pt x="1963" y="0"/>
                          <a:pt x="2011" y="11"/>
                          <a:pt x="2055" y="37"/>
                        </a:cubicBezTo>
                        <a:cubicBezTo>
                          <a:pt x="2096" y="60"/>
                          <a:pt x="2129" y="93"/>
                          <a:pt x="2151" y="132"/>
                        </a:cubicBezTo>
                        <a:lnTo>
                          <a:pt x="2702" y="1086"/>
                        </a:lnTo>
                        <a:cubicBezTo>
                          <a:pt x="2726" y="1126"/>
                          <a:pt x="2740" y="1173"/>
                          <a:pt x="2740" y="1223"/>
                        </a:cubicBezTo>
                        <a:cubicBezTo>
                          <a:pt x="2740" y="1274"/>
                          <a:pt x="2726" y="1321"/>
                          <a:pt x="2701" y="1361"/>
                        </a:cubicBezTo>
                        <a:lnTo>
                          <a:pt x="2151" y="231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D3D3D3"/>
                      </a:gs>
                      <a:gs pos="100000">
                        <a:srgbClr val="F9F9F9"/>
                      </a:gs>
                    </a:gsLst>
                    <a:lin ang="21594000" scaled="0"/>
                  </a:gradFill>
                  <a:ln w="12700" cap="flat">
                    <a:noFill/>
                    <a:prstDash val="solid"/>
                    <a:miter lim="800000"/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vert="horz" wrap="square" lIns="68562" tIns="34281" rIns="68562" bIns="34281" numCol="1" anchor="t" anchorCtr="0" compatLnSpc="1"/>
                  <a:lstStyle/>
                  <a:p>
                    <a:endParaRPr lang="zh-CN" altLang="en-US" sz="1350"/>
                  </a:p>
                </p:txBody>
              </p:sp>
            </p:grpSp>
            <p:sp>
              <p:nvSpPr>
                <p:cNvPr id="41" name="Freeform 5"/>
                <p:cNvSpPr/>
                <p:nvPr/>
              </p:nvSpPr>
              <p:spPr bwMode="auto">
                <a:xfrm rot="1855731">
                  <a:off x="7634" y="3343"/>
                  <a:ext cx="1171" cy="1055"/>
                </a:xfrm>
                <a:custGeom>
                  <a:avLst/>
                  <a:gdLst>
                    <a:gd name="T0" fmla="*/ 2151 w 2740"/>
                    <a:gd name="T1" fmla="*/ 2315 h 2446"/>
                    <a:gd name="T2" fmla="*/ 2055 w 2740"/>
                    <a:gd name="T3" fmla="*/ 2410 h 2446"/>
                    <a:gd name="T4" fmla="*/ 1918 w 2740"/>
                    <a:gd name="T5" fmla="*/ 2445 h 2446"/>
                    <a:gd name="T6" fmla="*/ 816 w 2740"/>
                    <a:gd name="T7" fmla="*/ 2445 h 2446"/>
                    <a:gd name="T8" fmla="*/ 685 w 2740"/>
                    <a:gd name="T9" fmla="*/ 2410 h 2446"/>
                    <a:gd name="T10" fmla="*/ 589 w 2740"/>
                    <a:gd name="T11" fmla="*/ 2314 h 2446"/>
                    <a:gd name="T12" fmla="*/ 36 w 2740"/>
                    <a:gd name="T13" fmla="*/ 1356 h 2446"/>
                    <a:gd name="T14" fmla="*/ 0 w 2740"/>
                    <a:gd name="T15" fmla="*/ 1223 h 2446"/>
                    <a:gd name="T16" fmla="*/ 36 w 2740"/>
                    <a:gd name="T17" fmla="*/ 1089 h 2446"/>
                    <a:gd name="T18" fmla="*/ 587 w 2740"/>
                    <a:gd name="T19" fmla="*/ 135 h 2446"/>
                    <a:gd name="T20" fmla="*/ 685 w 2740"/>
                    <a:gd name="T21" fmla="*/ 37 h 2446"/>
                    <a:gd name="T22" fmla="*/ 810 w 2740"/>
                    <a:gd name="T23" fmla="*/ 1 h 2446"/>
                    <a:gd name="T24" fmla="*/ 1916 w 2740"/>
                    <a:gd name="T25" fmla="*/ 1 h 2446"/>
                    <a:gd name="T26" fmla="*/ 2055 w 2740"/>
                    <a:gd name="T27" fmla="*/ 37 h 2446"/>
                    <a:gd name="T28" fmla="*/ 2151 w 2740"/>
                    <a:gd name="T29" fmla="*/ 132 h 2446"/>
                    <a:gd name="T30" fmla="*/ 2702 w 2740"/>
                    <a:gd name="T31" fmla="*/ 1086 h 2446"/>
                    <a:gd name="T32" fmla="*/ 2740 w 2740"/>
                    <a:gd name="T33" fmla="*/ 1223 h 2446"/>
                    <a:gd name="T34" fmla="*/ 2701 w 2740"/>
                    <a:gd name="T35" fmla="*/ 1361 h 2446"/>
                    <a:gd name="T36" fmla="*/ 2151 w 2740"/>
                    <a:gd name="T37" fmla="*/ 2315 h 24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740" h="2446">
                      <a:moveTo>
                        <a:pt x="2151" y="2315"/>
                      </a:moveTo>
                      <a:cubicBezTo>
                        <a:pt x="2128" y="2353"/>
                        <a:pt x="2096" y="2386"/>
                        <a:pt x="2055" y="2410"/>
                      </a:cubicBezTo>
                      <a:cubicBezTo>
                        <a:pt x="2012" y="2435"/>
                        <a:pt x="1965" y="2446"/>
                        <a:pt x="1918" y="2445"/>
                      </a:cubicBezTo>
                      <a:lnTo>
                        <a:pt x="816" y="2445"/>
                      </a:lnTo>
                      <a:cubicBezTo>
                        <a:pt x="772" y="2445"/>
                        <a:pt x="726" y="2434"/>
                        <a:pt x="685" y="2410"/>
                      </a:cubicBezTo>
                      <a:cubicBezTo>
                        <a:pt x="644" y="2386"/>
                        <a:pt x="611" y="2353"/>
                        <a:pt x="589" y="2314"/>
                      </a:cubicBezTo>
                      <a:lnTo>
                        <a:pt x="36" y="1356"/>
                      </a:lnTo>
                      <a:cubicBezTo>
                        <a:pt x="13" y="1317"/>
                        <a:pt x="0" y="1272"/>
                        <a:pt x="0" y="1223"/>
                      </a:cubicBezTo>
                      <a:cubicBezTo>
                        <a:pt x="0" y="1174"/>
                        <a:pt x="13" y="1129"/>
                        <a:pt x="36" y="1089"/>
                      </a:cubicBezTo>
                      <a:lnTo>
                        <a:pt x="587" y="135"/>
                      </a:lnTo>
                      <a:cubicBezTo>
                        <a:pt x="610" y="96"/>
                        <a:pt x="643" y="61"/>
                        <a:pt x="685" y="37"/>
                      </a:cubicBezTo>
                      <a:cubicBezTo>
                        <a:pt x="724" y="14"/>
                        <a:pt x="767" y="2"/>
                        <a:pt x="810" y="1"/>
                      </a:cubicBezTo>
                      <a:lnTo>
                        <a:pt x="1916" y="1"/>
                      </a:lnTo>
                      <a:cubicBezTo>
                        <a:pt x="1963" y="0"/>
                        <a:pt x="2011" y="11"/>
                        <a:pt x="2055" y="37"/>
                      </a:cubicBezTo>
                      <a:cubicBezTo>
                        <a:pt x="2096" y="60"/>
                        <a:pt x="2129" y="93"/>
                        <a:pt x="2151" y="132"/>
                      </a:cubicBezTo>
                      <a:lnTo>
                        <a:pt x="2702" y="1086"/>
                      </a:lnTo>
                      <a:cubicBezTo>
                        <a:pt x="2726" y="1126"/>
                        <a:pt x="2740" y="1173"/>
                        <a:pt x="2740" y="1223"/>
                      </a:cubicBezTo>
                      <a:cubicBezTo>
                        <a:pt x="2740" y="1274"/>
                        <a:pt x="2726" y="1321"/>
                        <a:pt x="2701" y="1361"/>
                      </a:cubicBezTo>
                      <a:lnTo>
                        <a:pt x="2151" y="2315"/>
                      </a:lnTo>
                      <a:close/>
                    </a:path>
                  </a:pathLst>
                </a:custGeom>
                <a:noFill/>
                <a:ln w="9525" cap="flat">
                  <a:solidFill>
                    <a:srgbClr val="414455"/>
                  </a:solidFill>
                  <a:prstDash val="sysDash"/>
                  <a:miter lim="800000"/>
                </a:ln>
                <a:effectLst/>
              </p:spPr>
              <p:txBody>
                <a:bodyPr vert="horz" wrap="square" lIns="68562" tIns="34281" rIns="68562" bIns="34281" numCol="1" anchor="t" anchorCtr="0" compatLnSpc="1"/>
                <a:lstStyle/>
                <a:p>
                  <a:endParaRPr lang="zh-CN" altLang="en-US" sz="1350"/>
                </a:p>
              </p:txBody>
            </p:sp>
          </p:grpSp>
          <p:grpSp>
            <p:nvGrpSpPr>
              <p:cNvPr id="36" name="组合 35"/>
              <p:cNvGrpSpPr/>
              <p:nvPr/>
            </p:nvGrpSpPr>
            <p:grpSpPr>
              <a:xfrm>
                <a:off x="7921" y="3535"/>
                <a:ext cx="626" cy="627"/>
                <a:chOff x="11986" y="3265"/>
                <a:chExt cx="869" cy="870"/>
              </a:xfrm>
              <a:solidFill>
                <a:srgbClr val="414455"/>
              </a:solidFill>
            </p:grpSpPr>
            <p:sp>
              <p:nvSpPr>
                <p:cNvPr id="37" name="Freeform 51"/>
                <p:cNvSpPr/>
                <p:nvPr/>
              </p:nvSpPr>
              <p:spPr bwMode="auto">
                <a:xfrm>
                  <a:off x="12333" y="3618"/>
                  <a:ext cx="255" cy="255"/>
                </a:xfrm>
                <a:custGeom>
                  <a:avLst/>
                  <a:gdLst>
                    <a:gd name="T0" fmla="*/ 56 w 56"/>
                    <a:gd name="T1" fmla="*/ 18 h 56"/>
                    <a:gd name="T2" fmla="*/ 56 w 56"/>
                    <a:gd name="T3" fmla="*/ 17 h 56"/>
                    <a:gd name="T4" fmla="*/ 38 w 56"/>
                    <a:gd name="T5" fmla="*/ 0 h 56"/>
                    <a:gd name="T6" fmla="*/ 37 w 56"/>
                    <a:gd name="T7" fmla="*/ 0 h 56"/>
                    <a:gd name="T8" fmla="*/ 0 w 56"/>
                    <a:gd name="T9" fmla="*/ 37 h 56"/>
                    <a:gd name="T10" fmla="*/ 0 w 56"/>
                    <a:gd name="T11" fmla="*/ 38 h 56"/>
                    <a:gd name="T12" fmla="*/ 17 w 56"/>
                    <a:gd name="T13" fmla="*/ 55 h 56"/>
                    <a:gd name="T14" fmla="*/ 18 w 56"/>
                    <a:gd name="T15" fmla="*/ 56 h 56"/>
                    <a:gd name="T16" fmla="*/ 19 w 56"/>
                    <a:gd name="T17" fmla="*/ 55 h 56"/>
                    <a:gd name="T18" fmla="*/ 56 w 56"/>
                    <a:gd name="T19" fmla="*/ 19 h 56"/>
                    <a:gd name="T20" fmla="*/ 56 w 56"/>
                    <a:gd name="T21" fmla="*/ 18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56" h="56">
                      <a:moveTo>
                        <a:pt x="56" y="18"/>
                      </a:moveTo>
                      <a:cubicBezTo>
                        <a:pt x="56" y="18"/>
                        <a:pt x="56" y="17"/>
                        <a:pt x="56" y="17"/>
                      </a:cubicBezTo>
                      <a:cubicBezTo>
                        <a:pt x="38" y="0"/>
                        <a:pt x="38" y="0"/>
                        <a:pt x="38" y="0"/>
                      </a:cubicBezTo>
                      <a:cubicBezTo>
                        <a:pt x="38" y="0"/>
                        <a:pt x="37" y="0"/>
                        <a:pt x="37" y="0"/>
                      </a:cubicBezTo>
                      <a:cubicBezTo>
                        <a:pt x="0" y="37"/>
                        <a:pt x="0" y="37"/>
                        <a:pt x="0" y="37"/>
                      </a:cubicBezTo>
                      <a:cubicBezTo>
                        <a:pt x="0" y="37"/>
                        <a:pt x="0" y="38"/>
                        <a:pt x="0" y="38"/>
                      </a:cubicBezTo>
                      <a:cubicBezTo>
                        <a:pt x="17" y="55"/>
                        <a:pt x="17" y="55"/>
                        <a:pt x="17" y="55"/>
                      </a:cubicBezTo>
                      <a:cubicBezTo>
                        <a:pt x="18" y="56"/>
                        <a:pt x="18" y="56"/>
                        <a:pt x="18" y="56"/>
                      </a:cubicBezTo>
                      <a:cubicBezTo>
                        <a:pt x="18" y="56"/>
                        <a:pt x="19" y="56"/>
                        <a:pt x="19" y="55"/>
                      </a:cubicBezTo>
                      <a:cubicBezTo>
                        <a:pt x="56" y="19"/>
                        <a:pt x="56" y="19"/>
                        <a:pt x="56" y="19"/>
                      </a:cubicBezTo>
                      <a:cubicBezTo>
                        <a:pt x="56" y="19"/>
                        <a:pt x="56" y="18"/>
                        <a:pt x="56" y="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" name="Freeform 52"/>
                <p:cNvSpPr/>
                <p:nvPr/>
              </p:nvSpPr>
              <p:spPr bwMode="auto">
                <a:xfrm>
                  <a:off x="11986" y="3265"/>
                  <a:ext cx="492" cy="498"/>
                </a:xfrm>
                <a:custGeom>
                  <a:avLst/>
                  <a:gdLst>
                    <a:gd name="T0" fmla="*/ 108 w 109"/>
                    <a:gd name="T1" fmla="*/ 68 h 110"/>
                    <a:gd name="T2" fmla="*/ 41 w 109"/>
                    <a:gd name="T3" fmla="*/ 1 h 110"/>
                    <a:gd name="T4" fmla="*/ 40 w 109"/>
                    <a:gd name="T5" fmla="*/ 1 h 110"/>
                    <a:gd name="T6" fmla="*/ 0 w 109"/>
                    <a:gd name="T7" fmla="*/ 41 h 110"/>
                    <a:gd name="T8" fmla="*/ 0 w 109"/>
                    <a:gd name="T9" fmla="*/ 41 h 110"/>
                    <a:gd name="T10" fmla="*/ 0 w 109"/>
                    <a:gd name="T11" fmla="*/ 42 h 110"/>
                    <a:gd name="T12" fmla="*/ 67 w 109"/>
                    <a:gd name="T13" fmla="*/ 109 h 110"/>
                    <a:gd name="T14" fmla="*/ 68 w 109"/>
                    <a:gd name="T15" fmla="*/ 110 h 110"/>
                    <a:gd name="T16" fmla="*/ 68 w 109"/>
                    <a:gd name="T17" fmla="*/ 109 h 110"/>
                    <a:gd name="T18" fmla="*/ 108 w 109"/>
                    <a:gd name="T19" fmla="*/ 69 h 110"/>
                    <a:gd name="T20" fmla="*/ 108 w 109"/>
                    <a:gd name="T21" fmla="*/ 68 h 1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09" h="110">
                      <a:moveTo>
                        <a:pt x="108" y="68"/>
                      </a:moveTo>
                      <a:cubicBezTo>
                        <a:pt x="41" y="1"/>
                        <a:pt x="41" y="1"/>
                        <a:pt x="41" y="1"/>
                      </a:cubicBezTo>
                      <a:cubicBezTo>
                        <a:pt x="41" y="0"/>
                        <a:pt x="40" y="0"/>
                        <a:pt x="40" y="1"/>
                      </a:cubicBezTo>
                      <a:cubicBezTo>
                        <a:pt x="0" y="41"/>
                        <a:pt x="0" y="41"/>
                        <a:pt x="0" y="41"/>
                      </a:cubicBezTo>
                      <a:cubicBezTo>
                        <a:pt x="0" y="41"/>
                        <a:pt x="0" y="41"/>
                        <a:pt x="0" y="41"/>
                      </a:cubicBezTo>
                      <a:cubicBezTo>
                        <a:pt x="0" y="42"/>
                        <a:pt x="0" y="42"/>
                        <a:pt x="0" y="42"/>
                      </a:cubicBezTo>
                      <a:cubicBezTo>
                        <a:pt x="67" y="109"/>
                        <a:pt x="67" y="109"/>
                        <a:pt x="67" y="109"/>
                      </a:cubicBezTo>
                      <a:cubicBezTo>
                        <a:pt x="67" y="109"/>
                        <a:pt x="67" y="110"/>
                        <a:pt x="68" y="110"/>
                      </a:cubicBezTo>
                      <a:cubicBezTo>
                        <a:pt x="68" y="110"/>
                        <a:pt x="68" y="109"/>
                        <a:pt x="68" y="109"/>
                      </a:cubicBezTo>
                      <a:cubicBezTo>
                        <a:pt x="108" y="69"/>
                        <a:pt x="108" y="69"/>
                        <a:pt x="108" y="69"/>
                      </a:cubicBezTo>
                      <a:cubicBezTo>
                        <a:pt x="109" y="69"/>
                        <a:pt x="109" y="68"/>
                        <a:pt x="108" y="6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" name="Freeform 53"/>
                <p:cNvSpPr>
                  <a:spLocks noEditPoints="1"/>
                </p:cNvSpPr>
                <p:nvPr/>
              </p:nvSpPr>
              <p:spPr bwMode="auto">
                <a:xfrm>
                  <a:off x="12451" y="3735"/>
                  <a:ext cx="405" cy="400"/>
                </a:xfrm>
                <a:custGeom>
                  <a:avLst/>
                  <a:gdLst>
                    <a:gd name="T0" fmla="*/ 88 w 89"/>
                    <a:gd name="T1" fmla="*/ 81 h 88"/>
                    <a:gd name="T2" fmla="*/ 69 w 89"/>
                    <a:gd name="T3" fmla="*/ 25 h 88"/>
                    <a:gd name="T4" fmla="*/ 68 w 89"/>
                    <a:gd name="T5" fmla="*/ 24 h 88"/>
                    <a:gd name="T6" fmla="*/ 35 w 89"/>
                    <a:gd name="T7" fmla="*/ 0 h 88"/>
                    <a:gd name="T8" fmla="*/ 33 w 89"/>
                    <a:gd name="T9" fmla="*/ 0 h 88"/>
                    <a:gd name="T10" fmla="*/ 0 w 89"/>
                    <a:gd name="T11" fmla="*/ 33 h 88"/>
                    <a:gd name="T12" fmla="*/ 0 w 89"/>
                    <a:gd name="T13" fmla="*/ 35 h 88"/>
                    <a:gd name="T14" fmla="*/ 24 w 89"/>
                    <a:gd name="T15" fmla="*/ 68 h 88"/>
                    <a:gd name="T16" fmla="*/ 25 w 89"/>
                    <a:gd name="T17" fmla="*/ 69 h 88"/>
                    <a:gd name="T18" fmla="*/ 81 w 89"/>
                    <a:gd name="T19" fmla="*/ 88 h 88"/>
                    <a:gd name="T20" fmla="*/ 81 w 89"/>
                    <a:gd name="T21" fmla="*/ 88 h 88"/>
                    <a:gd name="T22" fmla="*/ 82 w 89"/>
                    <a:gd name="T23" fmla="*/ 88 h 88"/>
                    <a:gd name="T24" fmla="*/ 88 w 89"/>
                    <a:gd name="T25" fmla="*/ 82 h 88"/>
                    <a:gd name="T26" fmla="*/ 88 w 89"/>
                    <a:gd name="T27" fmla="*/ 81 h 88"/>
                    <a:gd name="T28" fmla="*/ 51 w 89"/>
                    <a:gd name="T29" fmla="*/ 51 h 88"/>
                    <a:gd name="T30" fmla="*/ 38 w 89"/>
                    <a:gd name="T31" fmla="*/ 51 h 88"/>
                    <a:gd name="T32" fmla="*/ 36 w 89"/>
                    <a:gd name="T33" fmla="*/ 44 h 88"/>
                    <a:gd name="T34" fmla="*/ 38 w 89"/>
                    <a:gd name="T35" fmla="*/ 38 h 88"/>
                    <a:gd name="T36" fmla="*/ 45 w 89"/>
                    <a:gd name="T37" fmla="*/ 35 h 88"/>
                    <a:gd name="T38" fmla="*/ 51 w 89"/>
                    <a:gd name="T39" fmla="*/ 38 h 88"/>
                    <a:gd name="T40" fmla="*/ 51 w 89"/>
                    <a:gd name="T41" fmla="*/ 51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89" h="88">
                      <a:moveTo>
                        <a:pt x="88" y="81"/>
                      </a:moveTo>
                      <a:cubicBezTo>
                        <a:pt x="88" y="80"/>
                        <a:pt x="74" y="64"/>
                        <a:pt x="69" y="25"/>
                      </a:cubicBezTo>
                      <a:cubicBezTo>
                        <a:pt x="69" y="24"/>
                        <a:pt x="69" y="24"/>
                        <a:pt x="68" y="24"/>
                      </a:cubicBezTo>
                      <a:cubicBezTo>
                        <a:pt x="68" y="24"/>
                        <a:pt x="55" y="20"/>
                        <a:pt x="35" y="0"/>
                      </a:cubicBezTo>
                      <a:cubicBezTo>
                        <a:pt x="34" y="0"/>
                        <a:pt x="34" y="0"/>
                        <a:pt x="33" y="0"/>
                      </a:cubicBezTo>
                      <a:cubicBezTo>
                        <a:pt x="0" y="33"/>
                        <a:pt x="0" y="33"/>
                        <a:pt x="0" y="33"/>
                      </a:cubicBezTo>
                      <a:cubicBezTo>
                        <a:pt x="0" y="34"/>
                        <a:pt x="0" y="34"/>
                        <a:pt x="0" y="35"/>
                      </a:cubicBezTo>
                      <a:cubicBezTo>
                        <a:pt x="21" y="55"/>
                        <a:pt x="24" y="68"/>
                        <a:pt x="24" y="68"/>
                      </a:cubicBezTo>
                      <a:cubicBezTo>
                        <a:pt x="24" y="68"/>
                        <a:pt x="24" y="69"/>
                        <a:pt x="25" y="69"/>
                      </a:cubicBezTo>
                      <a:cubicBezTo>
                        <a:pt x="64" y="74"/>
                        <a:pt x="81" y="88"/>
                        <a:pt x="81" y="88"/>
                      </a:cubicBezTo>
                      <a:cubicBezTo>
                        <a:pt x="81" y="88"/>
                        <a:pt x="81" y="88"/>
                        <a:pt x="81" y="88"/>
                      </a:cubicBezTo>
                      <a:cubicBezTo>
                        <a:pt x="82" y="88"/>
                        <a:pt x="82" y="88"/>
                        <a:pt x="82" y="88"/>
                      </a:cubicBezTo>
                      <a:cubicBezTo>
                        <a:pt x="88" y="82"/>
                        <a:pt x="88" y="82"/>
                        <a:pt x="88" y="82"/>
                      </a:cubicBezTo>
                      <a:cubicBezTo>
                        <a:pt x="89" y="82"/>
                        <a:pt x="89" y="81"/>
                        <a:pt x="88" y="81"/>
                      </a:cubicBezTo>
                      <a:close/>
                      <a:moveTo>
                        <a:pt x="51" y="51"/>
                      </a:moveTo>
                      <a:cubicBezTo>
                        <a:pt x="48" y="54"/>
                        <a:pt x="42" y="54"/>
                        <a:pt x="38" y="51"/>
                      </a:cubicBezTo>
                      <a:cubicBezTo>
                        <a:pt x="37" y="49"/>
                        <a:pt x="36" y="47"/>
                        <a:pt x="36" y="44"/>
                      </a:cubicBezTo>
                      <a:cubicBezTo>
                        <a:pt x="36" y="42"/>
                        <a:pt x="37" y="40"/>
                        <a:pt x="38" y="38"/>
                      </a:cubicBezTo>
                      <a:cubicBezTo>
                        <a:pt x="40" y="36"/>
                        <a:pt x="42" y="35"/>
                        <a:pt x="45" y="35"/>
                      </a:cubicBezTo>
                      <a:cubicBezTo>
                        <a:pt x="47" y="35"/>
                        <a:pt x="49" y="36"/>
                        <a:pt x="51" y="38"/>
                      </a:cubicBezTo>
                      <a:cubicBezTo>
                        <a:pt x="54" y="42"/>
                        <a:pt x="54" y="47"/>
                        <a:pt x="51" y="5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44" name="文本框 43"/>
          <p:cNvSpPr txBox="1"/>
          <p:nvPr/>
        </p:nvSpPr>
        <p:spPr>
          <a:xfrm>
            <a:off x="1445829" y="3713281"/>
            <a:ext cx="59930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canPlayType</a:t>
            </a:r>
            <a:r>
              <a:rPr lang="en-US" altLang="zh-CN" dirty="0"/>
              <a:t>()</a:t>
            </a:r>
            <a:r>
              <a:rPr lang="zh-CN" altLang="en-US" dirty="0"/>
              <a:t>方法：</a:t>
            </a:r>
            <a:endParaRPr lang="zh-CN" altLang="en-US" dirty="0"/>
          </a:p>
          <a:p>
            <a:r>
              <a:rPr lang="en-US" altLang="zh-CN" dirty="0" err="1"/>
              <a:t>audio.canPlayType</a:t>
            </a:r>
            <a:r>
              <a:rPr lang="en-US" altLang="zh-CN" dirty="0"/>
              <a:t>() </a:t>
            </a:r>
            <a:r>
              <a:rPr lang="zh-CN" altLang="en-US" dirty="0"/>
              <a:t>返回</a:t>
            </a:r>
            <a:r>
              <a:rPr lang="en-US" altLang="zh-CN" dirty="0"/>
              <a:t>probably</a:t>
            </a:r>
            <a:r>
              <a:rPr lang="zh-CN" altLang="en-US" dirty="0"/>
              <a:t>或者</a:t>
            </a:r>
            <a:r>
              <a:rPr lang="en-US" altLang="zh-CN" dirty="0"/>
              <a:t>maybe</a:t>
            </a:r>
            <a:r>
              <a:rPr lang="zh-CN" altLang="en-US" dirty="0"/>
              <a:t>，返回空为不支持</a:t>
            </a:r>
            <a:endParaRPr lang="zh-CN" alt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文本框 9"/>
          <p:cNvSpPr txBox="1"/>
          <p:nvPr/>
        </p:nvSpPr>
        <p:spPr>
          <a:xfrm>
            <a:off x="1007970" y="231626"/>
            <a:ext cx="1403790" cy="259671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/>
            <a:r>
              <a:rPr lang="en-US" altLang="zh-CN" sz="135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Audio/video</a:t>
            </a:r>
            <a:endParaRPr lang="zh-CN" altLang="en-US" sz="1350" dirty="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4" name="直接连接符 123"/>
          <p:cNvCxnSpPr/>
          <p:nvPr/>
        </p:nvCxnSpPr>
        <p:spPr>
          <a:xfrm>
            <a:off x="1006366" y="501586"/>
            <a:ext cx="7291077" cy="0"/>
          </a:xfrm>
          <a:prstGeom prst="line">
            <a:avLst/>
          </a:prstGeom>
          <a:ln>
            <a:solidFill>
              <a:srgbClr val="41445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5" name="组合 124"/>
          <p:cNvGrpSpPr/>
          <p:nvPr/>
        </p:nvGrpSpPr>
        <p:grpSpPr>
          <a:xfrm>
            <a:off x="8427406" y="345603"/>
            <a:ext cx="193989" cy="174903"/>
            <a:chOff x="3720691" y="2824413"/>
            <a:chExt cx="1341120" cy="1209172"/>
          </a:xfrm>
        </p:grpSpPr>
        <p:sp>
          <p:nvSpPr>
            <p:cNvPr id="126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  <p:sp>
          <p:nvSpPr>
            <p:cNvPr id="127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</p:grpSp>
      <p:grpSp>
        <p:nvGrpSpPr>
          <p:cNvPr id="65" name="组合 64"/>
          <p:cNvGrpSpPr/>
          <p:nvPr/>
        </p:nvGrpSpPr>
        <p:grpSpPr>
          <a:xfrm>
            <a:off x="414620" y="142563"/>
            <a:ext cx="502789" cy="453321"/>
            <a:chOff x="5424755" y="1340768"/>
            <a:chExt cx="670560" cy="604586"/>
          </a:xfrm>
        </p:grpSpPr>
        <p:grpSp>
          <p:nvGrpSpPr>
            <p:cNvPr id="66" name="组合 65"/>
            <p:cNvGrpSpPr/>
            <p:nvPr/>
          </p:nvGrpSpPr>
          <p:grpSpPr>
            <a:xfrm>
              <a:off x="5424755" y="1340768"/>
              <a:ext cx="670560" cy="604586"/>
              <a:chOff x="3720691" y="2824413"/>
              <a:chExt cx="1341120" cy="1209172"/>
            </a:xfrm>
          </p:grpSpPr>
          <p:sp>
            <p:nvSpPr>
              <p:cNvPr id="69" name="Freeform 5"/>
              <p:cNvSpPr/>
              <p:nvPr/>
            </p:nvSpPr>
            <p:spPr bwMode="auto">
              <a:xfrm rot="1855731">
                <a:off x="3720691" y="2824413"/>
                <a:ext cx="1341120" cy="1209172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16200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190500" dist="1143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73" name="Freeform 5"/>
              <p:cNvSpPr/>
              <p:nvPr/>
            </p:nvSpPr>
            <p:spPr bwMode="auto">
              <a:xfrm rot="1855731">
                <a:off x="3764581" y="2863367"/>
                <a:ext cx="1264630" cy="1140208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21594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</p:grpSp>
        <p:sp>
          <p:nvSpPr>
            <p:cNvPr id="67" name="Freeform 5"/>
            <p:cNvSpPr/>
            <p:nvPr/>
          </p:nvSpPr>
          <p:spPr bwMode="auto">
            <a:xfrm rot="1855731">
              <a:off x="5470180" y="1383052"/>
              <a:ext cx="576760" cy="52001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noFill/>
            <a:ln w="9525" cap="flat">
              <a:solidFill>
                <a:srgbClr val="414455"/>
              </a:solidFill>
              <a:prstDash val="sysDash"/>
              <a:miter lim="800000"/>
            </a:ln>
            <a:effectLst/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</p:grpSp>
      <p:pic>
        <p:nvPicPr>
          <p:cNvPr id="2" name="图片 1" descr="00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0535" y="179070"/>
            <a:ext cx="388620" cy="400050"/>
          </a:xfrm>
          <a:prstGeom prst="rect">
            <a:avLst/>
          </a:prstGeom>
        </p:spPr>
      </p:pic>
      <p:grpSp>
        <p:nvGrpSpPr>
          <p:cNvPr id="35" name="组合 34"/>
          <p:cNvGrpSpPr/>
          <p:nvPr/>
        </p:nvGrpSpPr>
        <p:grpSpPr>
          <a:xfrm>
            <a:off x="979805" y="863600"/>
            <a:ext cx="3303905" cy="648970"/>
            <a:chOff x="1543" y="1360"/>
            <a:chExt cx="5203" cy="1022"/>
          </a:xfrm>
        </p:grpSpPr>
        <p:sp>
          <p:nvSpPr>
            <p:cNvPr id="3" name="文本框 2"/>
            <p:cNvSpPr txBox="1"/>
            <p:nvPr/>
          </p:nvSpPr>
          <p:spPr>
            <a:xfrm>
              <a:off x="2298" y="1364"/>
              <a:ext cx="4448" cy="10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方法</a:t>
              </a:r>
              <a:endPara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indent="0">
                <a:buFont typeface="Wingdings" panose="05000000000000000000" charset="0"/>
                <a:buNone/>
              </a:pPr>
              <a:endParaRPr lang="en-US" altLang="zh-CN" dirty="0">
                <a:solidFill>
                  <a:srgbClr val="5B5E77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4" name="组合 33"/>
            <p:cNvGrpSpPr/>
            <p:nvPr/>
          </p:nvGrpSpPr>
          <p:grpSpPr>
            <a:xfrm>
              <a:off x="1543" y="1360"/>
              <a:ext cx="651" cy="587"/>
              <a:chOff x="7541" y="3259"/>
              <a:chExt cx="1356" cy="1222"/>
            </a:xfrm>
          </p:grpSpPr>
          <p:grpSp>
            <p:nvGrpSpPr>
              <p:cNvPr id="33" name="组合 32"/>
              <p:cNvGrpSpPr/>
              <p:nvPr/>
            </p:nvGrpSpPr>
            <p:grpSpPr>
              <a:xfrm>
                <a:off x="7541" y="3259"/>
                <a:ext cx="1356" cy="1223"/>
                <a:chOff x="7541" y="3259"/>
                <a:chExt cx="1356" cy="1223"/>
              </a:xfrm>
            </p:grpSpPr>
            <p:grpSp>
              <p:nvGrpSpPr>
                <p:cNvPr id="25" name="组合 24"/>
                <p:cNvGrpSpPr/>
                <p:nvPr/>
              </p:nvGrpSpPr>
              <p:grpSpPr>
                <a:xfrm>
                  <a:off x="7541" y="3259"/>
                  <a:ext cx="1356" cy="1223"/>
                  <a:chOff x="3720691" y="2824413"/>
                  <a:chExt cx="1341120" cy="1209172"/>
                </a:xfrm>
              </p:grpSpPr>
              <p:sp>
                <p:nvSpPr>
                  <p:cNvPr id="26" name="Freeform 5"/>
                  <p:cNvSpPr/>
                  <p:nvPr/>
                </p:nvSpPr>
                <p:spPr bwMode="auto">
                  <a:xfrm rot="1855731">
                    <a:off x="3720691" y="2824413"/>
                    <a:ext cx="1341120" cy="1209172"/>
                  </a:xfrm>
                  <a:custGeom>
                    <a:avLst/>
                    <a:gdLst>
                      <a:gd name="T0" fmla="*/ 2151 w 2740"/>
                      <a:gd name="T1" fmla="*/ 2315 h 2446"/>
                      <a:gd name="T2" fmla="*/ 2055 w 2740"/>
                      <a:gd name="T3" fmla="*/ 2410 h 2446"/>
                      <a:gd name="T4" fmla="*/ 1918 w 2740"/>
                      <a:gd name="T5" fmla="*/ 2445 h 2446"/>
                      <a:gd name="T6" fmla="*/ 816 w 2740"/>
                      <a:gd name="T7" fmla="*/ 2445 h 2446"/>
                      <a:gd name="T8" fmla="*/ 685 w 2740"/>
                      <a:gd name="T9" fmla="*/ 2410 h 2446"/>
                      <a:gd name="T10" fmla="*/ 589 w 2740"/>
                      <a:gd name="T11" fmla="*/ 2314 h 2446"/>
                      <a:gd name="T12" fmla="*/ 36 w 2740"/>
                      <a:gd name="T13" fmla="*/ 1356 h 2446"/>
                      <a:gd name="T14" fmla="*/ 0 w 2740"/>
                      <a:gd name="T15" fmla="*/ 1223 h 2446"/>
                      <a:gd name="T16" fmla="*/ 36 w 2740"/>
                      <a:gd name="T17" fmla="*/ 1089 h 2446"/>
                      <a:gd name="T18" fmla="*/ 587 w 2740"/>
                      <a:gd name="T19" fmla="*/ 135 h 2446"/>
                      <a:gd name="T20" fmla="*/ 685 w 2740"/>
                      <a:gd name="T21" fmla="*/ 37 h 2446"/>
                      <a:gd name="T22" fmla="*/ 810 w 2740"/>
                      <a:gd name="T23" fmla="*/ 1 h 2446"/>
                      <a:gd name="T24" fmla="*/ 1916 w 2740"/>
                      <a:gd name="T25" fmla="*/ 1 h 2446"/>
                      <a:gd name="T26" fmla="*/ 2055 w 2740"/>
                      <a:gd name="T27" fmla="*/ 37 h 2446"/>
                      <a:gd name="T28" fmla="*/ 2151 w 2740"/>
                      <a:gd name="T29" fmla="*/ 132 h 2446"/>
                      <a:gd name="T30" fmla="*/ 2702 w 2740"/>
                      <a:gd name="T31" fmla="*/ 1086 h 2446"/>
                      <a:gd name="T32" fmla="*/ 2740 w 2740"/>
                      <a:gd name="T33" fmla="*/ 1223 h 2446"/>
                      <a:gd name="T34" fmla="*/ 2701 w 2740"/>
                      <a:gd name="T35" fmla="*/ 1361 h 2446"/>
                      <a:gd name="T36" fmla="*/ 2151 w 2740"/>
                      <a:gd name="T37" fmla="*/ 2315 h 24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2740" h="2446">
                        <a:moveTo>
                          <a:pt x="2151" y="2315"/>
                        </a:moveTo>
                        <a:cubicBezTo>
                          <a:pt x="2128" y="2353"/>
                          <a:pt x="2096" y="2386"/>
                          <a:pt x="2055" y="2410"/>
                        </a:cubicBezTo>
                        <a:cubicBezTo>
                          <a:pt x="2012" y="2435"/>
                          <a:pt x="1965" y="2446"/>
                          <a:pt x="1918" y="2445"/>
                        </a:cubicBezTo>
                        <a:lnTo>
                          <a:pt x="816" y="2445"/>
                        </a:lnTo>
                        <a:cubicBezTo>
                          <a:pt x="772" y="2445"/>
                          <a:pt x="726" y="2434"/>
                          <a:pt x="685" y="2410"/>
                        </a:cubicBezTo>
                        <a:cubicBezTo>
                          <a:pt x="644" y="2386"/>
                          <a:pt x="611" y="2353"/>
                          <a:pt x="589" y="2314"/>
                        </a:cubicBezTo>
                        <a:lnTo>
                          <a:pt x="36" y="1356"/>
                        </a:lnTo>
                        <a:cubicBezTo>
                          <a:pt x="13" y="1317"/>
                          <a:pt x="0" y="1272"/>
                          <a:pt x="0" y="1223"/>
                        </a:cubicBezTo>
                        <a:cubicBezTo>
                          <a:pt x="0" y="1174"/>
                          <a:pt x="13" y="1129"/>
                          <a:pt x="36" y="1089"/>
                        </a:cubicBezTo>
                        <a:lnTo>
                          <a:pt x="587" y="135"/>
                        </a:lnTo>
                        <a:cubicBezTo>
                          <a:pt x="610" y="96"/>
                          <a:pt x="643" y="61"/>
                          <a:pt x="685" y="37"/>
                        </a:cubicBezTo>
                        <a:cubicBezTo>
                          <a:pt x="724" y="14"/>
                          <a:pt x="767" y="2"/>
                          <a:pt x="810" y="1"/>
                        </a:cubicBezTo>
                        <a:lnTo>
                          <a:pt x="1916" y="1"/>
                        </a:lnTo>
                        <a:cubicBezTo>
                          <a:pt x="1963" y="0"/>
                          <a:pt x="2011" y="11"/>
                          <a:pt x="2055" y="37"/>
                        </a:cubicBezTo>
                        <a:cubicBezTo>
                          <a:pt x="2096" y="60"/>
                          <a:pt x="2129" y="93"/>
                          <a:pt x="2151" y="132"/>
                        </a:cubicBezTo>
                        <a:lnTo>
                          <a:pt x="2702" y="1086"/>
                        </a:lnTo>
                        <a:cubicBezTo>
                          <a:pt x="2726" y="1126"/>
                          <a:pt x="2740" y="1173"/>
                          <a:pt x="2740" y="1223"/>
                        </a:cubicBezTo>
                        <a:cubicBezTo>
                          <a:pt x="2740" y="1274"/>
                          <a:pt x="2726" y="1321"/>
                          <a:pt x="2701" y="1361"/>
                        </a:cubicBezTo>
                        <a:lnTo>
                          <a:pt x="2151" y="231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D3D3D3"/>
                      </a:gs>
                      <a:gs pos="100000">
                        <a:srgbClr val="F9F9F9"/>
                      </a:gs>
                    </a:gsLst>
                    <a:lin ang="16200000" scaled="0"/>
                  </a:gradFill>
                  <a:ln w="12700" cap="flat">
                    <a:noFill/>
                    <a:prstDash val="solid"/>
                    <a:miter lim="800000"/>
                  </a:ln>
                  <a:effectLst>
                    <a:outerShdw blurRad="190500" dist="1143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vert="horz" wrap="square" lIns="68562" tIns="34281" rIns="68562" bIns="34281" numCol="1" anchor="t" anchorCtr="0" compatLnSpc="1"/>
                  <a:lstStyle/>
                  <a:p>
                    <a:endParaRPr lang="zh-CN" altLang="en-US" sz="1350"/>
                  </a:p>
                </p:txBody>
              </p:sp>
              <p:sp>
                <p:nvSpPr>
                  <p:cNvPr id="27" name="Freeform 5"/>
                  <p:cNvSpPr/>
                  <p:nvPr/>
                </p:nvSpPr>
                <p:spPr bwMode="auto">
                  <a:xfrm rot="1855731">
                    <a:off x="3764581" y="2863367"/>
                    <a:ext cx="1264630" cy="1140208"/>
                  </a:xfrm>
                  <a:custGeom>
                    <a:avLst/>
                    <a:gdLst>
                      <a:gd name="T0" fmla="*/ 2151 w 2740"/>
                      <a:gd name="T1" fmla="*/ 2315 h 2446"/>
                      <a:gd name="T2" fmla="*/ 2055 w 2740"/>
                      <a:gd name="T3" fmla="*/ 2410 h 2446"/>
                      <a:gd name="T4" fmla="*/ 1918 w 2740"/>
                      <a:gd name="T5" fmla="*/ 2445 h 2446"/>
                      <a:gd name="T6" fmla="*/ 816 w 2740"/>
                      <a:gd name="T7" fmla="*/ 2445 h 2446"/>
                      <a:gd name="T8" fmla="*/ 685 w 2740"/>
                      <a:gd name="T9" fmla="*/ 2410 h 2446"/>
                      <a:gd name="T10" fmla="*/ 589 w 2740"/>
                      <a:gd name="T11" fmla="*/ 2314 h 2446"/>
                      <a:gd name="T12" fmla="*/ 36 w 2740"/>
                      <a:gd name="T13" fmla="*/ 1356 h 2446"/>
                      <a:gd name="T14" fmla="*/ 0 w 2740"/>
                      <a:gd name="T15" fmla="*/ 1223 h 2446"/>
                      <a:gd name="T16" fmla="*/ 36 w 2740"/>
                      <a:gd name="T17" fmla="*/ 1089 h 2446"/>
                      <a:gd name="T18" fmla="*/ 587 w 2740"/>
                      <a:gd name="T19" fmla="*/ 135 h 2446"/>
                      <a:gd name="T20" fmla="*/ 685 w 2740"/>
                      <a:gd name="T21" fmla="*/ 37 h 2446"/>
                      <a:gd name="T22" fmla="*/ 810 w 2740"/>
                      <a:gd name="T23" fmla="*/ 1 h 2446"/>
                      <a:gd name="T24" fmla="*/ 1916 w 2740"/>
                      <a:gd name="T25" fmla="*/ 1 h 2446"/>
                      <a:gd name="T26" fmla="*/ 2055 w 2740"/>
                      <a:gd name="T27" fmla="*/ 37 h 2446"/>
                      <a:gd name="T28" fmla="*/ 2151 w 2740"/>
                      <a:gd name="T29" fmla="*/ 132 h 2446"/>
                      <a:gd name="T30" fmla="*/ 2702 w 2740"/>
                      <a:gd name="T31" fmla="*/ 1086 h 2446"/>
                      <a:gd name="T32" fmla="*/ 2740 w 2740"/>
                      <a:gd name="T33" fmla="*/ 1223 h 2446"/>
                      <a:gd name="T34" fmla="*/ 2701 w 2740"/>
                      <a:gd name="T35" fmla="*/ 1361 h 2446"/>
                      <a:gd name="T36" fmla="*/ 2151 w 2740"/>
                      <a:gd name="T37" fmla="*/ 2315 h 24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2740" h="2446">
                        <a:moveTo>
                          <a:pt x="2151" y="2315"/>
                        </a:moveTo>
                        <a:cubicBezTo>
                          <a:pt x="2128" y="2353"/>
                          <a:pt x="2096" y="2386"/>
                          <a:pt x="2055" y="2410"/>
                        </a:cubicBezTo>
                        <a:cubicBezTo>
                          <a:pt x="2012" y="2435"/>
                          <a:pt x="1965" y="2446"/>
                          <a:pt x="1918" y="2445"/>
                        </a:cubicBezTo>
                        <a:lnTo>
                          <a:pt x="816" y="2445"/>
                        </a:lnTo>
                        <a:cubicBezTo>
                          <a:pt x="772" y="2445"/>
                          <a:pt x="726" y="2434"/>
                          <a:pt x="685" y="2410"/>
                        </a:cubicBezTo>
                        <a:cubicBezTo>
                          <a:pt x="644" y="2386"/>
                          <a:pt x="611" y="2353"/>
                          <a:pt x="589" y="2314"/>
                        </a:cubicBezTo>
                        <a:lnTo>
                          <a:pt x="36" y="1356"/>
                        </a:lnTo>
                        <a:cubicBezTo>
                          <a:pt x="13" y="1317"/>
                          <a:pt x="0" y="1272"/>
                          <a:pt x="0" y="1223"/>
                        </a:cubicBezTo>
                        <a:cubicBezTo>
                          <a:pt x="0" y="1174"/>
                          <a:pt x="13" y="1129"/>
                          <a:pt x="36" y="1089"/>
                        </a:cubicBezTo>
                        <a:lnTo>
                          <a:pt x="587" y="135"/>
                        </a:lnTo>
                        <a:cubicBezTo>
                          <a:pt x="610" y="96"/>
                          <a:pt x="643" y="61"/>
                          <a:pt x="685" y="37"/>
                        </a:cubicBezTo>
                        <a:cubicBezTo>
                          <a:pt x="724" y="14"/>
                          <a:pt x="767" y="2"/>
                          <a:pt x="810" y="1"/>
                        </a:cubicBezTo>
                        <a:lnTo>
                          <a:pt x="1916" y="1"/>
                        </a:lnTo>
                        <a:cubicBezTo>
                          <a:pt x="1963" y="0"/>
                          <a:pt x="2011" y="11"/>
                          <a:pt x="2055" y="37"/>
                        </a:cubicBezTo>
                        <a:cubicBezTo>
                          <a:pt x="2096" y="60"/>
                          <a:pt x="2129" y="93"/>
                          <a:pt x="2151" y="132"/>
                        </a:cubicBezTo>
                        <a:lnTo>
                          <a:pt x="2702" y="1086"/>
                        </a:lnTo>
                        <a:cubicBezTo>
                          <a:pt x="2726" y="1126"/>
                          <a:pt x="2740" y="1173"/>
                          <a:pt x="2740" y="1223"/>
                        </a:cubicBezTo>
                        <a:cubicBezTo>
                          <a:pt x="2740" y="1274"/>
                          <a:pt x="2726" y="1321"/>
                          <a:pt x="2701" y="1361"/>
                        </a:cubicBezTo>
                        <a:lnTo>
                          <a:pt x="2151" y="231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D3D3D3"/>
                      </a:gs>
                      <a:gs pos="100000">
                        <a:srgbClr val="F9F9F9"/>
                      </a:gs>
                    </a:gsLst>
                    <a:lin ang="21594000" scaled="0"/>
                  </a:gradFill>
                  <a:ln w="12700" cap="flat">
                    <a:noFill/>
                    <a:prstDash val="solid"/>
                    <a:miter lim="800000"/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vert="horz" wrap="square" lIns="68562" tIns="34281" rIns="68562" bIns="34281" numCol="1" anchor="t" anchorCtr="0" compatLnSpc="1"/>
                  <a:lstStyle/>
                  <a:p>
                    <a:endParaRPr lang="zh-CN" altLang="en-US" sz="1350"/>
                  </a:p>
                </p:txBody>
              </p:sp>
            </p:grpSp>
            <p:sp>
              <p:nvSpPr>
                <p:cNvPr id="28" name="Freeform 5"/>
                <p:cNvSpPr/>
                <p:nvPr/>
              </p:nvSpPr>
              <p:spPr bwMode="auto">
                <a:xfrm rot="1855731">
                  <a:off x="7634" y="3343"/>
                  <a:ext cx="1171" cy="1055"/>
                </a:xfrm>
                <a:custGeom>
                  <a:avLst/>
                  <a:gdLst>
                    <a:gd name="T0" fmla="*/ 2151 w 2740"/>
                    <a:gd name="T1" fmla="*/ 2315 h 2446"/>
                    <a:gd name="T2" fmla="*/ 2055 w 2740"/>
                    <a:gd name="T3" fmla="*/ 2410 h 2446"/>
                    <a:gd name="T4" fmla="*/ 1918 w 2740"/>
                    <a:gd name="T5" fmla="*/ 2445 h 2446"/>
                    <a:gd name="T6" fmla="*/ 816 w 2740"/>
                    <a:gd name="T7" fmla="*/ 2445 h 2446"/>
                    <a:gd name="T8" fmla="*/ 685 w 2740"/>
                    <a:gd name="T9" fmla="*/ 2410 h 2446"/>
                    <a:gd name="T10" fmla="*/ 589 w 2740"/>
                    <a:gd name="T11" fmla="*/ 2314 h 2446"/>
                    <a:gd name="T12" fmla="*/ 36 w 2740"/>
                    <a:gd name="T13" fmla="*/ 1356 h 2446"/>
                    <a:gd name="T14" fmla="*/ 0 w 2740"/>
                    <a:gd name="T15" fmla="*/ 1223 h 2446"/>
                    <a:gd name="T16" fmla="*/ 36 w 2740"/>
                    <a:gd name="T17" fmla="*/ 1089 h 2446"/>
                    <a:gd name="T18" fmla="*/ 587 w 2740"/>
                    <a:gd name="T19" fmla="*/ 135 h 2446"/>
                    <a:gd name="T20" fmla="*/ 685 w 2740"/>
                    <a:gd name="T21" fmla="*/ 37 h 2446"/>
                    <a:gd name="T22" fmla="*/ 810 w 2740"/>
                    <a:gd name="T23" fmla="*/ 1 h 2446"/>
                    <a:gd name="T24" fmla="*/ 1916 w 2740"/>
                    <a:gd name="T25" fmla="*/ 1 h 2446"/>
                    <a:gd name="T26" fmla="*/ 2055 w 2740"/>
                    <a:gd name="T27" fmla="*/ 37 h 2446"/>
                    <a:gd name="T28" fmla="*/ 2151 w 2740"/>
                    <a:gd name="T29" fmla="*/ 132 h 2446"/>
                    <a:gd name="T30" fmla="*/ 2702 w 2740"/>
                    <a:gd name="T31" fmla="*/ 1086 h 2446"/>
                    <a:gd name="T32" fmla="*/ 2740 w 2740"/>
                    <a:gd name="T33" fmla="*/ 1223 h 2446"/>
                    <a:gd name="T34" fmla="*/ 2701 w 2740"/>
                    <a:gd name="T35" fmla="*/ 1361 h 2446"/>
                    <a:gd name="T36" fmla="*/ 2151 w 2740"/>
                    <a:gd name="T37" fmla="*/ 2315 h 24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740" h="2446">
                      <a:moveTo>
                        <a:pt x="2151" y="2315"/>
                      </a:moveTo>
                      <a:cubicBezTo>
                        <a:pt x="2128" y="2353"/>
                        <a:pt x="2096" y="2386"/>
                        <a:pt x="2055" y="2410"/>
                      </a:cubicBezTo>
                      <a:cubicBezTo>
                        <a:pt x="2012" y="2435"/>
                        <a:pt x="1965" y="2446"/>
                        <a:pt x="1918" y="2445"/>
                      </a:cubicBezTo>
                      <a:lnTo>
                        <a:pt x="816" y="2445"/>
                      </a:lnTo>
                      <a:cubicBezTo>
                        <a:pt x="772" y="2445"/>
                        <a:pt x="726" y="2434"/>
                        <a:pt x="685" y="2410"/>
                      </a:cubicBezTo>
                      <a:cubicBezTo>
                        <a:pt x="644" y="2386"/>
                        <a:pt x="611" y="2353"/>
                        <a:pt x="589" y="2314"/>
                      </a:cubicBezTo>
                      <a:lnTo>
                        <a:pt x="36" y="1356"/>
                      </a:lnTo>
                      <a:cubicBezTo>
                        <a:pt x="13" y="1317"/>
                        <a:pt x="0" y="1272"/>
                        <a:pt x="0" y="1223"/>
                      </a:cubicBezTo>
                      <a:cubicBezTo>
                        <a:pt x="0" y="1174"/>
                        <a:pt x="13" y="1129"/>
                        <a:pt x="36" y="1089"/>
                      </a:cubicBezTo>
                      <a:lnTo>
                        <a:pt x="587" y="135"/>
                      </a:lnTo>
                      <a:cubicBezTo>
                        <a:pt x="610" y="96"/>
                        <a:pt x="643" y="61"/>
                        <a:pt x="685" y="37"/>
                      </a:cubicBezTo>
                      <a:cubicBezTo>
                        <a:pt x="724" y="14"/>
                        <a:pt x="767" y="2"/>
                        <a:pt x="810" y="1"/>
                      </a:cubicBezTo>
                      <a:lnTo>
                        <a:pt x="1916" y="1"/>
                      </a:lnTo>
                      <a:cubicBezTo>
                        <a:pt x="1963" y="0"/>
                        <a:pt x="2011" y="11"/>
                        <a:pt x="2055" y="37"/>
                      </a:cubicBezTo>
                      <a:cubicBezTo>
                        <a:pt x="2096" y="60"/>
                        <a:pt x="2129" y="93"/>
                        <a:pt x="2151" y="132"/>
                      </a:cubicBezTo>
                      <a:lnTo>
                        <a:pt x="2702" y="1086"/>
                      </a:lnTo>
                      <a:cubicBezTo>
                        <a:pt x="2726" y="1126"/>
                        <a:pt x="2740" y="1173"/>
                        <a:pt x="2740" y="1223"/>
                      </a:cubicBezTo>
                      <a:cubicBezTo>
                        <a:pt x="2740" y="1274"/>
                        <a:pt x="2726" y="1321"/>
                        <a:pt x="2701" y="1361"/>
                      </a:cubicBezTo>
                      <a:lnTo>
                        <a:pt x="2151" y="2315"/>
                      </a:lnTo>
                      <a:close/>
                    </a:path>
                  </a:pathLst>
                </a:custGeom>
                <a:noFill/>
                <a:ln w="9525" cap="flat">
                  <a:solidFill>
                    <a:srgbClr val="414455"/>
                  </a:solidFill>
                  <a:prstDash val="sysDash"/>
                  <a:miter lim="800000"/>
                </a:ln>
                <a:effectLst/>
              </p:spPr>
              <p:txBody>
                <a:bodyPr vert="horz" wrap="square" lIns="68562" tIns="34281" rIns="68562" bIns="34281" numCol="1" anchor="t" anchorCtr="0" compatLnSpc="1"/>
                <a:lstStyle/>
                <a:p>
                  <a:endParaRPr lang="zh-CN" altLang="en-US" sz="1350"/>
                </a:p>
              </p:txBody>
            </p:sp>
          </p:grpSp>
          <p:grpSp>
            <p:nvGrpSpPr>
              <p:cNvPr id="4" name="组合 3"/>
              <p:cNvGrpSpPr/>
              <p:nvPr/>
            </p:nvGrpSpPr>
            <p:grpSpPr>
              <a:xfrm>
                <a:off x="7921" y="3535"/>
                <a:ext cx="626" cy="627"/>
                <a:chOff x="11986" y="3265"/>
                <a:chExt cx="869" cy="870"/>
              </a:xfrm>
              <a:solidFill>
                <a:srgbClr val="414455"/>
              </a:solidFill>
            </p:grpSpPr>
            <p:sp>
              <p:nvSpPr>
                <p:cNvPr id="51" name="Freeform 51"/>
                <p:cNvSpPr/>
                <p:nvPr/>
              </p:nvSpPr>
              <p:spPr bwMode="auto">
                <a:xfrm>
                  <a:off x="12333" y="3618"/>
                  <a:ext cx="255" cy="255"/>
                </a:xfrm>
                <a:custGeom>
                  <a:avLst/>
                  <a:gdLst>
                    <a:gd name="T0" fmla="*/ 56 w 56"/>
                    <a:gd name="T1" fmla="*/ 18 h 56"/>
                    <a:gd name="T2" fmla="*/ 56 w 56"/>
                    <a:gd name="T3" fmla="*/ 17 h 56"/>
                    <a:gd name="T4" fmla="*/ 38 w 56"/>
                    <a:gd name="T5" fmla="*/ 0 h 56"/>
                    <a:gd name="T6" fmla="*/ 37 w 56"/>
                    <a:gd name="T7" fmla="*/ 0 h 56"/>
                    <a:gd name="T8" fmla="*/ 0 w 56"/>
                    <a:gd name="T9" fmla="*/ 37 h 56"/>
                    <a:gd name="T10" fmla="*/ 0 w 56"/>
                    <a:gd name="T11" fmla="*/ 38 h 56"/>
                    <a:gd name="T12" fmla="*/ 17 w 56"/>
                    <a:gd name="T13" fmla="*/ 55 h 56"/>
                    <a:gd name="T14" fmla="*/ 18 w 56"/>
                    <a:gd name="T15" fmla="*/ 56 h 56"/>
                    <a:gd name="T16" fmla="*/ 19 w 56"/>
                    <a:gd name="T17" fmla="*/ 55 h 56"/>
                    <a:gd name="T18" fmla="*/ 56 w 56"/>
                    <a:gd name="T19" fmla="*/ 19 h 56"/>
                    <a:gd name="T20" fmla="*/ 56 w 56"/>
                    <a:gd name="T21" fmla="*/ 18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56" h="56">
                      <a:moveTo>
                        <a:pt x="56" y="18"/>
                      </a:moveTo>
                      <a:cubicBezTo>
                        <a:pt x="56" y="18"/>
                        <a:pt x="56" y="17"/>
                        <a:pt x="56" y="17"/>
                      </a:cubicBezTo>
                      <a:cubicBezTo>
                        <a:pt x="38" y="0"/>
                        <a:pt x="38" y="0"/>
                        <a:pt x="38" y="0"/>
                      </a:cubicBezTo>
                      <a:cubicBezTo>
                        <a:pt x="38" y="0"/>
                        <a:pt x="37" y="0"/>
                        <a:pt x="37" y="0"/>
                      </a:cubicBezTo>
                      <a:cubicBezTo>
                        <a:pt x="0" y="37"/>
                        <a:pt x="0" y="37"/>
                        <a:pt x="0" y="37"/>
                      </a:cubicBezTo>
                      <a:cubicBezTo>
                        <a:pt x="0" y="37"/>
                        <a:pt x="0" y="38"/>
                        <a:pt x="0" y="38"/>
                      </a:cubicBezTo>
                      <a:cubicBezTo>
                        <a:pt x="17" y="55"/>
                        <a:pt x="17" y="55"/>
                        <a:pt x="17" y="55"/>
                      </a:cubicBezTo>
                      <a:cubicBezTo>
                        <a:pt x="18" y="56"/>
                        <a:pt x="18" y="56"/>
                        <a:pt x="18" y="56"/>
                      </a:cubicBezTo>
                      <a:cubicBezTo>
                        <a:pt x="18" y="56"/>
                        <a:pt x="19" y="56"/>
                        <a:pt x="19" y="55"/>
                      </a:cubicBezTo>
                      <a:cubicBezTo>
                        <a:pt x="56" y="19"/>
                        <a:pt x="56" y="19"/>
                        <a:pt x="56" y="19"/>
                      </a:cubicBezTo>
                      <a:cubicBezTo>
                        <a:pt x="56" y="19"/>
                        <a:pt x="56" y="18"/>
                        <a:pt x="56" y="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2" name="Freeform 52"/>
                <p:cNvSpPr/>
                <p:nvPr/>
              </p:nvSpPr>
              <p:spPr bwMode="auto">
                <a:xfrm>
                  <a:off x="11986" y="3265"/>
                  <a:ext cx="492" cy="498"/>
                </a:xfrm>
                <a:custGeom>
                  <a:avLst/>
                  <a:gdLst>
                    <a:gd name="T0" fmla="*/ 108 w 109"/>
                    <a:gd name="T1" fmla="*/ 68 h 110"/>
                    <a:gd name="T2" fmla="*/ 41 w 109"/>
                    <a:gd name="T3" fmla="*/ 1 h 110"/>
                    <a:gd name="T4" fmla="*/ 40 w 109"/>
                    <a:gd name="T5" fmla="*/ 1 h 110"/>
                    <a:gd name="T6" fmla="*/ 0 w 109"/>
                    <a:gd name="T7" fmla="*/ 41 h 110"/>
                    <a:gd name="T8" fmla="*/ 0 w 109"/>
                    <a:gd name="T9" fmla="*/ 41 h 110"/>
                    <a:gd name="T10" fmla="*/ 0 w 109"/>
                    <a:gd name="T11" fmla="*/ 42 h 110"/>
                    <a:gd name="T12" fmla="*/ 67 w 109"/>
                    <a:gd name="T13" fmla="*/ 109 h 110"/>
                    <a:gd name="T14" fmla="*/ 68 w 109"/>
                    <a:gd name="T15" fmla="*/ 110 h 110"/>
                    <a:gd name="T16" fmla="*/ 68 w 109"/>
                    <a:gd name="T17" fmla="*/ 109 h 110"/>
                    <a:gd name="T18" fmla="*/ 108 w 109"/>
                    <a:gd name="T19" fmla="*/ 69 h 110"/>
                    <a:gd name="T20" fmla="*/ 108 w 109"/>
                    <a:gd name="T21" fmla="*/ 68 h 1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09" h="110">
                      <a:moveTo>
                        <a:pt x="108" y="68"/>
                      </a:moveTo>
                      <a:cubicBezTo>
                        <a:pt x="41" y="1"/>
                        <a:pt x="41" y="1"/>
                        <a:pt x="41" y="1"/>
                      </a:cubicBezTo>
                      <a:cubicBezTo>
                        <a:pt x="41" y="0"/>
                        <a:pt x="40" y="0"/>
                        <a:pt x="40" y="1"/>
                      </a:cubicBezTo>
                      <a:cubicBezTo>
                        <a:pt x="0" y="41"/>
                        <a:pt x="0" y="41"/>
                        <a:pt x="0" y="41"/>
                      </a:cubicBezTo>
                      <a:cubicBezTo>
                        <a:pt x="0" y="41"/>
                        <a:pt x="0" y="41"/>
                        <a:pt x="0" y="41"/>
                      </a:cubicBezTo>
                      <a:cubicBezTo>
                        <a:pt x="0" y="42"/>
                        <a:pt x="0" y="42"/>
                        <a:pt x="0" y="42"/>
                      </a:cubicBezTo>
                      <a:cubicBezTo>
                        <a:pt x="67" y="109"/>
                        <a:pt x="67" y="109"/>
                        <a:pt x="67" y="109"/>
                      </a:cubicBezTo>
                      <a:cubicBezTo>
                        <a:pt x="67" y="109"/>
                        <a:pt x="67" y="110"/>
                        <a:pt x="68" y="110"/>
                      </a:cubicBezTo>
                      <a:cubicBezTo>
                        <a:pt x="68" y="110"/>
                        <a:pt x="68" y="109"/>
                        <a:pt x="68" y="109"/>
                      </a:cubicBezTo>
                      <a:cubicBezTo>
                        <a:pt x="108" y="69"/>
                        <a:pt x="108" y="69"/>
                        <a:pt x="108" y="69"/>
                      </a:cubicBezTo>
                      <a:cubicBezTo>
                        <a:pt x="109" y="69"/>
                        <a:pt x="109" y="68"/>
                        <a:pt x="108" y="6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3" name="Freeform 53"/>
                <p:cNvSpPr>
                  <a:spLocks noEditPoints="1"/>
                </p:cNvSpPr>
                <p:nvPr/>
              </p:nvSpPr>
              <p:spPr bwMode="auto">
                <a:xfrm>
                  <a:off x="12451" y="3735"/>
                  <a:ext cx="405" cy="400"/>
                </a:xfrm>
                <a:custGeom>
                  <a:avLst/>
                  <a:gdLst>
                    <a:gd name="T0" fmla="*/ 88 w 89"/>
                    <a:gd name="T1" fmla="*/ 81 h 88"/>
                    <a:gd name="T2" fmla="*/ 69 w 89"/>
                    <a:gd name="T3" fmla="*/ 25 h 88"/>
                    <a:gd name="T4" fmla="*/ 68 w 89"/>
                    <a:gd name="T5" fmla="*/ 24 h 88"/>
                    <a:gd name="T6" fmla="*/ 35 w 89"/>
                    <a:gd name="T7" fmla="*/ 0 h 88"/>
                    <a:gd name="T8" fmla="*/ 33 w 89"/>
                    <a:gd name="T9" fmla="*/ 0 h 88"/>
                    <a:gd name="T10" fmla="*/ 0 w 89"/>
                    <a:gd name="T11" fmla="*/ 33 h 88"/>
                    <a:gd name="T12" fmla="*/ 0 w 89"/>
                    <a:gd name="T13" fmla="*/ 35 h 88"/>
                    <a:gd name="T14" fmla="*/ 24 w 89"/>
                    <a:gd name="T15" fmla="*/ 68 h 88"/>
                    <a:gd name="T16" fmla="*/ 25 w 89"/>
                    <a:gd name="T17" fmla="*/ 69 h 88"/>
                    <a:gd name="T18" fmla="*/ 81 w 89"/>
                    <a:gd name="T19" fmla="*/ 88 h 88"/>
                    <a:gd name="T20" fmla="*/ 81 w 89"/>
                    <a:gd name="T21" fmla="*/ 88 h 88"/>
                    <a:gd name="T22" fmla="*/ 82 w 89"/>
                    <a:gd name="T23" fmla="*/ 88 h 88"/>
                    <a:gd name="T24" fmla="*/ 88 w 89"/>
                    <a:gd name="T25" fmla="*/ 82 h 88"/>
                    <a:gd name="T26" fmla="*/ 88 w 89"/>
                    <a:gd name="T27" fmla="*/ 81 h 88"/>
                    <a:gd name="T28" fmla="*/ 51 w 89"/>
                    <a:gd name="T29" fmla="*/ 51 h 88"/>
                    <a:gd name="T30" fmla="*/ 38 w 89"/>
                    <a:gd name="T31" fmla="*/ 51 h 88"/>
                    <a:gd name="T32" fmla="*/ 36 w 89"/>
                    <a:gd name="T33" fmla="*/ 44 h 88"/>
                    <a:gd name="T34" fmla="*/ 38 w 89"/>
                    <a:gd name="T35" fmla="*/ 38 h 88"/>
                    <a:gd name="T36" fmla="*/ 45 w 89"/>
                    <a:gd name="T37" fmla="*/ 35 h 88"/>
                    <a:gd name="T38" fmla="*/ 51 w 89"/>
                    <a:gd name="T39" fmla="*/ 38 h 88"/>
                    <a:gd name="T40" fmla="*/ 51 w 89"/>
                    <a:gd name="T41" fmla="*/ 51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89" h="88">
                      <a:moveTo>
                        <a:pt x="88" y="81"/>
                      </a:moveTo>
                      <a:cubicBezTo>
                        <a:pt x="88" y="80"/>
                        <a:pt x="74" y="64"/>
                        <a:pt x="69" y="25"/>
                      </a:cubicBezTo>
                      <a:cubicBezTo>
                        <a:pt x="69" y="24"/>
                        <a:pt x="69" y="24"/>
                        <a:pt x="68" y="24"/>
                      </a:cubicBezTo>
                      <a:cubicBezTo>
                        <a:pt x="68" y="24"/>
                        <a:pt x="55" y="20"/>
                        <a:pt x="35" y="0"/>
                      </a:cubicBezTo>
                      <a:cubicBezTo>
                        <a:pt x="34" y="0"/>
                        <a:pt x="34" y="0"/>
                        <a:pt x="33" y="0"/>
                      </a:cubicBezTo>
                      <a:cubicBezTo>
                        <a:pt x="0" y="33"/>
                        <a:pt x="0" y="33"/>
                        <a:pt x="0" y="33"/>
                      </a:cubicBezTo>
                      <a:cubicBezTo>
                        <a:pt x="0" y="34"/>
                        <a:pt x="0" y="34"/>
                        <a:pt x="0" y="35"/>
                      </a:cubicBezTo>
                      <a:cubicBezTo>
                        <a:pt x="21" y="55"/>
                        <a:pt x="24" y="68"/>
                        <a:pt x="24" y="68"/>
                      </a:cubicBezTo>
                      <a:cubicBezTo>
                        <a:pt x="24" y="68"/>
                        <a:pt x="24" y="69"/>
                        <a:pt x="25" y="69"/>
                      </a:cubicBezTo>
                      <a:cubicBezTo>
                        <a:pt x="64" y="74"/>
                        <a:pt x="81" y="88"/>
                        <a:pt x="81" y="88"/>
                      </a:cubicBezTo>
                      <a:cubicBezTo>
                        <a:pt x="81" y="88"/>
                        <a:pt x="81" y="88"/>
                        <a:pt x="81" y="88"/>
                      </a:cubicBezTo>
                      <a:cubicBezTo>
                        <a:pt x="82" y="88"/>
                        <a:pt x="82" y="88"/>
                        <a:pt x="82" y="88"/>
                      </a:cubicBezTo>
                      <a:cubicBezTo>
                        <a:pt x="88" y="82"/>
                        <a:pt x="88" y="82"/>
                        <a:pt x="88" y="82"/>
                      </a:cubicBezTo>
                      <a:cubicBezTo>
                        <a:pt x="89" y="82"/>
                        <a:pt x="89" y="81"/>
                        <a:pt x="88" y="81"/>
                      </a:cubicBezTo>
                      <a:close/>
                      <a:moveTo>
                        <a:pt x="51" y="51"/>
                      </a:moveTo>
                      <a:cubicBezTo>
                        <a:pt x="48" y="54"/>
                        <a:pt x="42" y="54"/>
                        <a:pt x="38" y="51"/>
                      </a:cubicBezTo>
                      <a:cubicBezTo>
                        <a:pt x="37" y="49"/>
                        <a:pt x="36" y="47"/>
                        <a:pt x="36" y="44"/>
                      </a:cubicBezTo>
                      <a:cubicBezTo>
                        <a:pt x="36" y="42"/>
                        <a:pt x="37" y="40"/>
                        <a:pt x="38" y="38"/>
                      </a:cubicBezTo>
                      <a:cubicBezTo>
                        <a:pt x="40" y="36"/>
                        <a:pt x="42" y="35"/>
                        <a:pt x="45" y="35"/>
                      </a:cubicBezTo>
                      <a:cubicBezTo>
                        <a:pt x="47" y="35"/>
                        <a:pt x="49" y="36"/>
                        <a:pt x="51" y="38"/>
                      </a:cubicBezTo>
                      <a:cubicBezTo>
                        <a:pt x="54" y="42"/>
                        <a:pt x="54" y="47"/>
                        <a:pt x="51" y="5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5" name="文本框 4"/>
          <p:cNvSpPr txBox="1"/>
          <p:nvPr/>
        </p:nvSpPr>
        <p:spPr>
          <a:xfrm>
            <a:off x="1422463" y="1407385"/>
            <a:ext cx="599309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play() </a:t>
            </a:r>
            <a:r>
              <a:rPr lang="zh-CN" altLang="en-US" dirty="0"/>
              <a:t>播放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pause() </a:t>
            </a:r>
            <a:r>
              <a:rPr lang="zh-CN" altLang="en-US" dirty="0"/>
              <a:t>停止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>
                <a:solidFill>
                  <a:srgbClr val="FF0000"/>
                </a:solidFill>
              </a:rPr>
              <a:t>load</a:t>
            </a:r>
            <a:r>
              <a:rPr lang="en-US" altLang="zh-CN" dirty="0"/>
              <a:t>():</a:t>
            </a:r>
            <a:r>
              <a:rPr lang="zh-CN" altLang="en-US" dirty="0"/>
              <a:t>重置媒体元素并重新载入媒体，可中止正在进行的任务或事件</a:t>
            </a:r>
            <a:endParaRPr lang="zh-CN" alt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文本框 9"/>
          <p:cNvSpPr txBox="1"/>
          <p:nvPr/>
        </p:nvSpPr>
        <p:spPr>
          <a:xfrm>
            <a:off x="1007970" y="231626"/>
            <a:ext cx="1403790" cy="259671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/>
            <a:r>
              <a:rPr lang="en-US" altLang="zh-CN" sz="135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Audio/video</a:t>
            </a:r>
            <a:endParaRPr lang="zh-CN" altLang="en-US" sz="1350" dirty="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4" name="直接连接符 123"/>
          <p:cNvCxnSpPr/>
          <p:nvPr/>
        </p:nvCxnSpPr>
        <p:spPr>
          <a:xfrm>
            <a:off x="1006366" y="501586"/>
            <a:ext cx="7291077" cy="0"/>
          </a:xfrm>
          <a:prstGeom prst="line">
            <a:avLst/>
          </a:prstGeom>
          <a:ln>
            <a:solidFill>
              <a:srgbClr val="41445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5" name="组合 124"/>
          <p:cNvGrpSpPr/>
          <p:nvPr/>
        </p:nvGrpSpPr>
        <p:grpSpPr>
          <a:xfrm>
            <a:off x="8427406" y="345603"/>
            <a:ext cx="193989" cy="174903"/>
            <a:chOff x="3720691" y="2824413"/>
            <a:chExt cx="1341120" cy="1209172"/>
          </a:xfrm>
        </p:grpSpPr>
        <p:sp>
          <p:nvSpPr>
            <p:cNvPr id="126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  <p:sp>
          <p:nvSpPr>
            <p:cNvPr id="127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</p:grpSp>
      <p:grpSp>
        <p:nvGrpSpPr>
          <p:cNvPr id="65" name="组合 64"/>
          <p:cNvGrpSpPr/>
          <p:nvPr/>
        </p:nvGrpSpPr>
        <p:grpSpPr>
          <a:xfrm>
            <a:off x="414620" y="142563"/>
            <a:ext cx="502789" cy="453321"/>
            <a:chOff x="5424755" y="1340768"/>
            <a:chExt cx="670560" cy="604586"/>
          </a:xfrm>
        </p:grpSpPr>
        <p:grpSp>
          <p:nvGrpSpPr>
            <p:cNvPr id="66" name="组合 65"/>
            <p:cNvGrpSpPr/>
            <p:nvPr/>
          </p:nvGrpSpPr>
          <p:grpSpPr>
            <a:xfrm>
              <a:off x="5424755" y="1340768"/>
              <a:ext cx="670560" cy="604586"/>
              <a:chOff x="3720691" y="2824413"/>
              <a:chExt cx="1341120" cy="1209172"/>
            </a:xfrm>
          </p:grpSpPr>
          <p:sp>
            <p:nvSpPr>
              <p:cNvPr id="69" name="Freeform 5"/>
              <p:cNvSpPr/>
              <p:nvPr/>
            </p:nvSpPr>
            <p:spPr bwMode="auto">
              <a:xfrm rot="1855731">
                <a:off x="3720691" y="2824413"/>
                <a:ext cx="1341120" cy="1209172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16200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190500" dist="1143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73" name="Freeform 5"/>
              <p:cNvSpPr/>
              <p:nvPr/>
            </p:nvSpPr>
            <p:spPr bwMode="auto">
              <a:xfrm rot="1855731">
                <a:off x="3764581" y="2863367"/>
                <a:ext cx="1264630" cy="1140208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21594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</p:grpSp>
        <p:sp>
          <p:nvSpPr>
            <p:cNvPr id="67" name="Freeform 5"/>
            <p:cNvSpPr/>
            <p:nvPr/>
          </p:nvSpPr>
          <p:spPr bwMode="auto">
            <a:xfrm rot="1855731">
              <a:off x="5470180" y="1383052"/>
              <a:ext cx="576760" cy="52001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noFill/>
            <a:ln w="9525" cap="flat">
              <a:solidFill>
                <a:srgbClr val="414455"/>
              </a:solidFill>
              <a:prstDash val="sysDash"/>
              <a:miter lim="800000"/>
            </a:ln>
            <a:effectLst/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</p:grpSp>
      <p:pic>
        <p:nvPicPr>
          <p:cNvPr id="2" name="图片 1" descr="00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0535" y="179070"/>
            <a:ext cx="388620" cy="400050"/>
          </a:xfrm>
          <a:prstGeom prst="rect">
            <a:avLst/>
          </a:prstGeom>
        </p:spPr>
      </p:pic>
      <p:grpSp>
        <p:nvGrpSpPr>
          <p:cNvPr id="35" name="组合 34"/>
          <p:cNvGrpSpPr/>
          <p:nvPr/>
        </p:nvGrpSpPr>
        <p:grpSpPr>
          <a:xfrm>
            <a:off x="979805" y="863600"/>
            <a:ext cx="3303905" cy="648970"/>
            <a:chOff x="1543" y="1360"/>
            <a:chExt cx="5203" cy="1022"/>
          </a:xfrm>
        </p:grpSpPr>
        <p:sp>
          <p:nvSpPr>
            <p:cNvPr id="3" name="文本框 2"/>
            <p:cNvSpPr txBox="1"/>
            <p:nvPr/>
          </p:nvSpPr>
          <p:spPr>
            <a:xfrm>
              <a:off x="2298" y="1364"/>
              <a:ext cx="4448" cy="10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rgbClr val="5B5E7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属性</a:t>
              </a:r>
              <a:endParaRPr lang="zh-CN" altLang="en-US" dirty="0">
                <a:solidFill>
                  <a:srgbClr val="5B5E77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indent="0">
                <a:buFont typeface="Wingdings" panose="05000000000000000000" charset="0"/>
                <a:buNone/>
              </a:pPr>
              <a:endParaRPr lang="en-US" altLang="zh-CN" dirty="0">
                <a:solidFill>
                  <a:srgbClr val="5B5E77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4" name="组合 33"/>
            <p:cNvGrpSpPr/>
            <p:nvPr/>
          </p:nvGrpSpPr>
          <p:grpSpPr>
            <a:xfrm>
              <a:off x="1543" y="1360"/>
              <a:ext cx="651" cy="587"/>
              <a:chOff x="7541" y="3259"/>
              <a:chExt cx="1356" cy="1222"/>
            </a:xfrm>
          </p:grpSpPr>
          <p:grpSp>
            <p:nvGrpSpPr>
              <p:cNvPr id="33" name="组合 32"/>
              <p:cNvGrpSpPr/>
              <p:nvPr/>
            </p:nvGrpSpPr>
            <p:grpSpPr>
              <a:xfrm>
                <a:off x="7541" y="3259"/>
                <a:ext cx="1356" cy="1223"/>
                <a:chOff x="7541" y="3259"/>
                <a:chExt cx="1356" cy="1223"/>
              </a:xfrm>
            </p:grpSpPr>
            <p:grpSp>
              <p:nvGrpSpPr>
                <p:cNvPr id="25" name="组合 24"/>
                <p:cNvGrpSpPr/>
                <p:nvPr/>
              </p:nvGrpSpPr>
              <p:grpSpPr>
                <a:xfrm>
                  <a:off x="7541" y="3259"/>
                  <a:ext cx="1356" cy="1223"/>
                  <a:chOff x="3720691" y="2824413"/>
                  <a:chExt cx="1341120" cy="1209172"/>
                </a:xfrm>
              </p:grpSpPr>
              <p:sp>
                <p:nvSpPr>
                  <p:cNvPr id="26" name="Freeform 5"/>
                  <p:cNvSpPr/>
                  <p:nvPr/>
                </p:nvSpPr>
                <p:spPr bwMode="auto">
                  <a:xfrm rot="1855731">
                    <a:off x="3720691" y="2824413"/>
                    <a:ext cx="1341120" cy="1209172"/>
                  </a:xfrm>
                  <a:custGeom>
                    <a:avLst/>
                    <a:gdLst>
                      <a:gd name="T0" fmla="*/ 2151 w 2740"/>
                      <a:gd name="T1" fmla="*/ 2315 h 2446"/>
                      <a:gd name="T2" fmla="*/ 2055 w 2740"/>
                      <a:gd name="T3" fmla="*/ 2410 h 2446"/>
                      <a:gd name="T4" fmla="*/ 1918 w 2740"/>
                      <a:gd name="T5" fmla="*/ 2445 h 2446"/>
                      <a:gd name="T6" fmla="*/ 816 w 2740"/>
                      <a:gd name="T7" fmla="*/ 2445 h 2446"/>
                      <a:gd name="T8" fmla="*/ 685 w 2740"/>
                      <a:gd name="T9" fmla="*/ 2410 h 2446"/>
                      <a:gd name="T10" fmla="*/ 589 w 2740"/>
                      <a:gd name="T11" fmla="*/ 2314 h 2446"/>
                      <a:gd name="T12" fmla="*/ 36 w 2740"/>
                      <a:gd name="T13" fmla="*/ 1356 h 2446"/>
                      <a:gd name="T14" fmla="*/ 0 w 2740"/>
                      <a:gd name="T15" fmla="*/ 1223 h 2446"/>
                      <a:gd name="T16" fmla="*/ 36 w 2740"/>
                      <a:gd name="T17" fmla="*/ 1089 h 2446"/>
                      <a:gd name="T18" fmla="*/ 587 w 2740"/>
                      <a:gd name="T19" fmla="*/ 135 h 2446"/>
                      <a:gd name="T20" fmla="*/ 685 w 2740"/>
                      <a:gd name="T21" fmla="*/ 37 h 2446"/>
                      <a:gd name="T22" fmla="*/ 810 w 2740"/>
                      <a:gd name="T23" fmla="*/ 1 h 2446"/>
                      <a:gd name="T24" fmla="*/ 1916 w 2740"/>
                      <a:gd name="T25" fmla="*/ 1 h 2446"/>
                      <a:gd name="T26" fmla="*/ 2055 w 2740"/>
                      <a:gd name="T27" fmla="*/ 37 h 2446"/>
                      <a:gd name="T28" fmla="*/ 2151 w 2740"/>
                      <a:gd name="T29" fmla="*/ 132 h 2446"/>
                      <a:gd name="T30" fmla="*/ 2702 w 2740"/>
                      <a:gd name="T31" fmla="*/ 1086 h 2446"/>
                      <a:gd name="T32" fmla="*/ 2740 w 2740"/>
                      <a:gd name="T33" fmla="*/ 1223 h 2446"/>
                      <a:gd name="T34" fmla="*/ 2701 w 2740"/>
                      <a:gd name="T35" fmla="*/ 1361 h 2446"/>
                      <a:gd name="T36" fmla="*/ 2151 w 2740"/>
                      <a:gd name="T37" fmla="*/ 2315 h 24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2740" h="2446">
                        <a:moveTo>
                          <a:pt x="2151" y="2315"/>
                        </a:moveTo>
                        <a:cubicBezTo>
                          <a:pt x="2128" y="2353"/>
                          <a:pt x="2096" y="2386"/>
                          <a:pt x="2055" y="2410"/>
                        </a:cubicBezTo>
                        <a:cubicBezTo>
                          <a:pt x="2012" y="2435"/>
                          <a:pt x="1965" y="2446"/>
                          <a:pt x="1918" y="2445"/>
                        </a:cubicBezTo>
                        <a:lnTo>
                          <a:pt x="816" y="2445"/>
                        </a:lnTo>
                        <a:cubicBezTo>
                          <a:pt x="772" y="2445"/>
                          <a:pt x="726" y="2434"/>
                          <a:pt x="685" y="2410"/>
                        </a:cubicBezTo>
                        <a:cubicBezTo>
                          <a:pt x="644" y="2386"/>
                          <a:pt x="611" y="2353"/>
                          <a:pt x="589" y="2314"/>
                        </a:cubicBezTo>
                        <a:lnTo>
                          <a:pt x="36" y="1356"/>
                        </a:lnTo>
                        <a:cubicBezTo>
                          <a:pt x="13" y="1317"/>
                          <a:pt x="0" y="1272"/>
                          <a:pt x="0" y="1223"/>
                        </a:cubicBezTo>
                        <a:cubicBezTo>
                          <a:pt x="0" y="1174"/>
                          <a:pt x="13" y="1129"/>
                          <a:pt x="36" y="1089"/>
                        </a:cubicBezTo>
                        <a:lnTo>
                          <a:pt x="587" y="135"/>
                        </a:lnTo>
                        <a:cubicBezTo>
                          <a:pt x="610" y="96"/>
                          <a:pt x="643" y="61"/>
                          <a:pt x="685" y="37"/>
                        </a:cubicBezTo>
                        <a:cubicBezTo>
                          <a:pt x="724" y="14"/>
                          <a:pt x="767" y="2"/>
                          <a:pt x="810" y="1"/>
                        </a:cubicBezTo>
                        <a:lnTo>
                          <a:pt x="1916" y="1"/>
                        </a:lnTo>
                        <a:cubicBezTo>
                          <a:pt x="1963" y="0"/>
                          <a:pt x="2011" y="11"/>
                          <a:pt x="2055" y="37"/>
                        </a:cubicBezTo>
                        <a:cubicBezTo>
                          <a:pt x="2096" y="60"/>
                          <a:pt x="2129" y="93"/>
                          <a:pt x="2151" y="132"/>
                        </a:cubicBezTo>
                        <a:lnTo>
                          <a:pt x="2702" y="1086"/>
                        </a:lnTo>
                        <a:cubicBezTo>
                          <a:pt x="2726" y="1126"/>
                          <a:pt x="2740" y="1173"/>
                          <a:pt x="2740" y="1223"/>
                        </a:cubicBezTo>
                        <a:cubicBezTo>
                          <a:pt x="2740" y="1274"/>
                          <a:pt x="2726" y="1321"/>
                          <a:pt x="2701" y="1361"/>
                        </a:cubicBezTo>
                        <a:lnTo>
                          <a:pt x="2151" y="231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D3D3D3"/>
                      </a:gs>
                      <a:gs pos="100000">
                        <a:srgbClr val="F9F9F9"/>
                      </a:gs>
                    </a:gsLst>
                    <a:lin ang="16200000" scaled="0"/>
                  </a:gradFill>
                  <a:ln w="12700" cap="flat">
                    <a:noFill/>
                    <a:prstDash val="solid"/>
                    <a:miter lim="800000"/>
                  </a:ln>
                  <a:effectLst>
                    <a:outerShdw blurRad="190500" dist="1143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vert="horz" wrap="square" lIns="68562" tIns="34281" rIns="68562" bIns="34281" numCol="1" anchor="t" anchorCtr="0" compatLnSpc="1"/>
                  <a:lstStyle/>
                  <a:p>
                    <a:endParaRPr lang="zh-CN" altLang="en-US" sz="1350"/>
                  </a:p>
                </p:txBody>
              </p:sp>
              <p:sp>
                <p:nvSpPr>
                  <p:cNvPr id="27" name="Freeform 5"/>
                  <p:cNvSpPr/>
                  <p:nvPr/>
                </p:nvSpPr>
                <p:spPr bwMode="auto">
                  <a:xfrm rot="1855731">
                    <a:off x="3764581" y="2863367"/>
                    <a:ext cx="1264630" cy="1140208"/>
                  </a:xfrm>
                  <a:custGeom>
                    <a:avLst/>
                    <a:gdLst>
                      <a:gd name="T0" fmla="*/ 2151 w 2740"/>
                      <a:gd name="T1" fmla="*/ 2315 h 2446"/>
                      <a:gd name="T2" fmla="*/ 2055 w 2740"/>
                      <a:gd name="T3" fmla="*/ 2410 h 2446"/>
                      <a:gd name="T4" fmla="*/ 1918 w 2740"/>
                      <a:gd name="T5" fmla="*/ 2445 h 2446"/>
                      <a:gd name="T6" fmla="*/ 816 w 2740"/>
                      <a:gd name="T7" fmla="*/ 2445 h 2446"/>
                      <a:gd name="T8" fmla="*/ 685 w 2740"/>
                      <a:gd name="T9" fmla="*/ 2410 h 2446"/>
                      <a:gd name="T10" fmla="*/ 589 w 2740"/>
                      <a:gd name="T11" fmla="*/ 2314 h 2446"/>
                      <a:gd name="T12" fmla="*/ 36 w 2740"/>
                      <a:gd name="T13" fmla="*/ 1356 h 2446"/>
                      <a:gd name="T14" fmla="*/ 0 w 2740"/>
                      <a:gd name="T15" fmla="*/ 1223 h 2446"/>
                      <a:gd name="T16" fmla="*/ 36 w 2740"/>
                      <a:gd name="T17" fmla="*/ 1089 h 2446"/>
                      <a:gd name="T18" fmla="*/ 587 w 2740"/>
                      <a:gd name="T19" fmla="*/ 135 h 2446"/>
                      <a:gd name="T20" fmla="*/ 685 w 2740"/>
                      <a:gd name="T21" fmla="*/ 37 h 2446"/>
                      <a:gd name="T22" fmla="*/ 810 w 2740"/>
                      <a:gd name="T23" fmla="*/ 1 h 2446"/>
                      <a:gd name="T24" fmla="*/ 1916 w 2740"/>
                      <a:gd name="T25" fmla="*/ 1 h 2446"/>
                      <a:gd name="T26" fmla="*/ 2055 w 2740"/>
                      <a:gd name="T27" fmla="*/ 37 h 2446"/>
                      <a:gd name="T28" fmla="*/ 2151 w 2740"/>
                      <a:gd name="T29" fmla="*/ 132 h 2446"/>
                      <a:gd name="T30" fmla="*/ 2702 w 2740"/>
                      <a:gd name="T31" fmla="*/ 1086 h 2446"/>
                      <a:gd name="T32" fmla="*/ 2740 w 2740"/>
                      <a:gd name="T33" fmla="*/ 1223 h 2446"/>
                      <a:gd name="T34" fmla="*/ 2701 w 2740"/>
                      <a:gd name="T35" fmla="*/ 1361 h 2446"/>
                      <a:gd name="T36" fmla="*/ 2151 w 2740"/>
                      <a:gd name="T37" fmla="*/ 2315 h 24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2740" h="2446">
                        <a:moveTo>
                          <a:pt x="2151" y="2315"/>
                        </a:moveTo>
                        <a:cubicBezTo>
                          <a:pt x="2128" y="2353"/>
                          <a:pt x="2096" y="2386"/>
                          <a:pt x="2055" y="2410"/>
                        </a:cubicBezTo>
                        <a:cubicBezTo>
                          <a:pt x="2012" y="2435"/>
                          <a:pt x="1965" y="2446"/>
                          <a:pt x="1918" y="2445"/>
                        </a:cubicBezTo>
                        <a:lnTo>
                          <a:pt x="816" y="2445"/>
                        </a:lnTo>
                        <a:cubicBezTo>
                          <a:pt x="772" y="2445"/>
                          <a:pt x="726" y="2434"/>
                          <a:pt x="685" y="2410"/>
                        </a:cubicBezTo>
                        <a:cubicBezTo>
                          <a:pt x="644" y="2386"/>
                          <a:pt x="611" y="2353"/>
                          <a:pt x="589" y="2314"/>
                        </a:cubicBezTo>
                        <a:lnTo>
                          <a:pt x="36" y="1356"/>
                        </a:lnTo>
                        <a:cubicBezTo>
                          <a:pt x="13" y="1317"/>
                          <a:pt x="0" y="1272"/>
                          <a:pt x="0" y="1223"/>
                        </a:cubicBezTo>
                        <a:cubicBezTo>
                          <a:pt x="0" y="1174"/>
                          <a:pt x="13" y="1129"/>
                          <a:pt x="36" y="1089"/>
                        </a:cubicBezTo>
                        <a:lnTo>
                          <a:pt x="587" y="135"/>
                        </a:lnTo>
                        <a:cubicBezTo>
                          <a:pt x="610" y="96"/>
                          <a:pt x="643" y="61"/>
                          <a:pt x="685" y="37"/>
                        </a:cubicBezTo>
                        <a:cubicBezTo>
                          <a:pt x="724" y="14"/>
                          <a:pt x="767" y="2"/>
                          <a:pt x="810" y="1"/>
                        </a:cubicBezTo>
                        <a:lnTo>
                          <a:pt x="1916" y="1"/>
                        </a:lnTo>
                        <a:cubicBezTo>
                          <a:pt x="1963" y="0"/>
                          <a:pt x="2011" y="11"/>
                          <a:pt x="2055" y="37"/>
                        </a:cubicBezTo>
                        <a:cubicBezTo>
                          <a:pt x="2096" y="60"/>
                          <a:pt x="2129" y="93"/>
                          <a:pt x="2151" y="132"/>
                        </a:cubicBezTo>
                        <a:lnTo>
                          <a:pt x="2702" y="1086"/>
                        </a:lnTo>
                        <a:cubicBezTo>
                          <a:pt x="2726" y="1126"/>
                          <a:pt x="2740" y="1173"/>
                          <a:pt x="2740" y="1223"/>
                        </a:cubicBezTo>
                        <a:cubicBezTo>
                          <a:pt x="2740" y="1274"/>
                          <a:pt x="2726" y="1321"/>
                          <a:pt x="2701" y="1361"/>
                        </a:cubicBezTo>
                        <a:lnTo>
                          <a:pt x="2151" y="231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D3D3D3"/>
                      </a:gs>
                      <a:gs pos="100000">
                        <a:srgbClr val="F9F9F9"/>
                      </a:gs>
                    </a:gsLst>
                    <a:lin ang="21594000" scaled="0"/>
                  </a:gradFill>
                  <a:ln w="12700" cap="flat">
                    <a:noFill/>
                    <a:prstDash val="solid"/>
                    <a:miter lim="800000"/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vert="horz" wrap="square" lIns="68562" tIns="34281" rIns="68562" bIns="34281" numCol="1" anchor="t" anchorCtr="0" compatLnSpc="1"/>
                  <a:lstStyle/>
                  <a:p>
                    <a:endParaRPr lang="zh-CN" altLang="en-US" sz="1350"/>
                  </a:p>
                </p:txBody>
              </p:sp>
            </p:grpSp>
            <p:sp>
              <p:nvSpPr>
                <p:cNvPr id="28" name="Freeform 5"/>
                <p:cNvSpPr/>
                <p:nvPr/>
              </p:nvSpPr>
              <p:spPr bwMode="auto">
                <a:xfrm rot="1855731">
                  <a:off x="7634" y="3343"/>
                  <a:ext cx="1171" cy="1055"/>
                </a:xfrm>
                <a:custGeom>
                  <a:avLst/>
                  <a:gdLst>
                    <a:gd name="T0" fmla="*/ 2151 w 2740"/>
                    <a:gd name="T1" fmla="*/ 2315 h 2446"/>
                    <a:gd name="T2" fmla="*/ 2055 w 2740"/>
                    <a:gd name="T3" fmla="*/ 2410 h 2446"/>
                    <a:gd name="T4" fmla="*/ 1918 w 2740"/>
                    <a:gd name="T5" fmla="*/ 2445 h 2446"/>
                    <a:gd name="T6" fmla="*/ 816 w 2740"/>
                    <a:gd name="T7" fmla="*/ 2445 h 2446"/>
                    <a:gd name="T8" fmla="*/ 685 w 2740"/>
                    <a:gd name="T9" fmla="*/ 2410 h 2446"/>
                    <a:gd name="T10" fmla="*/ 589 w 2740"/>
                    <a:gd name="T11" fmla="*/ 2314 h 2446"/>
                    <a:gd name="T12" fmla="*/ 36 w 2740"/>
                    <a:gd name="T13" fmla="*/ 1356 h 2446"/>
                    <a:gd name="T14" fmla="*/ 0 w 2740"/>
                    <a:gd name="T15" fmla="*/ 1223 h 2446"/>
                    <a:gd name="T16" fmla="*/ 36 w 2740"/>
                    <a:gd name="T17" fmla="*/ 1089 h 2446"/>
                    <a:gd name="T18" fmla="*/ 587 w 2740"/>
                    <a:gd name="T19" fmla="*/ 135 h 2446"/>
                    <a:gd name="T20" fmla="*/ 685 w 2740"/>
                    <a:gd name="T21" fmla="*/ 37 h 2446"/>
                    <a:gd name="T22" fmla="*/ 810 w 2740"/>
                    <a:gd name="T23" fmla="*/ 1 h 2446"/>
                    <a:gd name="T24" fmla="*/ 1916 w 2740"/>
                    <a:gd name="T25" fmla="*/ 1 h 2446"/>
                    <a:gd name="T26" fmla="*/ 2055 w 2740"/>
                    <a:gd name="T27" fmla="*/ 37 h 2446"/>
                    <a:gd name="T28" fmla="*/ 2151 w 2740"/>
                    <a:gd name="T29" fmla="*/ 132 h 2446"/>
                    <a:gd name="T30" fmla="*/ 2702 w 2740"/>
                    <a:gd name="T31" fmla="*/ 1086 h 2446"/>
                    <a:gd name="T32" fmla="*/ 2740 w 2740"/>
                    <a:gd name="T33" fmla="*/ 1223 h 2446"/>
                    <a:gd name="T34" fmla="*/ 2701 w 2740"/>
                    <a:gd name="T35" fmla="*/ 1361 h 2446"/>
                    <a:gd name="T36" fmla="*/ 2151 w 2740"/>
                    <a:gd name="T37" fmla="*/ 2315 h 24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740" h="2446">
                      <a:moveTo>
                        <a:pt x="2151" y="2315"/>
                      </a:moveTo>
                      <a:cubicBezTo>
                        <a:pt x="2128" y="2353"/>
                        <a:pt x="2096" y="2386"/>
                        <a:pt x="2055" y="2410"/>
                      </a:cubicBezTo>
                      <a:cubicBezTo>
                        <a:pt x="2012" y="2435"/>
                        <a:pt x="1965" y="2446"/>
                        <a:pt x="1918" y="2445"/>
                      </a:cubicBezTo>
                      <a:lnTo>
                        <a:pt x="816" y="2445"/>
                      </a:lnTo>
                      <a:cubicBezTo>
                        <a:pt x="772" y="2445"/>
                        <a:pt x="726" y="2434"/>
                        <a:pt x="685" y="2410"/>
                      </a:cubicBezTo>
                      <a:cubicBezTo>
                        <a:pt x="644" y="2386"/>
                        <a:pt x="611" y="2353"/>
                        <a:pt x="589" y="2314"/>
                      </a:cubicBezTo>
                      <a:lnTo>
                        <a:pt x="36" y="1356"/>
                      </a:lnTo>
                      <a:cubicBezTo>
                        <a:pt x="13" y="1317"/>
                        <a:pt x="0" y="1272"/>
                        <a:pt x="0" y="1223"/>
                      </a:cubicBezTo>
                      <a:cubicBezTo>
                        <a:pt x="0" y="1174"/>
                        <a:pt x="13" y="1129"/>
                        <a:pt x="36" y="1089"/>
                      </a:cubicBezTo>
                      <a:lnTo>
                        <a:pt x="587" y="135"/>
                      </a:lnTo>
                      <a:cubicBezTo>
                        <a:pt x="610" y="96"/>
                        <a:pt x="643" y="61"/>
                        <a:pt x="685" y="37"/>
                      </a:cubicBezTo>
                      <a:cubicBezTo>
                        <a:pt x="724" y="14"/>
                        <a:pt x="767" y="2"/>
                        <a:pt x="810" y="1"/>
                      </a:cubicBezTo>
                      <a:lnTo>
                        <a:pt x="1916" y="1"/>
                      </a:lnTo>
                      <a:cubicBezTo>
                        <a:pt x="1963" y="0"/>
                        <a:pt x="2011" y="11"/>
                        <a:pt x="2055" y="37"/>
                      </a:cubicBezTo>
                      <a:cubicBezTo>
                        <a:pt x="2096" y="60"/>
                        <a:pt x="2129" y="93"/>
                        <a:pt x="2151" y="132"/>
                      </a:cubicBezTo>
                      <a:lnTo>
                        <a:pt x="2702" y="1086"/>
                      </a:lnTo>
                      <a:cubicBezTo>
                        <a:pt x="2726" y="1126"/>
                        <a:pt x="2740" y="1173"/>
                        <a:pt x="2740" y="1223"/>
                      </a:cubicBezTo>
                      <a:cubicBezTo>
                        <a:pt x="2740" y="1274"/>
                        <a:pt x="2726" y="1321"/>
                        <a:pt x="2701" y="1361"/>
                      </a:cubicBezTo>
                      <a:lnTo>
                        <a:pt x="2151" y="2315"/>
                      </a:lnTo>
                      <a:close/>
                    </a:path>
                  </a:pathLst>
                </a:custGeom>
                <a:noFill/>
                <a:ln w="9525" cap="flat">
                  <a:solidFill>
                    <a:srgbClr val="414455"/>
                  </a:solidFill>
                  <a:prstDash val="sysDash"/>
                  <a:miter lim="800000"/>
                </a:ln>
                <a:effectLst/>
              </p:spPr>
              <p:txBody>
                <a:bodyPr vert="horz" wrap="square" lIns="68562" tIns="34281" rIns="68562" bIns="34281" numCol="1" anchor="t" anchorCtr="0" compatLnSpc="1"/>
                <a:lstStyle/>
                <a:p>
                  <a:endParaRPr lang="zh-CN" altLang="en-US" sz="1350"/>
                </a:p>
              </p:txBody>
            </p:sp>
          </p:grpSp>
          <p:grpSp>
            <p:nvGrpSpPr>
              <p:cNvPr id="4" name="组合 3"/>
              <p:cNvGrpSpPr/>
              <p:nvPr/>
            </p:nvGrpSpPr>
            <p:grpSpPr>
              <a:xfrm>
                <a:off x="7921" y="3535"/>
                <a:ext cx="626" cy="627"/>
                <a:chOff x="11986" y="3265"/>
                <a:chExt cx="869" cy="870"/>
              </a:xfrm>
              <a:solidFill>
                <a:srgbClr val="414455"/>
              </a:solidFill>
            </p:grpSpPr>
            <p:sp>
              <p:nvSpPr>
                <p:cNvPr id="51" name="Freeform 51"/>
                <p:cNvSpPr/>
                <p:nvPr/>
              </p:nvSpPr>
              <p:spPr bwMode="auto">
                <a:xfrm>
                  <a:off x="12333" y="3618"/>
                  <a:ext cx="255" cy="255"/>
                </a:xfrm>
                <a:custGeom>
                  <a:avLst/>
                  <a:gdLst>
                    <a:gd name="T0" fmla="*/ 56 w 56"/>
                    <a:gd name="T1" fmla="*/ 18 h 56"/>
                    <a:gd name="T2" fmla="*/ 56 w 56"/>
                    <a:gd name="T3" fmla="*/ 17 h 56"/>
                    <a:gd name="T4" fmla="*/ 38 w 56"/>
                    <a:gd name="T5" fmla="*/ 0 h 56"/>
                    <a:gd name="T6" fmla="*/ 37 w 56"/>
                    <a:gd name="T7" fmla="*/ 0 h 56"/>
                    <a:gd name="T8" fmla="*/ 0 w 56"/>
                    <a:gd name="T9" fmla="*/ 37 h 56"/>
                    <a:gd name="T10" fmla="*/ 0 w 56"/>
                    <a:gd name="T11" fmla="*/ 38 h 56"/>
                    <a:gd name="T12" fmla="*/ 17 w 56"/>
                    <a:gd name="T13" fmla="*/ 55 h 56"/>
                    <a:gd name="T14" fmla="*/ 18 w 56"/>
                    <a:gd name="T15" fmla="*/ 56 h 56"/>
                    <a:gd name="T16" fmla="*/ 19 w 56"/>
                    <a:gd name="T17" fmla="*/ 55 h 56"/>
                    <a:gd name="T18" fmla="*/ 56 w 56"/>
                    <a:gd name="T19" fmla="*/ 19 h 56"/>
                    <a:gd name="T20" fmla="*/ 56 w 56"/>
                    <a:gd name="T21" fmla="*/ 18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56" h="56">
                      <a:moveTo>
                        <a:pt x="56" y="18"/>
                      </a:moveTo>
                      <a:cubicBezTo>
                        <a:pt x="56" y="18"/>
                        <a:pt x="56" y="17"/>
                        <a:pt x="56" y="17"/>
                      </a:cubicBezTo>
                      <a:cubicBezTo>
                        <a:pt x="38" y="0"/>
                        <a:pt x="38" y="0"/>
                        <a:pt x="38" y="0"/>
                      </a:cubicBezTo>
                      <a:cubicBezTo>
                        <a:pt x="38" y="0"/>
                        <a:pt x="37" y="0"/>
                        <a:pt x="37" y="0"/>
                      </a:cubicBezTo>
                      <a:cubicBezTo>
                        <a:pt x="0" y="37"/>
                        <a:pt x="0" y="37"/>
                        <a:pt x="0" y="37"/>
                      </a:cubicBezTo>
                      <a:cubicBezTo>
                        <a:pt x="0" y="37"/>
                        <a:pt x="0" y="38"/>
                        <a:pt x="0" y="38"/>
                      </a:cubicBezTo>
                      <a:cubicBezTo>
                        <a:pt x="17" y="55"/>
                        <a:pt x="17" y="55"/>
                        <a:pt x="17" y="55"/>
                      </a:cubicBezTo>
                      <a:cubicBezTo>
                        <a:pt x="18" y="56"/>
                        <a:pt x="18" y="56"/>
                        <a:pt x="18" y="56"/>
                      </a:cubicBezTo>
                      <a:cubicBezTo>
                        <a:pt x="18" y="56"/>
                        <a:pt x="19" y="56"/>
                        <a:pt x="19" y="55"/>
                      </a:cubicBezTo>
                      <a:cubicBezTo>
                        <a:pt x="56" y="19"/>
                        <a:pt x="56" y="19"/>
                        <a:pt x="56" y="19"/>
                      </a:cubicBezTo>
                      <a:cubicBezTo>
                        <a:pt x="56" y="19"/>
                        <a:pt x="56" y="18"/>
                        <a:pt x="56" y="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2" name="Freeform 52"/>
                <p:cNvSpPr/>
                <p:nvPr/>
              </p:nvSpPr>
              <p:spPr bwMode="auto">
                <a:xfrm>
                  <a:off x="11986" y="3265"/>
                  <a:ext cx="492" cy="498"/>
                </a:xfrm>
                <a:custGeom>
                  <a:avLst/>
                  <a:gdLst>
                    <a:gd name="T0" fmla="*/ 108 w 109"/>
                    <a:gd name="T1" fmla="*/ 68 h 110"/>
                    <a:gd name="T2" fmla="*/ 41 w 109"/>
                    <a:gd name="T3" fmla="*/ 1 h 110"/>
                    <a:gd name="T4" fmla="*/ 40 w 109"/>
                    <a:gd name="T5" fmla="*/ 1 h 110"/>
                    <a:gd name="T6" fmla="*/ 0 w 109"/>
                    <a:gd name="T7" fmla="*/ 41 h 110"/>
                    <a:gd name="T8" fmla="*/ 0 w 109"/>
                    <a:gd name="T9" fmla="*/ 41 h 110"/>
                    <a:gd name="T10" fmla="*/ 0 w 109"/>
                    <a:gd name="T11" fmla="*/ 42 h 110"/>
                    <a:gd name="T12" fmla="*/ 67 w 109"/>
                    <a:gd name="T13" fmla="*/ 109 h 110"/>
                    <a:gd name="T14" fmla="*/ 68 w 109"/>
                    <a:gd name="T15" fmla="*/ 110 h 110"/>
                    <a:gd name="T16" fmla="*/ 68 w 109"/>
                    <a:gd name="T17" fmla="*/ 109 h 110"/>
                    <a:gd name="T18" fmla="*/ 108 w 109"/>
                    <a:gd name="T19" fmla="*/ 69 h 110"/>
                    <a:gd name="T20" fmla="*/ 108 w 109"/>
                    <a:gd name="T21" fmla="*/ 68 h 1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09" h="110">
                      <a:moveTo>
                        <a:pt x="108" y="68"/>
                      </a:moveTo>
                      <a:cubicBezTo>
                        <a:pt x="41" y="1"/>
                        <a:pt x="41" y="1"/>
                        <a:pt x="41" y="1"/>
                      </a:cubicBezTo>
                      <a:cubicBezTo>
                        <a:pt x="41" y="0"/>
                        <a:pt x="40" y="0"/>
                        <a:pt x="40" y="1"/>
                      </a:cubicBezTo>
                      <a:cubicBezTo>
                        <a:pt x="0" y="41"/>
                        <a:pt x="0" y="41"/>
                        <a:pt x="0" y="41"/>
                      </a:cubicBezTo>
                      <a:cubicBezTo>
                        <a:pt x="0" y="41"/>
                        <a:pt x="0" y="41"/>
                        <a:pt x="0" y="41"/>
                      </a:cubicBezTo>
                      <a:cubicBezTo>
                        <a:pt x="0" y="42"/>
                        <a:pt x="0" y="42"/>
                        <a:pt x="0" y="42"/>
                      </a:cubicBezTo>
                      <a:cubicBezTo>
                        <a:pt x="67" y="109"/>
                        <a:pt x="67" y="109"/>
                        <a:pt x="67" y="109"/>
                      </a:cubicBezTo>
                      <a:cubicBezTo>
                        <a:pt x="67" y="109"/>
                        <a:pt x="67" y="110"/>
                        <a:pt x="68" y="110"/>
                      </a:cubicBezTo>
                      <a:cubicBezTo>
                        <a:pt x="68" y="110"/>
                        <a:pt x="68" y="109"/>
                        <a:pt x="68" y="109"/>
                      </a:cubicBezTo>
                      <a:cubicBezTo>
                        <a:pt x="108" y="69"/>
                        <a:pt x="108" y="69"/>
                        <a:pt x="108" y="69"/>
                      </a:cubicBezTo>
                      <a:cubicBezTo>
                        <a:pt x="109" y="69"/>
                        <a:pt x="109" y="68"/>
                        <a:pt x="108" y="6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3" name="Freeform 53"/>
                <p:cNvSpPr>
                  <a:spLocks noEditPoints="1"/>
                </p:cNvSpPr>
                <p:nvPr/>
              </p:nvSpPr>
              <p:spPr bwMode="auto">
                <a:xfrm>
                  <a:off x="12451" y="3735"/>
                  <a:ext cx="405" cy="400"/>
                </a:xfrm>
                <a:custGeom>
                  <a:avLst/>
                  <a:gdLst>
                    <a:gd name="T0" fmla="*/ 88 w 89"/>
                    <a:gd name="T1" fmla="*/ 81 h 88"/>
                    <a:gd name="T2" fmla="*/ 69 w 89"/>
                    <a:gd name="T3" fmla="*/ 25 h 88"/>
                    <a:gd name="T4" fmla="*/ 68 w 89"/>
                    <a:gd name="T5" fmla="*/ 24 h 88"/>
                    <a:gd name="T6" fmla="*/ 35 w 89"/>
                    <a:gd name="T7" fmla="*/ 0 h 88"/>
                    <a:gd name="T8" fmla="*/ 33 w 89"/>
                    <a:gd name="T9" fmla="*/ 0 h 88"/>
                    <a:gd name="T10" fmla="*/ 0 w 89"/>
                    <a:gd name="T11" fmla="*/ 33 h 88"/>
                    <a:gd name="T12" fmla="*/ 0 w 89"/>
                    <a:gd name="T13" fmla="*/ 35 h 88"/>
                    <a:gd name="T14" fmla="*/ 24 w 89"/>
                    <a:gd name="T15" fmla="*/ 68 h 88"/>
                    <a:gd name="T16" fmla="*/ 25 w 89"/>
                    <a:gd name="T17" fmla="*/ 69 h 88"/>
                    <a:gd name="T18" fmla="*/ 81 w 89"/>
                    <a:gd name="T19" fmla="*/ 88 h 88"/>
                    <a:gd name="T20" fmla="*/ 81 w 89"/>
                    <a:gd name="T21" fmla="*/ 88 h 88"/>
                    <a:gd name="T22" fmla="*/ 82 w 89"/>
                    <a:gd name="T23" fmla="*/ 88 h 88"/>
                    <a:gd name="T24" fmla="*/ 88 w 89"/>
                    <a:gd name="T25" fmla="*/ 82 h 88"/>
                    <a:gd name="T26" fmla="*/ 88 w 89"/>
                    <a:gd name="T27" fmla="*/ 81 h 88"/>
                    <a:gd name="T28" fmla="*/ 51 w 89"/>
                    <a:gd name="T29" fmla="*/ 51 h 88"/>
                    <a:gd name="T30" fmla="*/ 38 w 89"/>
                    <a:gd name="T31" fmla="*/ 51 h 88"/>
                    <a:gd name="T32" fmla="*/ 36 w 89"/>
                    <a:gd name="T33" fmla="*/ 44 h 88"/>
                    <a:gd name="T34" fmla="*/ 38 w 89"/>
                    <a:gd name="T35" fmla="*/ 38 h 88"/>
                    <a:gd name="T36" fmla="*/ 45 w 89"/>
                    <a:gd name="T37" fmla="*/ 35 h 88"/>
                    <a:gd name="T38" fmla="*/ 51 w 89"/>
                    <a:gd name="T39" fmla="*/ 38 h 88"/>
                    <a:gd name="T40" fmla="*/ 51 w 89"/>
                    <a:gd name="T41" fmla="*/ 51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89" h="88">
                      <a:moveTo>
                        <a:pt x="88" y="81"/>
                      </a:moveTo>
                      <a:cubicBezTo>
                        <a:pt x="88" y="80"/>
                        <a:pt x="74" y="64"/>
                        <a:pt x="69" y="25"/>
                      </a:cubicBezTo>
                      <a:cubicBezTo>
                        <a:pt x="69" y="24"/>
                        <a:pt x="69" y="24"/>
                        <a:pt x="68" y="24"/>
                      </a:cubicBezTo>
                      <a:cubicBezTo>
                        <a:pt x="68" y="24"/>
                        <a:pt x="55" y="20"/>
                        <a:pt x="35" y="0"/>
                      </a:cubicBezTo>
                      <a:cubicBezTo>
                        <a:pt x="34" y="0"/>
                        <a:pt x="34" y="0"/>
                        <a:pt x="33" y="0"/>
                      </a:cubicBezTo>
                      <a:cubicBezTo>
                        <a:pt x="0" y="33"/>
                        <a:pt x="0" y="33"/>
                        <a:pt x="0" y="33"/>
                      </a:cubicBezTo>
                      <a:cubicBezTo>
                        <a:pt x="0" y="34"/>
                        <a:pt x="0" y="34"/>
                        <a:pt x="0" y="35"/>
                      </a:cubicBezTo>
                      <a:cubicBezTo>
                        <a:pt x="21" y="55"/>
                        <a:pt x="24" y="68"/>
                        <a:pt x="24" y="68"/>
                      </a:cubicBezTo>
                      <a:cubicBezTo>
                        <a:pt x="24" y="68"/>
                        <a:pt x="24" y="69"/>
                        <a:pt x="25" y="69"/>
                      </a:cubicBezTo>
                      <a:cubicBezTo>
                        <a:pt x="64" y="74"/>
                        <a:pt x="81" y="88"/>
                        <a:pt x="81" y="88"/>
                      </a:cubicBezTo>
                      <a:cubicBezTo>
                        <a:pt x="81" y="88"/>
                        <a:pt x="81" y="88"/>
                        <a:pt x="81" y="88"/>
                      </a:cubicBezTo>
                      <a:cubicBezTo>
                        <a:pt x="82" y="88"/>
                        <a:pt x="82" y="88"/>
                        <a:pt x="82" y="88"/>
                      </a:cubicBezTo>
                      <a:cubicBezTo>
                        <a:pt x="88" y="82"/>
                        <a:pt x="88" y="82"/>
                        <a:pt x="88" y="82"/>
                      </a:cubicBezTo>
                      <a:cubicBezTo>
                        <a:pt x="89" y="82"/>
                        <a:pt x="89" y="81"/>
                        <a:pt x="88" y="81"/>
                      </a:cubicBezTo>
                      <a:close/>
                      <a:moveTo>
                        <a:pt x="51" y="51"/>
                      </a:moveTo>
                      <a:cubicBezTo>
                        <a:pt x="48" y="54"/>
                        <a:pt x="42" y="54"/>
                        <a:pt x="38" y="51"/>
                      </a:cubicBezTo>
                      <a:cubicBezTo>
                        <a:pt x="37" y="49"/>
                        <a:pt x="36" y="47"/>
                        <a:pt x="36" y="44"/>
                      </a:cubicBezTo>
                      <a:cubicBezTo>
                        <a:pt x="36" y="42"/>
                        <a:pt x="37" y="40"/>
                        <a:pt x="38" y="38"/>
                      </a:cubicBezTo>
                      <a:cubicBezTo>
                        <a:pt x="40" y="36"/>
                        <a:pt x="42" y="35"/>
                        <a:pt x="45" y="35"/>
                      </a:cubicBezTo>
                      <a:cubicBezTo>
                        <a:pt x="47" y="35"/>
                        <a:pt x="49" y="36"/>
                        <a:pt x="51" y="38"/>
                      </a:cubicBezTo>
                      <a:cubicBezTo>
                        <a:pt x="54" y="42"/>
                        <a:pt x="54" y="47"/>
                        <a:pt x="51" y="5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5" name="文本框 4"/>
          <p:cNvSpPr txBox="1"/>
          <p:nvPr/>
        </p:nvSpPr>
        <p:spPr>
          <a:xfrm>
            <a:off x="1422463" y="1407385"/>
            <a:ext cx="5993090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autoplay</a:t>
            </a:r>
            <a:r>
              <a:rPr lang="en-US" altLang="zh-CN" dirty="0"/>
              <a:t>/controls/loop</a:t>
            </a:r>
            <a:endParaRPr lang="en-US" altLang="zh-CN" dirty="0"/>
          </a:p>
          <a:p>
            <a:r>
              <a:rPr lang="en-US" altLang="zh-CN" dirty="0"/>
              <a:t>preload(none/metadata/auto):</a:t>
            </a:r>
            <a:r>
              <a:rPr lang="zh-CN" altLang="en-US" dirty="0"/>
              <a:t>是否预加载</a:t>
            </a:r>
            <a:endParaRPr lang="zh-CN" altLang="en-US" dirty="0"/>
          </a:p>
          <a:p>
            <a:r>
              <a:rPr lang="en-US" altLang="zh-CN" dirty="0"/>
              <a:t>    </a:t>
            </a:r>
            <a:r>
              <a:rPr lang="en-US" altLang="zh-CN" sz="1600" dirty="0"/>
              <a:t>none:</a:t>
            </a:r>
            <a:r>
              <a:rPr lang="zh-CN" altLang="en-US" sz="1600" dirty="0"/>
              <a:t>不进行预加载。</a:t>
            </a:r>
            <a:endParaRPr lang="zh-CN" altLang="en-US" sz="1600" dirty="0"/>
          </a:p>
          <a:p>
            <a:r>
              <a:rPr lang="en-US" altLang="zh-CN" sz="1600" dirty="0"/>
              <a:t>    </a:t>
            </a:r>
            <a:r>
              <a:rPr lang="en-US" altLang="zh-CN" sz="1600" dirty="0" err="1"/>
              <a:t>metatata</a:t>
            </a:r>
            <a:r>
              <a:rPr lang="en-US" altLang="zh-CN" sz="1600" dirty="0"/>
              <a:t>:</a:t>
            </a:r>
            <a:r>
              <a:rPr lang="zh-CN" altLang="en-US" sz="1600" dirty="0"/>
              <a:t>部分预加载。 </a:t>
            </a:r>
            <a:endParaRPr lang="zh-CN" altLang="en-US" sz="1600" dirty="0"/>
          </a:p>
          <a:p>
            <a:r>
              <a:rPr lang="en-US" altLang="zh-CN" sz="1600" dirty="0"/>
              <a:t>    auto:</a:t>
            </a:r>
            <a:r>
              <a:rPr lang="zh-CN" altLang="en-US" sz="1600" dirty="0"/>
              <a:t>全部预加载</a:t>
            </a:r>
            <a:endParaRPr lang="en-US" altLang="zh-CN" sz="1600" dirty="0"/>
          </a:p>
          <a:p>
            <a:br>
              <a:rPr lang="zh-CN" altLang="en-US" dirty="0"/>
            </a:br>
            <a:r>
              <a:rPr lang="en-US" altLang="zh-CN" dirty="0" err="1"/>
              <a:t>currentSrc</a:t>
            </a:r>
            <a:r>
              <a:rPr lang="en-US" altLang="zh-CN" dirty="0"/>
              <a:t>:</a:t>
            </a:r>
            <a:r>
              <a:rPr lang="zh-CN" altLang="en-US" dirty="0"/>
              <a:t> 返回资源链接</a:t>
            </a:r>
            <a:r>
              <a:rPr lang="en-US" altLang="zh-CN" dirty="0"/>
              <a:t>(</a:t>
            </a:r>
            <a:r>
              <a:rPr lang="zh-CN" altLang="en-US" sz="1400" dirty="0"/>
              <a:t>注意要资源加载完成才能获取到</a:t>
            </a:r>
            <a:r>
              <a:rPr lang="en-US" altLang="zh-CN" dirty="0"/>
              <a:t>)</a:t>
            </a:r>
            <a:endParaRPr lang="zh-CN" altLang="en-US" dirty="0"/>
          </a:p>
          <a:p>
            <a:r>
              <a:rPr lang="en-US" altLang="zh-CN" dirty="0">
                <a:solidFill>
                  <a:srgbClr val="FF0000"/>
                </a:solidFill>
              </a:rPr>
              <a:t>duration</a:t>
            </a:r>
            <a:r>
              <a:rPr lang="zh-CN" altLang="en-US" dirty="0"/>
              <a:t>：媒体持续时间</a:t>
            </a:r>
            <a:r>
              <a:rPr lang="en-US" altLang="zh-CN" sz="1400" dirty="0"/>
              <a:t>(</a:t>
            </a:r>
            <a:r>
              <a:rPr lang="zh-CN" altLang="en-US" sz="1400" dirty="0"/>
              <a:t>总时长，注意要资源加载完成才能获取到</a:t>
            </a:r>
            <a:r>
              <a:rPr lang="en-US" altLang="zh-CN" sz="1400" dirty="0"/>
              <a:t>)</a:t>
            </a:r>
            <a:endParaRPr lang="en-US" altLang="zh-CN" sz="1400" dirty="0"/>
          </a:p>
          <a:p>
            <a:r>
              <a:rPr lang="zh-CN" altLang="en-US" dirty="0"/>
              <a:t>可由在该事件下获取：</a:t>
            </a:r>
            <a:r>
              <a:rPr lang="en-US" altLang="zh-CN" dirty="0" err="1"/>
              <a:t>audio.oncanPlay</a:t>
            </a:r>
            <a:r>
              <a:rPr lang="en-US" altLang="zh-CN" dirty="0"/>
              <a:t> = function () {}</a:t>
            </a:r>
            <a:endParaRPr lang="en-US" altLang="zh-CN" dirty="0"/>
          </a:p>
          <a:p>
            <a:br>
              <a:rPr lang="en-US" altLang="zh-CN" dirty="0"/>
            </a:br>
            <a:r>
              <a:rPr lang="en-US" altLang="zh-CN" dirty="0" err="1">
                <a:solidFill>
                  <a:srgbClr val="FF0000"/>
                </a:solidFill>
              </a:rPr>
              <a:t>currentTime</a:t>
            </a:r>
            <a:r>
              <a:rPr lang="en-US" altLang="zh-CN" dirty="0"/>
              <a:t>: </a:t>
            </a:r>
            <a:r>
              <a:rPr lang="zh-CN" altLang="en-US" dirty="0"/>
              <a:t>返回或设置资源当前时间</a:t>
            </a:r>
            <a:br>
              <a:rPr lang="zh-CN" altLang="en-US" dirty="0"/>
            </a:br>
            <a:r>
              <a:rPr lang="en-US" altLang="zh-CN" dirty="0"/>
              <a:t>volume: </a:t>
            </a:r>
            <a:r>
              <a:rPr lang="zh-CN" altLang="en-US" dirty="0"/>
              <a:t>音量</a:t>
            </a:r>
            <a:r>
              <a:rPr lang="en-US" altLang="zh-CN" dirty="0"/>
              <a:t>[0-1]</a:t>
            </a:r>
            <a:r>
              <a:rPr lang="zh-CN" altLang="en-US" dirty="0"/>
              <a:t>，可读可写</a:t>
            </a:r>
            <a:endParaRPr lang="zh-CN" altLang="en-US" dirty="0"/>
          </a:p>
          <a:p>
            <a:r>
              <a:rPr lang="en-US" altLang="zh-CN" dirty="0"/>
              <a:t>muted:</a:t>
            </a:r>
            <a:r>
              <a:rPr lang="zh-CN" altLang="en-US" dirty="0"/>
              <a:t>静音</a:t>
            </a:r>
            <a:endParaRPr lang="zh-CN" alt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文本框 9"/>
          <p:cNvSpPr txBox="1"/>
          <p:nvPr/>
        </p:nvSpPr>
        <p:spPr>
          <a:xfrm>
            <a:off x="1007970" y="231626"/>
            <a:ext cx="1403790" cy="259671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/>
            <a:r>
              <a:rPr lang="en-US" altLang="zh-CN" sz="135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Audio/video</a:t>
            </a:r>
            <a:endParaRPr lang="zh-CN" altLang="en-US" sz="1350" dirty="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4" name="直接连接符 123"/>
          <p:cNvCxnSpPr/>
          <p:nvPr/>
        </p:nvCxnSpPr>
        <p:spPr>
          <a:xfrm>
            <a:off x="1006366" y="501586"/>
            <a:ext cx="7291077" cy="0"/>
          </a:xfrm>
          <a:prstGeom prst="line">
            <a:avLst/>
          </a:prstGeom>
          <a:ln>
            <a:solidFill>
              <a:srgbClr val="41445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5" name="组合 124"/>
          <p:cNvGrpSpPr/>
          <p:nvPr/>
        </p:nvGrpSpPr>
        <p:grpSpPr>
          <a:xfrm>
            <a:off x="8427406" y="345603"/>
            <a:ext cx="193989" cy="174903"/>
            <a:chOff x="3720691" y="2824413"/>
            <a:chExt cx="1341120" cy="1209172"/>
          </a:xfrm>
        </p:grpSpPr>
        <p:sp>
          <p:nvSpPr>
            <p:cNvPr id="126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  <p:sp>
          <p:nvSpPr>
            <p:cNvPr id="127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</p:grpSp>
      <p:grpSp>
        <p:nvGrpSpPr>
          <p:cNvPr id="65" name="组合 64"/>
          <p:cNvGrpSpPr/>
          <p:nvPr/>
        </p:nvGrpSpPr>
        <p:grpSpPr>
          <a:xfrm>
            <a:off x="414620" y="142563"/>
            <a:ext cx="502789" cy="453321"/>
            <a:chOff x="5424755" y="1340768"/>
            <a:chExt cx="670560" cy="604586"/>
          </a:xfrm>
        </p:grpSpPr>
        <p:grpSp>
          <p:nvGrpSpPr>
            <p:cNvPr id="66" name="组合 65"/>
            <p:cNvGrpSpPr/>
            <p:nvPr/>
          </p:nvGrpSpPr>
          <p:grpSpPr>
            <a:xfrm>
              <a:off x="5424755" y="1340768"/>
              <a:ext cx="670560" cy="604586"/>
              <a:chOff x="3720691" y="2824413"/>
              <a:chExt cx="1341120" cy="1209172"/>
            </a:xfrm>
          </p:grpSpPr>
          <p:sp>
            <p:nvSpPr>
              <p:cNvPr id="69" name="Freeform 5"/>
              <p:cNvSpPr/>
              <p:nvPr/>
            </p:nvSpPr>
            <p:spPr bwMode="auto">
              <a:xfrm rot="1855731">
                <a:off x="3720691" y="2824413"/>
                <a:ext cx="1341120" cy="1209172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16200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190500" dist="1143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73" name="Freeform 5"/>
              <p:cNvSpPr/>
              <p:nvPr/>
            </p:nvSpPr>
            <p:spPr bwMode="auto">
              <a:xfrm rot="1855731">
                <a:off x="3764581" y="2863367"/>
                <a:ext cx="1264630" cy="1140208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21594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</p:grpSp>
        <p:sp>
          <p:nvSpPr>
            <p:cNvPr id="67" name="Freeform 5"/>
            <p:cNvSpPr/>
            <p:nvPr/>
          </p:nvSpPr>
          <p:spPr bwMode="auto">
            <a:xfrm rot="1855731">
              <a:off x="5470180" y="1383052"/>
              <a:ext cx="576760" cy="52001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noFill/>
            <a:ln w="9525" cap="flat">
              <a:solidFill>
                <a:srgbClr val="414455"/>
              </a:solidFill>
              <a:prstDash val="sysDash"/>
              <a:miter lim="800000"/>
            </a:ln>
            <a:effectLst/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</p:grpSp>
      <p:pic>
        <p:nvPicPr>
          <p:cNvPr id="2" name="图片 1" descr="00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0535" y="179070"/>
            <a:ext cx="388620" cy="400050"/>
          </a:xfrm>
          <a:prstGeom prst="rect">
            <a:avLst/>
          </a:prstGeom>
        </p:spPr>
      </p:pic>
      <p:grpSp>
        <p:nvGrpSpPr>
          <p:cNvPr id="35" name="组合 34"/>
          <p:cNvGrpSpPr/>
          <p:nvPr/>
        </p:nvGrpSpPr>
        <p:grpSpPr>
          <a:xfrm>
            <a:off x="979805" y="863600"/>
            <a:ext cx="3303905" cy="648970"/>
            <a:chOff x="1543" y="1360"/>
            <a:chExt cx="5203" cy="1022"/>
          </a:xfrm>
        </p:grpSpPr>
        <p:sp>
          <p:nvSpPr>
            <p:cNvPr id="3" name="文本框 2"/>
            <p:cNvSpPr txBox="1"/>
            <p:nvPr/>
          </p:nvSpPr>
          <p:spPr>
            <a:xfrm>
              <a:off x="2298" y="1364"/>
              <a:ext cx="4448" cy="10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rgbClr val="5B5E7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属性</a:t>
              </a:r>
              <a:endParaRPr lang="zh-CN" altLang="en-US" dirty="0">
                <a:solidFill>
                  <a:srgbClr val="5B5E77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indent="0">
                <a:buFont typeface="Wingdings" panose="05000000000000000000" charset="0"/>
                <a:buNone/>
              </a:pPr>
              <a:endParaRPr lang="en-US" altLang="zh-CN" dirty="0">
                <a:solidFill>
                  <a:srgbClr val="5B5E77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4" name="组合 33"/>
            <p:cNvGrpSpPr/>
            <p:nvPr/>
          </p:nvGrpSpPr>
          <p:grpSpPr>
            <a:xfrm>
              <a:off x="1543" y="1360"/>
              <a:ext cx="651" cy="587"/>
              <a:chOff x="7541" y="3259"/>
              <a:chExt cx="1356" cy="1222"/>
            </a:xfrm>
          </p:grpSpPr>
          <p:grpSp>
            <p:nvGrpSpPr>
              <p:cNvPr id="33" name="组合 32"/>
              <p:cNvGrpSpPr/>
              <p:nvPr/>
            </p:nvGrpSpPr>
            <p:grpSpPr>
              <a:xfrm>
                <a:off x="7541" y="3259"/>
                <a:ext cx="1356" cy="1223"/>
                <a:chOff x="7541" y="3259"/>
                <a:chExt cx="1356" cy="1223"/>
              </a:xfrm>
            </p:grpSpPr>
            <p:grpSp>
              <p:nvGrpSpPr>
                <p:cNvPr id="25" name="组合 24"/>
                <p:cNvGrpSpPr/>
                <p:nvPr/>
              </p:nvGrpSpPr>
              <p:grpSpPr>
                <a:xfrm>
                  <a:off x="7541" y="3259"/>
                  <a:ext cx="1356" cy="1223"/>
                  <a:chOff x="3720691" y="2824413"/>
                  <a:chExt cx="1341120" cy="1209172"/>
                </a:xfrm>
              </p:grpSpPr>
              <p:sp>
                <p:nvSpPr>
                  <p:cNvPr id="26" name="Freeform 5"/>
                  <p:cNvSpPr/>
                  <p:nvPr/>
                </p:nvSpPr>
                <p:spPr bwMode="auto">
                  <a:xfrm rot="1855731">
                    <a:off x="3720691" y="2824413"/>
                    <a:ext cx="1341120" cy="1209172"/>
                  </a:xfrm>
                  <a:custGeom>
                    <a:avLst/>
                    <a:gdLst>
                      <a:gd name="T0" fmla="*/ 2151 w 2740"/>
                      <a:gd name="T1" fmla="*/ 2315 h 2446"/>
                      <a:gd name="T2" fmla="*/ 2055 w 2740"/>
                      <a:gd name="T3" fmla="*/ 2410 h 2446"/>
                      <a:gd name="T4" fmla="*/ 1918 w 2740"/>
                      <a:gd name="T5" fmla="*/ 2445 h 2446"/>
                      <a:gd name="T6" fmla="*/ 816 w 2740"/>
                      <a:gd name="T7" fmla="*/ 2445 h 2446"/>
                      <a:gd name="T8" fmla="*/ 685 w 2740"/>
                      <a:gd name="T9" fmla="*/ 2410 h 2446"/>
                      <a:gd name="T10" fmla="*/ 589 w 2740"/>
                      <a:gd name="T11" fmla="*/ 2314 h 2446"/>
                      <a:gd name="T12" fmla="*/ 36 w 2740"/>
                      <a:gd name="T13" fmla="*/ 1356 h 2446"/>
                      <a:gd name="T14" fmla="*/ 0 w 2740"/>
                      <a:gd name="T15" fmla="*/ 1223 h 2446"/>
                      <a:gd name="T16" fmla="*/ 36 w 2740"/>
                      <a:gd name="T17" fmla="*/ 1089 h 2446"/>
                      <a:gd name="T18" fmla="*/ 587 w 2740"/>
                      <a:gd name="T19" fmla="*/ 135 h 2446"/>
                      <a:gd name="T20" fmla="*/ 685 w 2740"/>
                      <a:gd name="T21" fmla="*/ 37 h 2446"/>
                      <a:gd name="T22" fmla="*/ 810 w 2740"/>
                      <a:gd name="T23" fmla="*/ 1 h 2446"/>
                      <a:gd name="T24" fmla="*/ 1916 w 2740"/>
                      <a:gd name="T25" fmla="*/ 1 h 2446"/>
                      <a:gd name="T26" fmla="*/ 2055 w 2740"/>
                      <a:gd name="T27" fmla="*/ 37 h 2446"/>
                      <a:gd name="T28" fmla="*/ 2151 w 2740"/>
                      <a:gd name="T29" fmla="*/ 132 h 2446"/>
                      <a:gd name="T30" fmla="*/ 2702 w 2740"/>
                      <a:gd name="T31" fmla="*/ 1086 h 2446"/>
                      <a:gd name="T32" fmla="*/ 2740 w 2740"/>
                      <a:gd name="T33" fmla="*/ 1223 h 2446"/>
                      <a:gd name="T34" fmla="*/ 2701 w 2740"/>
                      <a:gd name="T35" fmla="*/ 1361 h 2446"/>
                      <a:gd name="T36" fmla="*/ 2151 w 2740"/>
                      <a:gd name="T37" fmla="*/ 2315 h 24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2740" h="2446">
                        <a:moveTo>
                          <a:pt x="2151" y="2315"/>
                        </a:moveTo>
                        <a:cubicBezTo>
                          <a:pt x="2128" y="2353"/>
                          <a:pt x="2096" y="2386"/>
                          <a:pt x="2055" y="2410"/>
                        </a:cubicBezTo>
                        <a:cubicBezTo>
                          <a:pt x="2012" y="2435"/>
                          <a:pt x="1965" y="2446"/>
                          <a:pt x="1918" y="2445"/>
                        </a:cubicBezTo>
                        <a:lnTo>
                          <a:pt x="816" y="2445"/>
                        </a:lnTo>
                        <a:cubicBezTo>
                          <a:pt x="772" y="2445"/>
                          <a:pt x="726" y="2434"/>
                          <a:pt x="685" y="2410"/>
                        </a:cubicBezTo>
                        <a:cubicBezTo>
                          <a:pt x="644" y="2386"/>
                          <a:pt x="611" y="2353"/>
                          <a:pt x="589" y="2314"/>
                        </a:cubicBezTo>
                        <a:lnTo>
                          <a:pt x="36" y="1356"/>
                        </a:lnTo>
                        <a:cubicBezTo>
                          <a:pt x="13" y="1317"/>
                          <a:pt x="0" y="1272"/>
                          <a:pt x="0" y="1223"/>
                        </a:cubicBezTo>
                        <a:cubicBezTo>
                          <a:pt x="0" y="1174"/>
                          <a:pt x="13" y="1129"/>
                          <a:pt x="36" y="1089"/>
                        </a:cubicBezTo>
                        <a:lnTo>
                          <a:pt x="587" y="135"/>
                        </a:lnTo>
                        <a:cubicBezTo>
                          <a:pt x="610" y="96"/>
                          <a:pt x="643" y="61"/>
                          <a:pt x="685" y="37"/>
                        </a:cubicBezTo>
                        <a:cubicBezTo>
                          <a:pt x="724" y="14"/>
                          <a:pt x="767" y="2"/>
                          <a:pt x="810" y="1"/>
                        </a:cubicBezTo>
                        <a:lnTo>
                          <a:pt x="1916" y="1"/>
                        </a:lnTo>
                        <a:cubicBezTo>
                          <a:pt x="1963" y="0"/>
                          <a:pt x="2011" y="11"/>
                          <a:pt x="2055" y="37"/>
                        </a:cubicBezTo>
                        <a:cubicBezTo>
                          <a:pt x="2096" y="60"/>
                          <a:pt x="2129" y="93"/>
                          <a:pt x="2151" y="132"/>
                        </a:cubicBezTo>
                        <a:lnTo>
                          <a:pt x="2702" y="1086"/>
                        </a:lnTo>
                        <a:cubicBezTo>
                          <a:pt x="2726" y="1126"/>
                          <a:pt x="2740" y="1173"/>
                          <a:pt x="2740" y="1223"/>
                        </a:cubicBezTo>
                        <a:cubicBezTo>
                          <a:pt x="2740" y="1274"/>
                          <a:pt x="2726" y="1321"/>
                          <a:pt x="2701" y="1361"/>
                        </a:cubicBezTo>
                        <a:lnTo>
                          <a:pt x="2151" y="231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D3D3D3"/>
                      </a:gs>
                      <a:gs pos="100000">
                        <a:srgbClr val="F9F9F9"/>
                      </a:gs>
                    </a:gsLst>
                    <a:lin ang="16200000" scaled="0"/>
                  </a:gradFill>
                  <a:ln w="12700" cap="flat">
                    <a:noFill/>
                    <a:prstDash val="solid"/>
                    <a:miter lim="800000"/>
                  </a:ln>
                  <a:effectLst>
                    <a:outerShdw blurRad="190500" dist="1143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vert="horz" wrap="square" lIns="68562" tIns="34281" rIns="68562" bIns="34281" numCol="1" anchor="t" anchorCtr="0" compatLnSpc="1"/>
                  <a:lstStyle/>
                  <a:p>
                    <a:endParaRPr lang="zh-CN" altLang="en-US" sz="1350"/>
                  </a:p>
                </p:txBody>
              </p:sp>
              <p:sp>
                <p:nvSpPr>
                  <p:cNvPr id="27" name="Freeform 5"/>
                  <p:cNvSpPr/>
                  <p:nvPr/>
                </p:nvSpPr>
                <p:spPr bwMode="auto">
                  <a:xfrm rot="1855731">
                    <a:off x="3764581" y="2863367"/>
                    <a:ext cx="1264630" cy="1140208"/>
                  </a:xfrm>
                  <a:custGeom>
                    <a:avLst/>
                    <a:gdLst>
                      <a:gd name="T0" fmla="*/ 2151 w 2740"/>
                      <a:gd name="T1" fmla="*/ 2315 h 2446"/>
                      <a:gd name="T2" fmla="*/ 2055 w 2740"/>
                      <a:gd name="T3" fmla="*/ 2410 h 2446"/>
                      <a:gd name="T4" fmla="*/ 1918 w 2740"/>
                      <a:gd name="T5" fmla="*/ 2445 h 2446"/>
                      <a:gd name="T6" fmla="*/ 816 w 2740"/>
                      <a:gd name="T7" fmla="*/ 2445 h 2446"/>
                      <a:gd name="T8" fmla="*/ 685 w 2740"/>
                      <a:gd name="T9" fmla="*/ 2410 h 2446"/>
                      <a:gd name="T10" fmla="*/ 589 w 2740"/>
                      <a:gd name="T11" fmla="*/ 2314 h 2446"/>
                      <a:gd name="T12" fmla="*/ 36 w 2740"/>
                      <a:gd name="T13" fmla="*/ 1356 h 2446"/>
                      <a:gd name="T14" fmla="*/ 0 w 2740"/>
                      <a:gd name="T15" fmla="*/ 1223 h 2446"/>
                      <a:gd name="T16" fmla="*/ 36 w 2740"/>
                      <a:gd name="T17" fmla="*/ 1089 h 2446"/>
                      <a:gd name="T18" fmla="*/ 587 w 2740"/>
                      <a:gd name="T19" fmla="*/ 135 h 2446"/>
                      <a:gd name="T20" fmla="*/ 685 w 2740"/>
                      <a:gd name="T21" fmla="*/ 37 h 2446"/>
                      <a:gd name="T22" fmla="*/ 810 w 2740"/>
                      <a:gd name="T23" fmla="*/ 1 h 2446"/>
                      <a:gd name="T24" fmla="*/ 1916 w 2740"/>
                      <a:gd name="T25" fmla="*/ 1 h 2446"/>
                      <a:gd name="T26" fmla="*/ 2055 w 2740"/>
                      <a:gd name="T27" fmla="*/ 37 h 2446"/>
                      <a:gd name="T28" fmla="*/ 2151 w 2740"/>
                      <a:gd name="T29" fmla="*/ 132 h 2446"/>
                      <a:gd name="T30" fmla="*/ 2702 w 2740"/>
                      <a:gd name="T31" fmla="*/ 1086 h 2446"/>
                      <a:gd name="T32" fmla="*/ 2740 w 2740"/>
                      <a:gd name="T33" fmla="*/ 1223 h 2446"/>
                      <a:gd name="T34" fmla="*/ 2701 w 2740"/>
                      <a:gd name="T35" fmla="*/ 1361 h 2446"/>
                      <a:gd name="T36" fmla="*/ 2151 w 2740"/>
                      <a:gd name="T37" fmla="*/ 2315 h 24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2740" h="2446">
                        <a:moveTo>
                          <a:pt x="2151" y="2315"/>
                        </a:moveTo>
                        <a:cubicBezTo>
                          <a:pt x="2128" y="2353"/>
                          <a:pt x="2096" y="2386"/>
                          <a:pt x="2055" y="2410"/>
                        </a:cubicBezTo>
                        <a:cubicBezTo>
                          <a:pt x="2012" y="2435"/>
                          <a:pt x="1965" y="2446"/>
                          <a:pt x="1918" y="2445"/>
                        </a:cubicBezTo>
                        <a:lnTo>
                          <a:pt x="816" y="2445"/>
                        </a:lnTo>
                        <a:cubicBezTo>
                          <a:pt x="772" y="2445"/>
                          <a:pt x="726" y="2434"/>
                          <a:pt x="685" y="2410"/>
                        </a:cubicBezTo>
                        <a:cubicBezTo>
                          <a:pt x="644" y="2386"/>
                          <a:pt x="611" y="2353"/>
                          <a:pt x="589" y="2314"/>
                        </a:cubicBezTo>
                        <a:lnTo>
                          <a:pt x="36" y="1356"/>
                        </a:lnTo>
                        <a:cubicBezTo>
                          <a:pt x="13" y="1317"/>
                          <a:pt x="0" y="1272"/>
                          <a:pt x="0" y="1223"/>
                        </a:cubicBezTo>
                        <a:cubicBezTo>
                          <a:pt x="0" y="1174"/>
                          <a:pt x="13" y="1129"/>
                          <a:pt x="36" y="1089"/>
                        </a:cubicBezTo>
                        <a:lnTo>
                          <a:pt x="587" y="135"/>
                        </a:lnTo>
                        <a:cubicBezTo>
                          <a:pt x="610" y="96"/>
                          <a:pt x="643" y="61"/>
                          <a:pt x="685" y="37"/>
                        </a:cubicBezTo>
                        <a:cubicBezTo>
                          <a:pt x="724" y="14"/>
                          <a:pt x="767" y="2"/>
                          <a:pt x="810" y="1"/>
                        </a:cubicBezTo>
                        <a:lnTo>
                          <a:pt x="1916" y="1"/>
                        </a:lnTo>
                        <a:cubicBezTo>
                          <a:pt x="1963" y="0"/>
                          <a:pt x="2011" y="11"/>
                          <a:pt x="2055" y="37"/>
                        </a:cubicBezTo>
                        <a:cubicBezTo>
                          <a:pt x="2096" y="60"/>
                          <a:pt x="2129" y="93"/>
                          <a:pt x="2151" y="132"/>
                        </a:cubicBezTo>
                        <a:lnTo>
                          <a:pt x="2702" y="1086"/>
                        </a:lnTo>
                        <a:cubicBezTo>
                          <a:pt x="2726" y="1126"/>
                          <a:pt x="2740" y="1173"/>
                          <a:pt x="2740" y="1223"/>
                        </a:cubicBezTo>
                        <a:cubicBezTo>
                          <a:pt x="2740" y="1274"/>
                          <a:pt x="2726" y="1321"/>
                          <a:pt x="2701" y="1361"/>
                        </a:cubicBezTo>
                        <a:lnTo>
                          <a:pt x="2151" y="231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D3D3D3"/>
                      </a:gs>
                      <a:gs pos="100000">
                        <a:srgbClr val="F9F9F9"/>
                      </a:gs>
                    </a:gsLst>
                    <a:lin ang="21594000" scaled="0"/>
                  </a:gradFill>
                  <a:ln w="12700" cap="flat">
                    <a:noFill/>
                    <a:prstDash val="solid"/>
                    <a:miter lim="800000"/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vert="horz" wrap="square" lIns="68562" tIns="34281" rIns="68562" bIns="34281" numCol="1" anchor="t" anchorCtr="0" compatLnSpc="1"/>
                  <a:lstStyle/>
                  <a:p>
                    <a:endParaRPr lang="zh-CN" altLang="en-US" sz="1350"/>
                  </a:p>
                </p:txBody>
              </p:sp>
            </p:grpSp>
            <p:sp>
              <p:nvSpPr>
                <p:cNvPr id="28" name="Freeform 5"/>
                <p:cNvSpPr/>
                <p:nvPr/>
              </p:nvSpPr>
              <p:spPr bwMode="auto">
                <a:xfrm rot="1855731">
                  <a:off x="7634" y="3343"/>
                  <a:ext cx="1171" cy="1055"/>
                </a:xfrm>
                <a:custGeom>
                  <a:avLst/>
                  <a:gdLst>
                    <a:gd name="T0" fmla="*/ 2151 w 2740"/>
                    <a:gd name="T1" fmla="*/ 2315 h 2446"/>
                    <a:gd name="T2" fmla="*/ 2055 w 2740"/>
                    <a:gd name="T3" fmla="*/ 2410 h 2446"/>
                    <a:gd name="T4" fmla="*/ 1918 w 2740"/>
                    <a:gd name="T5" fmla="*/ 2445 h 2446"/>
                    <a:gd name="T6" fmla="*/ 816 w 2740"/>
                    <a:gd name="T7" fmla="*/ 2445 h 2446"/>
                    <a:gd name="T8" fmla="*/ 685 w 2740"/>
                    <a:gd name="T9" fmla="*/ 2410 h 2446"/>
                    <a:gd name="T10" fmla="*/ 589 w 2740"/>
                    <a:gd name="T11" fmla="*/ 2314 h 2446"/>
                    <a:gd name="T12" fmla="*/ 36 w 2740"/>
                    <a:gd name="T13" fmla="*/ 1356 h 2446"/>
                    <a:gd name="T14" fmla="*/ 0 w 2740"/>
                    <a:gd name="T15" fmla="*/ 1223 h 2446"/>
                    <a:gd name="T16" fmla="*/ 36 w 2740"/>
                    <a:gd name="T17" fmla="*/ 1089 h 2446"/>
                    <a:gd name="T18" fmla="*/ 587 w 2740"/>
                    <a:gd name="T19" fmla="*/ 135 h 2446"/>
                    <a:gd name="T20" fmla="*/ 685 w 2740"/>
                    <a:gd name="T21" fmla="*/ 37 h 2446"/>
                    <a:gd name="T22" fmla="*/ 810 w 2740"/>
                    <a:gd name="T23" fmla="*/ 1 h 2446"/>
                    <a:gd name="T24" fmla="*/ 1916 w 2740"/>
                    <a:gd name="T25" fmla="*/ 1 h 2446"/>
                    <a:gd name="T26" fmla="*/ 2055 w 2740"/>
                    <a:gd name="T27" fmla="*/ 37 h 2446"/>
                    <a:gd name="T28" fmla="*/ 2151 w 2740"/>
                    <a:gd name="T29" fmla="*/ 132 h 2446"/>
                    <a:gd name="T30" fmla="*/ 2702 w 2740"/>
                    <a:gd name="T31" fmla="*/ 1086 h 2446"/>
                    <a:gd name="T32" fmla="*/ 2740 w 2740"/>
                    <a:gd name="T33" fmla="*/ 1223 h 2446"/>
                    <a:gd name="T34" fmla="*/ 2701 w 2740"/>
                    <a:gd name="T35" fmla="*/ 1361 h 2446"/>
                    <a:gd name="T36" fmla="*/ 2151 w 2740"/>
                    <a:gd name="T37" fmla="*/ 2315 h 24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740" h="2446">
                      <a:moveTo>
                        <a:pt x="2151" y="2315"/>
                      </a:moveTo>
                      <a:cubicBezTo>
                        <a:pt x="2128" y="2353"/>
                        <a:pt x="2096" y="2386"/>
                        <a:pt x="2055" y="2410"/>
                      </a:cubicBezTo>
                      <a:cubicBezTo>
                        <a:pt x="2012" y="2435"/>
                        <a:pt x="1965" y="2446"/>
                        <a:pt x="1918" y="2445"/>
                      </a:cubicBezTo>
                      <a:lnTo>
                        <a:pt x="816" y="2445"/>
                      </a:lnTo>
                      <a:cubicBezTo>
                        <a:pt x="772" y="2445"/>
                        <a:pt x="726" y="2434"/>
                        <a:pt x="685" y="2410"/>
                      </a:cubicBezTo>
                      <a:cubicBezTo>
                        <a:pt x="644" y="2386"/>
                        <a:pt x="611" y="2353"/>
                        <a:pt x="589" y="2314"/>
                      </a:cubicBezTo>
                      <a:lnTo>
                        <a:pt x="36" y="1356"/>
                      </a:lnTo>
                      <a:cubicBezTo>
                        <a:pt x="13" y="1317"/>
                        <a:pt x="0" y="1272"/>
                        <a:pt x="0" y="1223"/>
                      </a:cubicBezTo>
                      <a:cubicBezTo>
                        <a:pt x="0" y="1174"/>
                        <a:pt x="13" y="1129"/>
                        <a:pt x="36" y="1089"/>
                      </a:cubicBezTo>
                      <a:lnTo>
                        <a:pt x="587" y="135"/>
                      </a:lnTo>
                      <a:cubicBezTo>
                        <a:pt x="610" y="96"/>
                        <a:pt x="643" y="61"/>
                        <a:pt x="685" y="37"/>
                      </a:cubicBezTo>
                      <a:cubicBezTo>
                        <a:pt x="724" y="14"/>
                        <a:pt x="767" y="2"/>
                        <a:pt x="810" y="1"/>
                      </a:cubicBezTo>
                      <a:lnTo>
                        <a:pt x="1916" y="1"/>
                      </a:lnTo>
                      <a:cubicBezTo>
                        <a:pt x="1963" y="0"/>
                        <a:pt x="2011" y="11"/>
                        <a:pt x="2055" y="37"/>
                      </a:cubicBezTo>
                      <a:cubicBezTo>
                        <a:pt x="2096" y="60"/>
                        <a:pt x="2129" y="93"/>
                        <a:pt x="2151" y="132"/>
                      </a:cubicBezTo>
                      <a:lnTo>
                        <a:pt x="2702" y="1086"/>
                      </a:lnTo>
                      <a:cubicBezTo>
                        <a:pt x="2726" y="1126"/>
                        <a:pt x="2740" y="1173"/>
                        <a:pt x="2740" y="1223"/>
                      </a:cubicBezTo>
                      <a:cubicBezTo>
                        <a:pt x="2740" y="1274"/>
                        <a:pt x="2726" y="1321"/>
                        <a:pt x="2701" y="1361"/>
                      </a:cubicBezTo>
                      <a:lnTo>
                        <a:pt x="2151" y="2315"/>
                      </a:lnTo>
                      <a:close/>
                    </a:path>
                  </a:pathLst>
                </a:custGeom>
                <a:noFill/>
                <a:ln w="9525" cap="flat">
                  <a:solidFill>
                    <a:srgbClr val="414455"/>
                  </a:solidFill>
                  <a:prstDash val="sysDash"/>
                  <a:miter lim="800000"/>
                </a:ln>
                <a:effectLst/>
              </p:spPr>
              <p:txBody>
                <a:bodyPr vert="horz" wrap="square" lIns="68562" tIns="34281" rIns="68562" bIns="34281" numCol="1" anchor="t" anchorCtr="0" compatLnSpc="1"/>
                <a:lstStyle/>
                <a:p>
                  <a:endParaRPr lang="zh-CN" altLang="en-US" sz="1350"/>
                </a:p>
              </p:txBody>
            </p:sp>
          </p:grpSp>
          <p:grpSp>
            <p:nvGrpSpPr>
              <p:cNvPr id="4" name="组合 3"/>
              <p:cNvGrpSpPr/>
              <p:nvPr/>
            </p:nvGrpSpPr>
            <p:grpSpPr>
              <a:xfrm>
                <a:off x="7921" y="3535"/>
                <a:ext cx="626" cy="627"/>
                <a:chOff x="11986" y="3265"/>
                <a:chExt cx="869" cy="870"/>
              </a:xfrm>
              <a:solidFill>
                <a:srgbClr val="414455"/>
              </a:solidFill>
            </p:grpSpPr>
            <p:sp>
              <p:nvSpPr>
                <p:cNvPr id="51" name="Freeform 51"/>
                <p:cNvSpPr/>
                <p:nvPr/>
              </p:nvSpPr>
              <p:spPr bwMode="auto">
                <a:xfrm>
                  <a:off x="12333" y="3618"/>
                  <a:ext cx="255" cy="255"/>
                </a:xfrm>
                <a:custGeom>
                  <a:avLst/>
                  <a:gdLst>
                    <a:gd name="T0" fmla="*/ 56 w 56"/>
                    <a:gd name="T1" fmla="*/ 18 h 56"/>
                    <a:gd name="T2" fmla="*/ 56 w 56"/>
                    <a:gd name="T3" fmla="*/ 17 h 56"/>
                    <a:gd name="T4" fmla="*/ 38 w 56"/>
                    <a:gd name="T5" fmla="*/ 0 h 56"/>
                    <a:gd name="T6" fmla="*/ 37 w 56"/>
                    <a:gd name="T7" fmla="*/ 0 h 56"/>
                    <a:gd name="T8" fmla="*/ 0 w 56"/>
                    <a:gd name="T9" fmla="*/ 37 h 56"/>
                    <a:gd name="T10" fmla="*/ 0 w 56"/>
                    <a:gd name="T11" fmla="*/ 38 h 56"/>
                    <a:gd name="T12" fmla="*/ 17 w 56"/>
                    <a:gd name="T13" fmla="*/ 55 h 56"/>
                    <a:gd name="T14" fmla="*/ 18 w 56"/>
                    <a:gd name="T15" fmla="*/ 56 h 56"/>
                    <a:gd name="T16" fmla="*/ 19 w 56"/>
                    <a:gd name="T17" fmla="*/ 55 h 56"/>
                    <a:gd name="T18" fmla="*/ 56 w 56"/>
                    <a:gd name="T19" fmla="*/ 19 h 56"/>
                    <a:gd name="T20" fmla="*/ 56 w 56"/>
                    <a:gd name="T21" fmla="*/ 18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56" h="56">
                      <a:moveTo>
                        <a:pt x="56" y="18"/>
                      </a:moveTo>
                      <a:cubicBezTo>
                        <a:pt x="56" y="18"/>
                        <a:pt x="56" y="17"/>
                        <a:pt x="56" y="17"/>
                      </a:cubicBezTo>
                      <a:cubicBezTo>
                        <a:pt x="38" y="0"/>
                        <a:pt x="38" y="0"/>
                        <a:pt x="38" y="0"/>
                      </a:cubicBezTo>
                      <a:cubicBezTo>
                        <a:pt x="38" y="0"/>
                        <a:pt x="37" y="0"/>
                        <a:pt x="37" y="0"/>
                      </a:cubicBezTo>
                      <a:cubicBezTo>
                        <a:pt x="0" y="37"/>
                        <a:pt x="0" y="37"/>
                        <a:pt x="0" y="37"/>
                      </a:cubicBezTo>
                      <a:cubicBezTo>
                        <a:pt x="0" y="37"/>
                        <a:pt x="0" y="38"/>
                        <a:pt x="0" y="38"/>
                      </a:cubicBezTo>
                      <a:cubicBezTo>
                        <a:pt x="17" y="55"/>
                        <a:pt x="17" y="55"/>
                        <a:pt x="17" y="55"/>
                      </a:cubicBezTo>
                      <a:cubicBezTo>
                        <a:pt x="18" y="56"/>
                        <a:pt x="18" y="56"/>
                        <a:pt x="18" y="56"/>
                      </a:cubicBezTo>
                      <a:cubicBezTo>
                        <a:pt x="18" y="56"/>
                        <a:pt x="19" y="56"/>
                        <a:pt x="19" y="55"/>
                      </a:cubicBezTo>
                      <a:cubicBezTo>
                        <a:pt x="56" y="19"/>
                        <a:pt x="56" y="19"/>
                        <a:pt x="56" y="19"/>
                      </a:cubicBezTo>
                      <a:cubicBezTo>
                        <a:pt x="56" y="19"/>
                        <a:pt x="56" y="18"/>
                        <a:pt x="56" y="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2" name="Freeform 52"/>
                <p:cNvSpPr/>
                <p:nvPr/>
              </p:nvSpPr>
              <p:spPr bwMode="auto">
                <a:xfrm>
                  <a:off x="11986" y="3265"/>
                  <a:ext cx="492" cy="498"/>
                </a:xfrm>
                <a:custGeom>
                  <a:avLst/>
                  <a:gdLst>
                    <a:gd name="T0" fmla="*/ 108 w 109"/>
                    <a:gd name="T1" fmla="*/ 68 h 110"/>
                    <a:gd name="T2" fmla="*/ 41 w 109"/>
                    <a:gd name="T3" fmla="*/ 1 h 110"/>
                    <a:gd name="T4" fmla="*/ 40 w 109"/>
                    <a:gd name="T5" fmla="*/ 1 h 110"/>
                    <a:gd name="T6" fmla="*/ 0 w 109"/>
                    <a:gd name="T7" fmla="*/ 41 h 110"/>
                    <a:gd name="T8" fmla="*/ 0 w 109"/>
                    <a:gd name="T9" fmla="*/ 41 h 110"/>
                    <a:gd name="T10" fmla="*/ 0 w 109"/>
                    <a:gd name="T11" fmla="*/ 42 h 110"/>
                    <a:gd name="T12" fmla="*/ 67 w 109"/>
                    <a:gd name="T13" fmla="*/ 109 h 110"/>
                    <a:gd name="T14" fmla="*/ 68 w 109"/>
                    <a:gd name="T15" fmla="*/ 110 h 110"/>
                    <a:gd name="T16" fmla="*/ 68 w 109"/>
                    <a:gd name="T17" fmla="*/ 109 h 110"/>
                    <a:gd name="T18" fmla="*/ 108 w 109"/>
                    <a:gd name="T19" fmla="*/ 69 h 110"/>
                    <a:gd name="T20" fmla="*/ 108 w 109"/>
                    <a:gd name="T21" fmla="*/ 68 h 1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09" h="110">
                      <a:moveTo>
                        <a:pt x="108" y="68"/>
                      </a:moveTo>
                      <a:cubicBezTo>
                        <a:pt x="41" y="1"/>
                        <a:pt x="41" y="1"/>
                        <a:pt x="41" y="1"/>
                      </a:cubicBezTo>
                      <a:cubicBezTo>
                        <a:pt x="41" y="0"/>
                        <a:pt x="40" y="0"/>
                        <a:pt x="40" y="1"/>
                      </a:cubicBezTo>
                      <a:cubicBezTo>
                        <a:pt x="0" y="41"/>
                        <a:pt x="0" y="41"/>
                        <a:pt x="0" y="41"/>
                      </a:cubicBezTo>
                      <a:cubicBezTo>
                        <a:pt x="0" y="41"/>
                        <a:pt x="0" y="41"/>
                        <a:pt x="0" y="41"/>
                      </a:cubicBezTo>
                      <a:cubicBezTo>
                        <a:pt x="0" y="42"/>
                        <a:pt x="0" y="42"/>
                        <a:pt x="0" y="42"/>
                      </a:cubicBezTo>
                      <a:cubicBezTo>
                        <a:pt x="67" y="109"/>
                        <a:pt x="67" y="109"/>
                        <a:pt x="67" y="109"/>
                      </a:cubicBezTo>
                      <a:cubicBezTo>
                        <a:pt x="67" y="109"/>
                        <a:pt x="67" y="110"/>
                        <a:pt x="68" y="110"/>
                      </a:cubicBezTo>
                      <a:cubicBezTo>
                        <a:pt x="68" y="110"/>
                        <a:pt x="68" y="109"/>
                        <a:pt x="68" y="109"/>
                      </a:cubicBezTo>
                      <a:cubicBezTo>
                        <a:pt x="108" y="69"/>
                        <a:pt x="108" y="69"/>
                        <a:pt x="108" y="69"/>
                      </a:cubicBezTo>
                      <a:cubicBezTo>
                        <a:pt x="109" y="69"/>
                        <a:pt x="109" y="68"/>
                        <a:pt x="108" y="6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3" name="Freeform 53"/>
                <p:cNvSpPr>
                  <a:spLocks noEditPoints="1"/>
                </p:cNvSpPr>
                <p:nvPr/>
              </p:nvSpPr>
              <p:spPr bwMode="auto">
                <a:xfrm>
                  <a:off x="12451" y="3735"/>
                  <a:ext cx="405" cy="400"/>
                </a:xfrm>
                <a:custGeom>
                  <a:avLst/>
                  <a:gdLst>
                    <a:gd name="T0" fmla="*/ 88 w 89"/>
                    <a:gd name="T1" fmla="*/ 81 h 88"/>
                    <a:gd name="T2" fmla="*/ 69 w 89"/>
                    <a:gd name="T3" fmla="*/ 25 h 88"/>
                    <a:gd name="T4" fmla="*/ 68 w 89"/>
                    <a:gd name="T5" fmla="*/ 24 h 88"/>
                    <a:gd name="T6" fmla="*/ 35 w 89"/>
                    <a:gd name="T7" fmla="*/ 0 h 88"/>
                    <a:gd name="T8" fmla="*/ 33 w 89"/>
                    <a:gd name="T9" fmla="*/ 0 h 88"/>
                    <a:gd name="T10" fmla="*/ 0 w 89"/>
                    <a:gd name="T11" fmla="*/ 33 h 88"/>
                    <a:gd name="T12" fmla="*/ 0 w 89"/>
                    <a:gd name="T13" fmla="*/ 35 h 88"/>
                    <a:gd name="T14" fmla="*/ 24 w 89"/>
                    <a:gd name="T15" fmla="*/ 68 h 88"/>
                    <a:gd name="T16" fmla="*/ 25 w 89"/>
                    <a:gd name="T17" fmla="*/ 69 h 88"/>
                    <a:gd name="T18" fmla="*/ 81 w 89"/>
                    <a:gd name="T19" fmla="*/ 88 h 88"/>
                    <a:gd name="T20" fmla="*/ 81 w 89"/>
                    <a:gd name="T21" fmla="*/ 88 h 88"/>
                    <a:gd name="T22" fmla="*/ 82 w 89"/>
                    <a:gd name="T23" fmla="*/ 88 h 88"/>
                    <a:gd name="T24" fmla="*/ 88 w 89"/>
                    <a:gd name="T25" fmla="*/ 82 h 88"/>
                    <a:gd name="T26" fmla="*/ 88 w 89"/>
                    <a:gd name="T27" fmla="*/ 81 h 88"/>
                    <a:gd name="T28" fmla="*/ 51 w 89"/>
                    <a:gd name="T29" fmla="*/ 51 h 88"/>
                    <a:gd name="T30" fmla="*/ 38 w 89"/>
                    <a:gd name="T31" fmla="*/ 51 h 88"/>
                    <a:gd name="T32" fmla="*/ 36 w 89"/>
                    <a:gd name="T33" fmla="*/ 44 h 88"/>
                    <a:gd name="T34" fmla="*/ 38 w 89"/>
                    <a:gd name="T35" fmla="*/ 38 h 88"/>
                    <a:gd name="T36" fmla="*/ 45 w 89"/>
                    <a:gd name="T37" fmla="*/ 35 h 88"/>
                    <a:gd name="T38" fmla="*/ 51 w 89"/>
                    <a:gd name="T39" fmla="*/ 38 h 88"/>
                    <a:gd name="T40" fmla="*/ 51 w 89"/>
                    <a:gd name="T41" fmla="*/ 51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89" h="88">
                      <a:moveTo>
                        <a:pt x="88" y="81"/>
                      </a:moveTo>
                      <a:cubicBezTo>
                        <a:pt x="88" y="80"/>
                        <a:pt x="74" y="64"/>
                        <a:pt x="69" y="25"/>
                      </a:cubicBezTo>
                      <a:cubicBezTo>
                        <a:pt x="69" y="24"/>
                        <a:pt x="69" y="24"/>
                        <a:pt x="68" y="24"/>
                      </a:cubicBezTo>
                      <a:cubicBezTo>
                        <a:pt x="68" y="24"/>
                        <a:pt x="55" y="20"/>
                        <a:pt x="35" y="0"/>
                      </a:cubicBezTo>
                      <a:cubicBezTo>
                        <a:pt x="34" y="0"/>
                        <a:pt x="34" y="0"/>
                        <a:pt x="33" y="0"/>
                      </a:cubicBezTo>
                      <a:cubicBezTo>
                        <a:pt x="0" y="33"/>
                        <a:pt x="0" y="33"/>
                        <a:pt x="0" y="33"/>
                      </a:cubicBezTo>
                      <a:cubicBezTo>
                        <a:pt x="0" y="34"/>
                        <a:pt x="0" y="34"/>
                        <a:pt x="0" y="35"/>
                      </a:cubicBezTo>
                      <a:cubicBezTo>
                        <a:pt x="21" y="55"/>
                        <a:pt x="24" y="68"/>
                        <a:pt x="24" y="68"/>
                      </a:cubicBezTo>
                      <a:cubicBezTo>
                        <a:pt x="24" y="68"/>
                        <a:pt x="24" y="69"/>
                        <a:pt x="25" y="69"/>
                      </a:cubicBezTo>
                      <a:cubicBezTo>
                        <a:pt x="64" y="74"/>
                        <a:pt x="81" y="88"/>
                        <a:pt x="81" y="88"/>
                      </a:cubicBezTo>
                      <a:cubicBezTo>
                        <a:pt x="81" y="88"/>
                        <a:pt x="81" y="88"/>
                        <a:pt x="81" y="88"/>
                      </a:cubicBezTo>
                      <a:cubicBezTo>
                        <a:pt x="82" y="88"/>
                        <a:pt x="82" y="88"/>
                        <a:pt x="82" y="88"/>
                      </a:cubicBezTo>
                      <a:cubicBezTo>
                        <a:pt x="88" y="82"/>
                        <a:pt x="88" y="82"/>
                        <a:pt x="88" y="82"/>
                      </a:cubicBezTo>
                      <a:cubicBezTo>
                        <a:pt x="89" y="82"/>
                        <a:pt x="89" y="81"/>
                        <a:pt x="88" y="81"/>
                      </a:cubicBezTo>
                      <a:close/>
                      <a:moveTo>
                        <a:pt x="51" y="51"/>
                      </a:moveTo>
                      <a:cubicBezTo>
                        <a:pt x="48" y="54"/>
                        <a:pt x="42" y="54"/>
                        <a:pt x="38" y="51"/>
                      </a:cubicBezTo>
                      <a:cubicBezTo>
                        <a:pt x="37" y="49"/>
                        <a:pt x="36" y="47"/>
                        <a:pt x="36" y="44"/>
                      </a:cubicBezTo>
                      <a:cubicBezTo>
                        <a:pt x="36" y="42"/>
                        <a:pt x="37" y="40"/>
                        <a:pt x="38" y="38"/>
                      </a:cubicBezTo>
                      <a:cubicBezTo>
                        <a:pt x="40" y="36"/>
                        <a:pt x="42" y="35"/>
                        <a:pt x="45" y="35"/>
                      </a:cubicBezTo>
                      <a:cubicBezTo>
                        <a:pt x="47" y="35"/>
                        <a:pt x="49" y="36"/>
                        <a:pt x="51" y="38"/>
                      </a:cubicBezTo>
                      <a:cubicBezTo>
                        <a:pt x="54" y="42"/>
                        <a:pt x="54" y="47"/>
                        <a:pt x="51" y="5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5" name="文本框 4"/>
          <p:cNvSpPr txBox="1"/>
          <p:nvPr/>
        </p:nvSpPr>
        <p:spPr>
          <a:xfrm>
            <a:off x="1422463" y="1407385"/>
            <a:ext cx="5993090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rgbClr val="FF0000"/>
                </a:solidFill>
              </a:rPr>
              <a:t>playbackRate</a:t>
            </a:r>
            <a:r>
              <a:rPr lang="en-US" altLang="zh-CN" dirty="0"/>
              <a:t>: </a:t>
            </a:r>
            <a:r>
              <a:rPr lang="zh-CN" altLang="en-US" dirty="0"/>
              <a:t>读取或设置媒体资源播放的当前速率（</a:t>
            </a:r>
            <a:r>
              <a:rPr lang="zh-CN" altLang="en-US" sz="1400" dirty="0"/>
              <a:t>大于</a:t>
            </a:r>
            <a:r>
              <a:rPr lang="en-US" altLang="zh-CN" sz="1400" dirty="0"/>
              <a:t>1</a:t>
            </a:r>
            <a:r>
              <a:rPr lang="zh-CN" altLang="en-US" sz="1400" dirty="0"/>
              <a:t>快放， 大于</a:t>
            </a:r>
            <a:r>
              <a:rPr lang="en-US" altLang="zh-CN" sz="1400" dirty="0"/>
              <a:t>0</a:t>
            </a:r>
            <a:r>
              <a:rPr lang="zh-CN" altLang="en-US" sz="1400" dirty="0"/>
              <a:t>小于</a:t>
            </a:r>
            <a:r>
              <a:rPr lang="en-US" altLang="zh-CN" sz="1400" dirty="0"/>
              <a:t>1</a:t>
            </a:r>
            <a:r>
              <a:rPr lang="zh-CN" altLang="en-US" sz="1400" dirty="0"/>
              <a:t>慢放，无倒放</a:t>
            </a:r>
            <a:r>
              <a:rPr lang="zh-CN" altLang="en-US" dirty="0"/>
              <a:t>）</a:t>
            </a:r>
            <a:endParaRPr lang="zh-CN" altLang="en-US" dirty="0"/>
          </a:p>
          <a:p>
            <a:br>
              <a:rPr lang="zh-CN" altLang="en-US" dirty="0"/>
            </a:br>
            <a:r>
              <a:rPr lang="en-US" altLang="zh-CN" dirty="0">
                <a:solidFill>
                  <a:srgbClr val="FF0000"/>
                </a:solidFill>
              </a:rPr>
              <a:t>paused</a:t>
            </a:r>
            <a:r>
              <a:rPr lang="en-US" altLang="zh-CN" dirty="0"/>
              <a:t>/</a:t>
            </a:r>
            <a:r>
              <a:rPr lang="en-US" altLang="zh-CN" dirty="0">
                <a:solidFill>
                  <a:srgbClr val="FF0000"/>
                </a:solidFill>
              </a:rPr>
              <a:t>ended</a:t>
            </a:r>
            <a:r>
              <a:rPr lang="en-US" altLang="zh-CN" dirty="0"/>
              <a:t>/seeking: </a:t>
            </a:r>
            <a:r>
              <a:rPr lang="zh-CN" altLang="en-US" dirty="0"/>
              <a:t>查询媒体播放状态，返回</a:t>
            </a:r>
            <a:r>
              <a:rPr lang="en-US" altLang="zh-CN" dirty="0"/>
              <a:t>true/false</a:t>
            </a:r>
            <a:endParaRPr lang="en-US" altLang="zh-CN" dirty="0"/>
          </a:p>
          <a:p>
            <a:r>
              <a:rPr lang="en-US" altLang="zh-CN" sz="1400" dirty="0"/>
              <a:t>    paused:</a:t>
            </a:r>
            <a:r>
              <a:rPr lang="zh-CN" altLang="en-US" sz="1400" dirty="0"/>
              <a:t>是否暂停</a:t>
            </a:r>
            <a:endParaRPr lang="zh-CN" altLang="en-US" sz="1400" dirty="0"/>
          </a:p>
          <a:p>
            <a:r>
              <a:rPr lang="en-US" altLang="zh-CN" sz="1400" dirty="0"/>
              <a:t>    ended:</a:t>
            </a:r>
            <a:r>
              <a:rPr lang="zh-CN" altLang="en-US" sz="1400" dirty="0"/>
              <a:t>是否结束了</a:t>
            </a:r>
            <a:endParaRPr lang="zh-CN" altLang="en-US" sz="1400" dirty="0"/>
          </a:p>
          <a:p>
            <a:r>
              <a:rPr lang="en-US" altLang="zh-CN" sz="1400" dirty="0"/>
              <a:t>    seeking:</a:t>
            </a:r>
            <a:r>
              <a:rPr lang="zh-CN" altLang="en-US" sz="1400" dirty="0"/>
              <a:t>正在请求某一播放位置的媒体数据</a:t>
            </a:r>
            <a:endParaRPr lang="zh-CN" altLang="en-US" sz="1400" dirty="0"/>
          </a:p>
          <a:p>
            <a:br>
              <a:rPr lang="zh-CN" altLang="en-US" dirty="0"/>
            </a:br>
            <a:r>
              <a:rPr lang="en-US" altLang="zh-CN" dirty="0"/>
              <a:t>played/buffered/</a:t>
            </a:r>
            <a:r>
              <a:rPr lang="en-US" altLang="zh-CN" dirty="0" err="1"/>
              <a:t>seekable</a:t>
            </a:r>
            <a:r>
              <a:rPr lang="en-US" altLang="zh-CN" dirty="0"/>
              <a:t>: </a:t>
            </a:r>
            <a:r>
              <a:rPr lang="zh-CN" altLang="en-US" dirty="0"/>
              <a:t>均返回一个</a:t>
            </a:r>
            <a:r>
              <a:rPr lang="en-US" altLang="zh-CN" dirty="0" err="1"/>
              <a:t>TimeRanges</a:t>
            </a:r>
            <a:r>
              <a:rPr lang="zh-CN" altLang="en-US" dirty="0"/>
              <a:t>对象</a:t>
            </a:r>
            <a:endParaRPr lang="en-US" altLang="zh-CN" dirty="0"/>
          </a:p>
          <a:p>
            <a:r>
              <a:rPr lang="en-US" altLang="zh-CN" sz="1400" dirty="0"/>
              <a:t>    (</a:t>
            </a:r>
            <a:r>
              <a:rPr lang="en-US" altLang="zh-CN" sz="1400" dirty="0" err="1"/>
              <a:t>timeRanges</a:t>
            </a:r>
            <a:r>
              <a:rPr lang="zh-CN" altLang="en-US" sz="1400" dirty="0"/>
              <a:t>对象的</a:t>
            </a:r>
            <a:r>
              <a:rPr lang="en-US" altLang="zh-CN" sz="1400" dirty="0"/>
              <a:t>length</a:t>
            </a:r>
            <a:r>
              <a:rPr lang="zh-CN" altLang="en-US" sz="1400" dirty="0"/>
              <a:t>属性为部分时间段，</a:t>
            </a:r>
            <a:r>
              <a:rPr lang="en-US" altLang="zh-CN" sz="1400" dirty="0"/>
              <a:t>end(</a:t>
            </a:r>
            <a:r>
              <a:rPr lang="en-US" altLang="zh-CN" sz="1400" dirty="0" err="1"/>
              <a:t>i</a:t>
            </a:r>
            <a:r>
              <a:rPr lang="en-US" altLang="zh-CN" sz="1400" dirty="0"/>
              <a:t>)</a:t>
            </a:r>
            <a:r>
              <a:rPr lang="zh-CN" altLang="en-US" sz="1400" dirty="0"/>
              <a:t>返回已播放时间段的结束时间，</a:t>
            </a:r>
            <a:r>
              <a:rPr lang="en-US" altLang="zh-CN" sz="1400" dirty="0"/>
              <a:t>start(</a:t>
            </a:r>
            <a:r>
              <a:rPr lang="en-US" altLang="zh-CN" sz="1400" dirty="0" err="1"/>
              <a:t>i</a:t>
            </a:r>
            <a:r>
              <a:rPr lang="en-US" altLang="zh-CN" sz="1400" dirty="0"/>
              <a:t>)</a:t>
            </a:r>
            <a:r>
              <a:rPr lang="zh-CN" altLang="en-US" sz="1400" dirty="0"/>
              <a:t>返回已播放时间段的开始时间</a:t>
            </a:r>
            <a:r>
              <a:rPr lang="en-US" altLang="zh-CN" sz="1400" dirty="0"/>
              <a:t>)</a:t>
            </a:r>
            <a:endParaRPr lang="zh-CN" altLang="en-US" sz="1400" dirty="0"/>
          </a:p>
          <a:p>
            <a:r>
              <a:rPr lang="en-US" altLang="zh-CN" dirty="0"/>
              <a:t>    </a:t>
            </a:r>
            <a:r>
              <a:rPr lang="en-US" altLang="zh-CN" sz="1400" dirty="0"/>
              <a:t>played</a:t>
            </a:r>
            <a:r>
              <a:rPr lang="zh-CN" altLang="en-US" sz="1400" dirty="0"/>
              <a:t>：标明媒体资源在浏览器中已播放的时间范围。</a:t>
            </a:r>
            <a:endParaRPr lang="zh-CN" altLang="en-US" sz="1400" dirty="0"/>
          </a:p>
          <a:p>
            <a:r>
              <a:rPr lang="en-US" altLang="zh-CN" sz="1400" dirty="0"/>
              <a:t>    buffered: </a:t>
            </a:r>
            <a:r>
              <a:rPr lang="zh-CN" altLang="en-US" sz="1400" dirty="0"/>
              <a:t>确定浏览器已经缓存媒体文件</a:t>
            </a:r>
            <a:endParaRPr lang="zh-CN" altLang="en-US" sz="1400" dirty="0"/>
          </a:p>
          <a:p>
            <a:r>
              <a:rPr lang="en-US" altLang="zh-CN" sz="1400" dirty="0"/>
              <a:t>    </a:t>
            </a:r>
            <a:r>
              <a:rPr lang="en-US" altLang="zh-CN" sz="1400" dirty="0" err="1"/>
              <a:t>seekable</a:t>
            </a:r>
            <a:r>
              <a:rPr lang="en-US" altLang="zh-CN" sz="1400" dirty="0"/>
              <a:t>: </a:t>
            </a:r>
            <a:r>
              <a:rPr lang="zh-CN" altLang="en-US" sz="1400" dirty="0"/>
              <a:t>表明可以对当前媒体资源进行请求</a:t>
            </a:r>
            <a:endParaRPr lang="zh-CN" altLang="en-US" sz="1400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文本框 9"/>
          <p:cNvSpPr txBox="1"/>
          <p:nvPr/>
        </p:nvSpPr>
        <p:spPr>
          <a:xfrm>
            <a:off x="1007970" y="231626"/>
            <a:ext cx="1403790" cy="259671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/>
            <a:r>
              <a:rPr lang="en-US" altLang="zh-CN" sz="135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Audio/video</a:t>
            </a:r>
            <a:endParaRPr lang="zh-CN" altLang="en-US" sz="1350" dirty="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4" name="直接连接符 123"/>
          <p:cNvCxnSpPr/>
          <p:nvPr/>
        </p:nvCxnSpPr>
        <p:spPr>
          <a:xfrm>
            <a:off x="1006366" y="501586"/>
            <a:ext cx="7291077" cy="0"/>
          </a:xfrm>
          <a:prstGeom prst="line">
            <a:avLst/>
          </a:prstGeom>
          <a:ln>
            <a:solidFill>
              <a:srgbClr val="41445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5" name="组合 124"/>
          <p:cNvGrpSpPr/>
          <p:nvPr/>
        </p:nvGrpSpPr>
        <p:grpSpPr>
          <a:xfrm>
            <a:off x="8427406" y="345603"/>
            <a:ext cx="193989" cy="174903"/>
            <a:chOff x="3720691" y="2824413"/>
            <a:chExt cx="1341120" cy="1209172"/>
          </a:xfrm>
        </p:grpSpPr>
        <p:sp>
          <p:nvSpPr>
            <p:cNvPr id="126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  <p:sp>
          <p:nvSpPr>
            <p:cNvPr id="127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</p:grpSp>
      <p:grpSp>
        <p:nvGrpSpPr>
          <p:cNvPr id="65" name="组合 64"/>
          <p:cNvGrpSpPr/>
          <p:nvPr/>
        </p:nvGrpSpPr>
        <p:grpSpPr>
          <a:xfrm>
            <a:off x="414620" y="142563"/>
            <a:ext cx="502789" cy="453321"/>
            <a:chOff x="5424755" y="1340768"/>
            <a:chExt cx="670560" cy="604586"/>
          </a:xfrm>
        </p:grpSpPr>
        <p:grpSp>
          <p:nvGrpSpPr>
            <p:cNvPr id="66" name="组合 65"/>
            <p:cNvGrpSpPr/>
            <p:nvPr/>
          </p:nvGrpSpPr>
          <p:grpSpPr>
            <a:xfrm>
              <a:off x="5424755" y="1340768"/>
              <a:ext cx="670560" cy="604586"/>
              <a:chOff x="3720691" y="2824413"/>
              <a:chExt cx="1341120" cy="1209172"/>
            </a:xfrm>
          </p:grpSpPr>
          <p:sp>
            <p:nvSpPr>
              <p:cNvPr id="69" name="Freeform 5"/>
              <p:cNvSpPr/>
              <p:nvPr/>
            </p:nvSpPr>
            <p:spPr bwMode="auto">
              <a:xfrm rot="1855731">
                <a:off x="3720691" y="2824413"/>
                <a:ext cx="1341120" cy="1209172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16200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190500" dist="1143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73" name="Freeform 5"/>
              <p:cNvSpPr/>
              <p:nvPr/>
            </p:nvSpPr>
            <p:spPr bwMode="auto">
              <a:xfrm rot="1855731">
                <a:off x="3764581" y="2863367"/>
                <a:ext cx="1264630" cy="1140208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21594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</p:grpSp>
        <p:sp>
          <p:nvSpPr>
            <p:cNvPr id="67" name="Freeform 5"/>
            <p:cNvSpPr/>
            <p:nvPr/>
          </p:nvSpPr>
          <p:spPr bwMode="auto">
            <a:xfrm rot="1855731">
              <a:off x="5470180" y="1383052"/>
              <a:ext cx="576760" cy="52001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noFill/>
            <a:ln w="9525" cap="flat">
              <a:solidFill>
                <a:srgbClr val="414455"/>
              </a:solidFill>
              <a:prstDash val="sysDash"/>
              <a:miter lim="800000"/>
            </a:ln>
            <a:effectLst/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</p:grpSp>
      <p:pic>
        <p:nvPicPr>
          <p:cNvPr id="2" name="图片 1" descr="00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0535" y="179070"/>
            <a:ext cx="388620" cy="400050"/>
          </a:xfrm>
          <a:prstGeom prst="rect">
            <a:avLst/>
          </a:prstGeom>
        </p:spPr>
      </p:pic>
      <p:grpSp>
        <p:nvGrpSpPr>
          <p:cNvPr id="35" name="组合 34"/>
          <p:cNvGrpSpPr/>
          <p:nvPr/>
        </p:nvGrpSpPr>
        <p:grpSpPr>
          <a:xfrm>
            <a:off x="979805" y="863600"/>
            <a:ext cx="3303905" cy="648970"/>
            <a:chOff x="1543" y="1360"/>
            <a:chExt cx="5203" cy="1022"/>
          </a:xfrm>
        </p:grpSpPr>
        <p:sp>
          <p:nvSpPr>
            <p:cNvPr id="3" name="文本框 2"/>
            <p:cNvSpPr txBox="1"/>
            <p:nvPr/>
          </p:nvSpPr>
          <p:spPr>
            <a:xfrm>
              <a:off x="2298" y="1364"/>
              <a:ext cx="4448" cy="10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rgbClr val="5B5E7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事件</a:t>
              </a:r>
              <a:endParaRPr lang="zh-CN" altLang="en-US" dirty="0">
                <a:solidFill>
                  <a:srgbClr val="5B5E77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indent="0">
                <a:buFont typeface="Wingdings" panose="05000000000000000000" charset="0"/>
                <a:buNone/>
              </a:pPr>
              <a:endParaRPr lang="en-US" altLang="zh-CN" dirty="0">
                <a:solidFill>
                  <a:srgbClr val="5B5E77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4" name="组合 33"/>
            <p:cNvGrpSpPr/>
            <p:nvPr/>
          </p:nvGrpSpPr>
          <p:grpSpPr>
            <a:xfrm>
              <a:off x="1543" y="1360"/>
              <a:ext cx="651" cy="587"/>
              <a:chOff x="7541" y="3259"/>
              <a:chExt cx="1356" cy="1222"/>
            </a:xfrm>
          </p:grpSpPr>
          <p:grpSp>
            <p:nvGrpSpPr>
              <p:cNvPr id="33" name="组合 32"/>
              <p:cNvGrpSpPr/>
              <p:nvPr/>
            </p:nvGrpSpPr>
            <p:grpSpPr>
              <a:xfrm>
                <a:off x="7541" y="3259"/>
                <a:ext cx="1356" cy="1223"/>
                <a:chOff x="7541" y="3259"/>
                <a:chExt cx="1356" cy="1223"/>
              </a:xfrm>
            </p:grpSpPr>
            <p:grpSp>
              <p:nvGrpSpPr>
                <p:cNvPr id="25" name="组合 24"/>
                <p:cNvGrpSpPr/>
                <p:nvPr/>
              </p:nvGrpSpPr>
              <p:grpSpPr>
                <a:xfrm>
                  <a:off x="7541" y="3259"/>
                  <a:ext cx="1356" cy="1223"/>
                  <a:chOff x="3720691" y="2824413"/>
                  <a:chExt cx="1341120" cy="1209172"/>
                </a:xfrm>
              </p:grpSpPr>
              <p:sp>
                <p:nvSpPr>
                  <p:cNvPr id="26" name="Freeform 5"/>
                  <p:cNvSpPr/>
                  <p:nvPr/>
                </p:nvSpPr>
                <p:spPr bwMode="auto">
                  <a:xfrm rot="1855731">
                    <a:off x="3720691" y="2824413"/>
                    <a:ext cx="1341120" cy="1209172"/>
                  </a:xfrm>
                  <a:custGeom>
                    <a:avLst/>
                    <a:gdLst>
                      <a:gd name="T0" fmla="*/ 2151 w 2740"/>
                      <a:gd name="T1" fmla="*/ 2315 h 2446"/>
                      <a:gd name="T2" fmla="*/ 2055 w 2740"/>
                      <a:gd name="T3" fmla="*/ 2410 h 2446"/>
                      <a:gd name="T4" fmla="*/ 1918 w 2740"/>
                      <a:gd name="T5" fmla="*/ 2445 h 2446"/>
                      <a:gd name="T6" fmla="*/ 816 w 2740"/>
                      <a:gd name="T7" fmla="*/ 2445 h 2446"/>
                      <a:gd name="T8" fmla="*/ 685 w 2740"/>
                      <a:gd name="T9" fmla="*/ 2410 h 2446"/>
                      <a:gd name="T10" fmla="*/ 589 w 2740"/>
                      <a:gd name="T11" fmla="*/ 2314 h 2446"/>
                      <a:gd name="T12" fmla="*/ 36 w 2740"/>
                      <a:gd name="T13" fmla="*/ 1356 h 2446"/>
                      <a:gd name="T14" fmla="*/ 0 w 2740"/>
                      <a:gd name="T15" fmla="*/ 1223 h 2446"/>
                      <a:gd name="T16" fmla="*/ 36 w 2740"/>
                      <a:gd name="T17" fmla="*/ 1089 h 2446"/>
                      <a:gd name="T18" fmla="*/ 587 w 2740"/>
                      <a:gd name="T19" fmla="*/ 135 h 2446"/>
                      <a:gd name="T20" fmla="*/ 685 w 2740"/>
                      <a:gd name="T21" fmla="*/ 37 h 2446"/>
                      <a:gd name="T22" fmla="*/ 810 w 2740"/>
                      <a:gd name="T23" fmla="*/ 1 h 2446"/>
                      <a:gd name="T24" fmla="*/ 1916 w 2740"/>
                      <a:gd name="T25" fmla="*/ 1 h 2446"/>
                      <a:gd name="T26" fmla="*/ 2055 w 2740"/>
                      <a:gd name="T27" fmla="*/ 37 h 2446"/>
                      <a:gd name="T28" fmla="*/ 2151 w 2740"/>
                      <a:gd name="T29" fmla="*/ 132 h 2446"/>
                      <a:gd name="T30" fmla="*/ 2702 w 2740"/>
                      <a:gd name="T31" fmla="*/ 1086 h 2446"/>
                      <a:gd name="T32" fmla="*/ 2740 w 2740"/>
                      <a:gd name="T33" fmla="*/ 1223 h 2446"/>
                      <a:gd name="T34" fmla="*/ 2701 w 2740"/>
                      <a:gd name="T35" fmla="*/ 1361 h 2446"/>
                      <a:gd name="T36" fmla="*/ 2151 w 2740"/>
                      <a:gd name="T37" fmla="*/ 2315 h 24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2740" h="2446">
                        <a:moveTo>
                          <a:pt x="2151" y="2315"/>
                        </a:moveTo>
                        <a:cubicBezTo>
                          <a:pt x="2128" y="2353"/>
                          <a:pt x="2096" y="2386"/>
                          <a:pt x="2055" y="2410"/>
                        </a:cubicBezTo>
                        <a:cubicBezTo>
                          <a:pt x="2012" y="2435"/>
                          <a:pt x="1965" y="2446"/>
                          <a:pt x="1918" y="2445"/>
                        </a:cubicBezTo>
                        <a:lnTo>
                          <a:pt x="816" y="2445"/>
                        </a:lnTo>
                        <a:cubicBezTo>
                          <a:pt x="772" y="2445"/>
                          <a:pt x="726" y="2434"/>
                          <a:pt x="685" y="2410"/>
                        </a:cubicBezTo>
                        <a:cubicBezTo>
                          <a:pt x="644" y="2386"/>
                          <a:pt x="611" y="2353"/>
                          <a:pt x="589" y="2314"/>
                        </a:cubicBezTo>
                        <a:lnTo>
                          <a:pt x="36" y="1356"/>
                        </a:lnTo>
                        <a:cubicBezTo>
                          <a:pt x="13" y="1317"/>
                          <a:pt x="0" y="1272"/>
                          <a:pt x="0" y="1223"/>
                        </a:cubicBezTo>
                        <a:cubicBezTo>
                          <a:pt x="0" y="1174"/>
                          <a:pt x="13" y="1129"/>
                          <a:pt x="36" y="1089"/>
                        </a:cubicBezTo>
                        <a:lnTo>
                          <a:pt x="587" y="135"/>
                        </a:lnTo>
                        <a:cubicBezTo>
                          <a:pt x="610" y="96"/>
                          <a:pt x="643" y="61"/>
                          <a:pt x="685" y="37"/>
                        </a:cubicBezTo>
                        <a:cubicBezTo>
                          <a:pt x="724" y="14"/>
                          <a:pt x="767" y="2"/>
                          <a:pt x="810" y="1"/>
                        </a:cubicBezTo>
                        <a:lnTo>
                          <a:pt x="1916" y="1"/>
                        </a:lnTo>
                        <a:cubicBezTo>
                          <a:pt x="1963" y="0"/>
                          <a:pt x="2011" y="11"/>
                          <a:pt x="2055" y="37"/>
                        </a:cubicBezTo>
                        <a:cubicBezTo>
                          <a:pt x="2096" y="60"/>
                          <a:pt x="2129" y="93"/>
                          <a:pt x="2151" y="132"/>
                        </a:cubicBezTo>
                        <a:lnTo>
                          <a:pt x="2702" y="1086"/>
                        </a:lnTo>
                        <a:cubicBezTo>
                          <a:pt x="2726" y="1126"/>
                          <a:pt x="2740" y="1173"/>
                          <a:pt x="2740" y="1223"/>
                        </a:cubicBezTo>
                        <a:cubicBezTo>
                          <a:pt x="2740" y="1274"/>
                          <a:pt x="2726" y="1321"/>
                          <a:pt x="2701" y="1361"/>
                        </a:cubicBezTo>
                        <a:lnTo>
                          <a:pt x="2151" y="231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D3D3D3"/>
                      </a:gs>
                      <a:gs pos="100000">
                        <a:srgbClr val="F9F9F9"/>
                      </a:gs>
                    </a:gsLst>
                    <a:lin ang="16200000" scaled="0"/>
                  </a:gradFill>
                  <a:ln w="12700" cap="flat">
                    <a:noFill/>
                    <a:prstDash val="solid"/>
                    <a:miter lim="800000"/>
                  </a:ln>
                  <a:effectLst>
                    <a:outerShdw blurRad="190500" dist="1143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vert="horz" wrap="square" lIns="68562" tIns="34281" rIns="68562" bIns="34281" numCol="1" anchor="t" anchorCtr="0" compatLnSpc="1"/>
                  <a:lstStyle/>
                  <a:p>
                    <a:endParaRPr lang="zh-CN" altLang="en-US" sz="1350"/>
                  </a:p>
                </p:txBody>
              </p:sp>
              <p:sp>
                <p:nvSpPr>
                  <p:cNvPr id="27" name="Freeform 5"/>
                  <p:cNvSpPr/>
                  <p:nvPr/>
                </p:nvSpPr>
                <p:spPr bwMode="auto">
                  <a:xfrm rot="1855731">
                    <a:off x="3764581" y="2863367"/>
                    <a:ext cx="1264630" cy="1140208"/>
                  </a:xfrm>
                  <a:custGeom>
                    <a:avLst/>
                    <a:gdLst>
                      <a:gd name="T0" fmla="*/ 2151 w 2740"/>
                      <a:gd name="T1" fmla="*/ 2315 h 2446"/>
                      <a:gd name="T2" fmla="*/ 2055 w 2740"/>
                      <a:gd name="T3" fmla="*/ 2410 h 2446"/>
                      <a:gd name="T4" fmla="*/ 1918 w 2740"/>
                      <a:gd name="T5" fmla="*/ 2445 h 2446"/>
                      <a:gd name="T6" fmla="*/ 816 w 2740"/>
                      <a:gd name="T7" fmla="*/ 2445 h 2446"/>
                      <a:gd name="T8" fmla="*/ 685 w 2740"/>
                      <a:gd name="T9" fmla="*/ 2410 h 2446"/>
                      <a:gd name="T10" fmla="*/ 589 w 2740"/>
                      <a:gd name="T11" fmla="*/ 2314 h 2446"/>
                      <a:gd name="T12" fmla="*/ 36 w 2740"/>
                      <a:gd name="T13" fmla="*/ 1356 h 2446"/>
                      <a:gd name="T14" fmla="*/ 0 w 2740"/>
                      <a:gd name="T15" fmla="*/ 1223 h 2446"/>
                      <a:gd name="T16" fmla="*/ 36 w 2740"/>
                      <a:gd name="T17" fmla="*/ 1089 h 2446"/>
                      <a:gd name="T18" fmla="*/ 587 w 2740"/>
                      <a:gd name="T19" fmla="*/ 135 h 2446"/>
                      <a:gd name="T20" fmla="*/ 685 w 2740"/>
                      <a:gd name="T21" fmla="*/ 37 h 2446"/>
                      <a:gd name="T22" fmla="*/ 810 w 2740"/>
                      <a:gd name="T23" fmla="*/ 1 h 2446"/>
                      <a:gd name="T24" fmla="*/ 1916 w 2740"/>
                      <a:gd name="T25" fmla="*/ 1 h 2446"/>
                      <a:gd name="T26" fmla="*/ 2055 w 2740"/>
                      <a:gd name="T27" fmla="*/ 37 h 2446"/>
                      <a:gd name="T28" fmla="*/ 2151 w 2740"/>
                      <a:gd name="T29" fmla="*/ 132 h 2446"/>
                      <a:gd name="T30" fmla="*/ 2702 w 2740"/>
                      <a:gd name="T31" fmla="*/ 1086 h 2446"/>
                      <a:gd name="T32" fmla="*/ 2740 w 2740"/>
                      <a:gd name="T33" fmla="*/ 1223 h 2446"/>
                      <a:gd name="T34" fmla="*/ 2701 w 2740"/>
                      <a:gd name="T35" fmla="*/ 1361 h 2446"/>
                      <a:gd name="T36" fmla="*/ 2151 w 2740"/>
                      <a:gd name="T37" fmla="*/ 2315 h 24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2740" h="2446">
                        <a:moveTo>
                          <a:pt x="2151" y="2315"/>
                        </a:moveTo>
                        <a:cubicBezTo>
                          <a:pt x="2128" y="2353"/>
                          <a:pt x="2096" y="2386"/>
                          <a:pt x="2055" y="2410"/>
                        </a:cubicBezTo>
                        <a:cubicBezTo>
                          <a:pt x="2012" y="2435"/>
                          <a:pt x="1965" y="2446"/>
                          <a:pt x="1918" y="2445"/>
                        </a:cubicBezTo>
                        <a:lnTo>
                          <a:pt x="816" y="2445"/>
                        </a:lnTo>
                        <a:cubicBezTo>
                          <a:pt x="772" y="2445"/>
                          <a:pt x="726" y="2434"/>
                          <a:pt x="685" y="2410"/>
                        </a:cubicBezTo>
                        <a:cubicBezTo>
                          <a:pt x="644" y="2386"/>
                          <a:pt x="611" y="2353"/>
                          <a:pt x="589" y="2314"/>
                        </a:cubicBezTo>
                        <a:lnTo>
                          <a:pt x="36" y="1356"/>
                        </a:lnTo>
                        <a:cubicBezTo>
                          <a:pt x="13" y="1317"/>
                          <a:pt x="0" y="1272"/>
                          <a:pt x="0" y="1223"/>
                        </a:cubicBezTo>
                        <a:cubicBezTo>
                          <a:pt x="0" y="1174"/>
                          <a:pt x="13" y="1129"/>
                          <a:pt x="36" y="1089"/>
                        </a:cubicBezTo>
                        <a:lnTo>
                          <a:pt x="587" y="135"/>
                        </a:lnTo>
                        <a:cubicBezTo>
                          <a:pt x="610" y="96"/>
                          <a:pt x="643" y="61"/>
                          <a:pt x="685" y="37"/>
                        </a:cubicBezTo>
                        <a:cubicBezTo>
                          <a:pt x="724" y="14"/>
                          <a:pt x="767" y="2"/>
                          <a:pt x="810" y="1"/>
                        </a:cubicBezTo>
                        <a:lnTo>
                          <a:pt x="1916" y="1"/>
                        </a:lnTo>
                        <a:cubicBezTo>
                          <a:pt x="1963" y="0"/>
                          <a:pt x="2011" y="11"/>
                          <a:pt x="2055" y="37"/>
                        </a:cubicBezTo>
                        <a:cubicBezTo>
                          <a:pt x="2096" y="60"/>
                          <a:pt x="2129" y="93"/>
                          <a:pt x="2151" y="132"/>
                        </a:cubicBezTo>
                        <a:lnTo>
                          <a:pt x="2702" y="1086"/>
                        </a:lnTo>
                        <a:cubicBezTo>
                          <a:pt x="2726" y="1126"/>
                          <a:pt x="2740" y="1173"/>
                          <a:pt x="2740" y="1223"/>
                        </a:cubicBezTo>
                        <a:cubicBezTo>
                          <a:pt x="2740" y="1274"/>
                          <a:pt x="2726" y="1321"/>
                          <a:pt x="2701" y="1361"/>
                        </a:cubicBezTo>
                        <a:lnTo>
                          <a:pt x="2151" y="231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D3D3D3"/>
                      </a:gs>
                      <a:gs pos="100000">
                        <a:srgbClr val="F9F9F9"/>
                      </a:gs>
                    </a:gsLst>
                    <a:lin ang="21594000" scaled="0"/>
                  </a:gradFill>
                  <a:ln w="12700" cap="flat">
                    <a:noFill/>
                    <a:prstDash val="solid"/>
                    <a:miter lim="800000"/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vert="horz" wrap="square" lIns="68562" tIns="34281" rIns="68562" bIns="34281" numCol="1" anchor="t" anchorCtr="0" compatLnSpc="1"/>
                  <a:lstStyle/>
                  <a:p>
                    <a:endParaRPr lang="zh-CN" altLang="en-US" sz="1350"/>
                  </a:p>
                </p:txBody>
              </p:sp>
            </p:grpSp>
            <p:sp>
              <p:nvSpPr>
                <p:cNvPr id="28" name="Freeform 5"/>
                <p:cNvSpPr/>
                <p:nvPr/>
              </p:nvSpPr>
              <p:spPr bwMode="auto">
                <a:xfrm rot="1855731">
                  <a:off x="7634" y="3343"/>
                  <a:ext cx="1171" cy="1055"/>
                </a:xfrm>
                <a:custGeom>
                  <a:avLst/>
                  <a:gdLst>
                    <a:gd name="T0" fmla="*/ 2151 w 2740"/>
                    <a:gd name="T1" fmla="*/ 2315 h 2446"/>
                    <a:gd name="T2" fmla="*/ 2055 w 2740"/>
                    <a:gd name="T3" fmla="*/ 2410 h 2446"/>
                    <a:gd name="T4" fmla="*/ 1918 w 2740"/>
                    <a:gd name="T5" fmla="*/ 2445 h 2446"/>
                    <a:gd name="T6" fmla="*/ 816 w 2740"/>
                    <a:gd name="T7" fmla="*/ 2445 h 2446"/>
                    <a:gd name="T8" fmla="*/ 685 w 2740"/>
                    <a:gd name="T9" fmla="*/ 2410 h 2446"/>
                    <a:gd name="T10" fmla="*/ 589 w 2740"/>
                    <a:gd name="T11" fmla="*/ 2314 h 2446"/>
                    <a:gd name="T12" fmla="*/ 36 w 2740"/>
                    <a:gd name="T13" fmla="*/ 1356 h 2446"/>
                    <a:gd name="T14" fmla="*/ 0 w 2740"/>
                    <a:gd name="T15" fmla="*/ 1223 h 2446"/>
                    <a:gd name="T16" fmla="*/ 36 w 2740"/>
                    <a:gd name="T17" fmla="*/ 1089 h 2446"/>
                    <a:gd name="T18" fmla="*/ 587 w 2740"/>
                    <a:gd name="T19" fmla="*/ 135 h 2446"/>
                    <a:gd name="T20" fmla="*/ 685 w 2740"/>
                    <a:gd name="T21" fmla="*/ 37 h 2446"/>
                    <a:gd name="T22" fmla="*/ 810 w 2740"/>
                    <a:gd name="T23" fmla="*/ 1 h 2446"/>
                    <a:gd name="T24" fmla="*/ 1916 w 2740"/>
                    <a:gd name="T25" fmla="*/ 1 h 2446"/>
                    <a:gd name="T26" fmla="*/ 2055 w 2740"/>
                    <a:gd name="T27" fmla="*/ 37 h 2446"/>
                    <a:gd name="T28" fmla="*/ 2151 w 2740"/>
                    <a:gd name="T29" fmla="*/ 132 h 2446"/>
                    <a:gd name="T30" fmla="*/ 2702 w 2740"/>
                    <a:gd name="T31" fmla="*/ 1086 h 2446"/>
                    <a:gd name="T32" fmla="*/ 2740 w 2740"/>
                    <a:gd name="T33" fmla="*/ 1223 h 2446"/>
                    <a:gd name="T34" fmla="*/ 2701 w 2740"/>
                    <a:gd name="T35" fmla="*/ 1361 h 2446"/>
                    <a:gd name="T36" fmla="*/ 2151 w 2740"/>
                    <a:gd name="T37" fmla="*/ 2315 h 24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740" h="2446">
                      <a:moveTo>
                        <a:pt x="2151" y="2315"/>
                      </a:moveTo>
                      <a:cubicBezTo>
                        <a:pt x="2128" y="2353"/>
                        <a:pt x="2096" y="2386"/>
                        <a:pt x="2055" y="2410"/>
                      </a:cubicBezTo>
                      <a:cubicBezTo>
                        <a:pt x="2012" y="2435"/>
                        <a:pt x="1965" y="2446"/>
                        <a:pt x="1918" y="2445"/>
                      </a:cubicBezTo>
                      <a:lnTo>
                        <a:pt x="816" y="2445"/>
                      </a:lnTo>
                      <a:cubicBezTo>
                        <a:pt x="772" y="2445"/>
                        <a:pt x="726" y="2434"/>
                        <a:pt x="685" y="2410"/>
                      </a:cubicBezTo>
                      <a:cubicBezTo>
                        <a:pt x="644" y="2386"/>
                        <a:pt x="611" y="2353"/>
                        <a:pt x="589" y="2314"/>
                      </a:cubicBezTo>
                      <a:lnTo>
                        <a:pt x="36" y="1356"/>
                      </a:lnTo>
                      <a:cubicBezTo>
                        <a:pt x="13" y="1317"/>
                        <a:pt x="0" y="1272"/>
                        <a:pt x="0" y="1223"/>
                      </a:cubicBezTo>
                      <a:cubicBezTo>
                        <a:pt x="0" y="1174"/>
                        <a:pt x="13" y="1129"/>
                        <a:pt x="36" y="1089"/>
                      </a:cubicBezTo>
                      <a:lnTo>
                        <a:pt x="587" y="135"/>
                      </a:lnTo>
                      <a:cubicBezTo>
                        <a:pt x="610" y="96"/>
                        <a:pt x="643" y="61"/>
                        <a:pt x="685" y="37"/>
                      </a:cubicBezTo>
                      <a:cubicBezTo>
                        <a:pt x="724" y="14"/>
                        <a:pt x="767" y="2"/>
                        <a:pt x="810" y="1"/>
                      </a:cubicBezTo>
                      <a:lnTo>
                        <a:pt x="1916" y="1"/>
                      </a:lnTo>
                      <a:cubicBezTo>
                        <a:pt x="1963" y="0"/>
                        <a:pt x="2011" y="11"/>
                        <a:pt x="2055" y="37"/>
                      </a:cubicBezTo>
                      <a:cubicBezTo>
                        <a:pt x="2096" y="60"/>
                        <a:pt x="2129" y="93"/>
                        <a:pt x="2151" y="132"/>
                      </a:cubicBezTo>
                      <a:lnTo>
                        <a:pt x="2702" y="1086"/>
                      </a:lnTo>
                      <a:cubicBezTo>
                        <a:pt x="2726" y="1126"/>
                        <a:pt x="2740" y="1173"/>
                        <a:pt x="2740" y="1223"/>
                      </a:cubicBezTo>
                      <a:cubicBezTo>
                        <a:pt x="2740" y="1274"/>
                        <a:pt x="2726" y="1321"/>
                        <a:pt x="2701" y="1361"/>
                      </a:cubicBezTo>
                      <a:lnTo>
                        <a:pt x="2151" y="2315"/>
                      </a:lnTo>
                      <a:close/>
                    </a:path>
                  </a:pathLst>
                </a:custGeom>
                <a:noFill/>
                <a:ln w="9525" cap="flat">
                  <a:solidFill>
                    <a:srgbClr val="414455"/>
                  </a:solidFill>
                  <a:prstDash val="sysDash"/>
                  <a:miter lim="800000"/>
                </a:ln>
                <a:effectLst/>
              </p:spPr>
              <p:txBody>
                <a:bodyPr vert="horz" wrap="square" lIns="68562" tIns="34281" rIns="68562" bIns="34281" numCol="1" anchor="t" anchorCtr="0" compatLnSpc="1"/>
                <a:lstStyle/>
                <a:p>
                  <a:endParaRPr lang="zh-CN" altLang="en-US" sz="1350"/>
                </a:p>
              </p:txBody>
            </p:sp>
          </p:grpSp>
          <p:grpSp>
            <p:nvGrpSpPr>
              <p:cNvPr id="4" name="组合 3"/>
              <p:cNvGrpSpPr/>
              <p:nvPr/>
            </p:nvGrpSpPr>
            <p:grpSpPr>
              <a:xfrm>
                <a:off x="7921" y="3535"/>
                <a:ext cx="626" cy="627"/>
                <a:chOff x="11986" y="3265"/>
                <a:chExt cx="869" cy="870"/>
              </a:xfrm>
              <a:solidFill>
                <a:srgbClr val="414455"/>
              </a:solidFill>
            </p:grpSpPr>
            <p:sp>
              <p:nvSpPr>
                <p:cNvPr id="51" name="Freeform 51"/>
                <p:cNvSpPr/>
                <p:nvPr/>
              </p:nvSpPr>
              <p:spPr bwMode="auto">
                <a:xfrm>
                  <a:off x="12333" y="3618"/>
                  <a:ext cx="255" cy="255"/>
                </a:xfrm>
                <a:custGeom>
                  <a:avLst/>
                  <a:gdLst>
                    <a:gd name="T0" fmla="*/ 56 w 56"/>
                    <a:gd name="T1" fmla="*/ 18 h 56"/>
                    <a:gd name="T2" fmla="*/ 56 w 56"/>
                    <a:gd name="T3" fmla="*/ 17 h 56"/>
                    <a:gd name="T4" fmla="*/ 38 w 56"/>
                    <a:gd name="T5" fmla="*/ 0 h 56"/>
                    <a:gd name="T6" fmla="*/ 37 w 56"/>
                    <a:gd name="T7" fmla="*/ 0 h 56"/>
                    <a:gd name="T8" fmla="*/ 0 w 56"/>
                    <a:gd name="T9" fmla="*/ 37 h 56"/>
                    <a:gd name="T10" fmla="*/ 0 w 56"/>
                    <a:gd name="T11" fmla="*/ 38 h 56"/>
                    <a:gd name="T12" fmla="*/ 17 w 56"/>
                    <a:gd name="T13" fmla="*/ 55 h 56"/>
                    <a:gd name="T14" fmla="*/ 18 w 56"/>
                    <a:gd name="T15" fmla="*/ 56 h 56"/>
                    <a:gd name="T16" fmla="*/ 19 w 56"/>
                    <a:gd name="T17" fmla="*/ 55 h 56"/>
                    <a:gd name="T18" fmla="*/ 56 w 56"/>
                    <a:gd name="T19" fmla="*/ 19 h 56"/>
                    <a:gd name="T20" fmla="*/ 56 w 56"/>
                    <a:gd name="T21" fmla="*/ 18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56" h="56">
                      <a:moveTo>
                        <a:pt x="56" y="18"/>
                      </a:moveTo>
                      <a:cubicBezTo>
                        <a:pt x="56" y="18"/>
                        <a:pt x="56" y="17"/>
                        <a:pt x="56" y="17"/>
                      </a:cubicBezTo>
                      <a:cubicBezTo>
                        <a:pt x="38" y="0"/>
                        <a:pt x="38" y="0"/>
                        <a:pt x="38" y="0"/>
                      </a:cubicBezTo>
                      <a:cubicBezTo>
                        <a:pt x="38" y="0"/>
                        <a:pt x="37" y="0"/>
                        <a:pt x="37" y="0"/>
                      </a:cubicBezTo>
                      <a:cubicBezTo>
                        <a:pt x="0" y="37"/>
                        <a:pt x="0" y="37"/>
                        <a:pt x="0" y="37"/>
                      </a:cubicBezTo>
                      <a:cubicBezTo>
                        <a:pt x="0" y="37"/>
                        <a:pt x="0" y="38"/>
                        <a:pt x="0" y="38"/>
                      </a:cubicBezTo>
                      <a:cubicBezTo>
                        <a:pt x="17" y="55"/>
                        <a:pt x="17" y="55"/>
                        <a:pt x="17" y="55"/>
                      </a:cubicBezTo>
                      <a:cubicBezTo>
                        <a:pt x="18" y="56"/>
                        <a:pt x="18" y="56"/>
                        <a:pt x="18" y="56"/>
                      </a:cubicBezTo>
                      <a:cubicBezTo>
                        <a:pt x="18" y="56"/>
                        <a:pt x="19" y="56"/>
                        <a:pt x="19" y="55"/>
                      </a:cubicBezTo>
                      <a:cubicBezTo>
                        <a:pt x="56" y="19"/>
                        <a:pt x="56" y="19"/>
                        <a:pt x="56" y="19"/>
                      </a:cubicBezTo>
                      <a:cubicBezTo>
                        <a:pt x="56" y="19"/>
                        <a:pt x="56" y="18"/>
                        <a:pt x="56" y="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2" name="Freeform 52"/>
                <p:cNvSpPr/>
                <p:nvPr/>
              </p:nvSpPr>
              <p:spPr bwMode="auto">
                <a:xfrm>
                  <a:off x="11986" y="3265"/>
                  <a:ext cx="492" cy="498"/>
                </a:xfrm>
                <a:custGeom>
                  <a:avLst/>
                  <a:gdLst>
                    <a:gd name="T0" fmla="*/ 108 w 109"/>
                    <a:gd name="T1" fmla="*/ 68 h 110"/>
                    <a:gd name="T2" fmla="*/ 41 w 109"/>
                    <a:gd name="T3" fmla="*/ 1 h 110"/>
                    <a:gd name="T4" fmla="*/ 40 w 109"/>
                    <a:gd name="T5" fmla="*/ 1 h 110"/>
                    <a:gd name="T6" fmla="*/ 0 w 109"/>
                    <a:gd name="T7" fmla="*/ 41 h 110"/>
                    <a:gd name="T8" fmla="*/ 0 w 109"/>
                    <a:gd name="T9" fmla="*/ 41 h 110"/>
                    <a:gd name="T10" fmla="*/ 0 w 109"/>
                    <a:gd name="T11" fmla="*/ 42 h 110"/>
                    <a:gd name="T12" fmla="*/ 67 w 109"/>
                    <a:gd name="T13" fmla="*/ 109 h 110"/>
                    <a:gd name="T14" fmla="*/ 68 w 109"/>
                    <a:gd name="T15" fmla="*/ 110 h 110"/>
                    <a:gd name="T16" fmla="*/ 68 w 109"/>
                    <a:gd name="T17" fmla="*/ 109 h 110"/>
                    <a:gd name="T18" fmla="*/ 108 w 109"/>
                    <a:gd name="T19" fmla="*/ 69 h 110"/>
                    <a:gd name="T20" fmla="*/ 108 w 109"/>
                    <a:gd name="T21" fmla="*/ 68 h 1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09" h="110">
                      <a:moveTo>
                        <a:pt x="108" y="68"/>
                      </a:moveTo>
                      <a:cubicBezTo>
                        <a:pt x="41" y="1"/>
                        <a:pt x="41" y="1"/>
                        <a:pt x="41" y="1"/>
                      </a:cubicBezTo>
                      <a:cubicBezTo>
                        <a:pt x="41" y="0"/>
                        <a:pt x="40" y="0"/>
                        <a:pt x="40" y="1"/>
                      </a:cubicBezTo>
                      <a:cubicBezTo>
                        <a:pt x="0" y="41"/>
                        <a:pt x="0" y="41"/>
                        <a:pt x="0" y="41"/>
                      </a:cubicBezTo>
                      <a:cubicBezTo>
                        <a:pt x="0" y="41"/>
                        <a:pt x="0" y="41"/>
                        <a:pt x="0" y="41"/>
                      </a:cubicBezTo>
                      <a:cubicBezTo>
                        <a:pt x="0" y="42"/>
                        <a:pt x="0" y="42"/>
                        <a:pt x="0" y="42"/>
                      </a:cubicBezTo>
                      <a:cubicBezTo>
                        <a:pt x="67" y="109"/>
                        <a:pt x="67" y="109"/>
                        <a:pt x="67" y="109"/>
                      </a:cubicBezTo>
                      <a:cubicBezTo>
                        <a:pt x="67" y="109"/>
                        <a:pt x="67" y="110"/>
                        <a:pt x="68" y="110"/>
                      </a:cubicBezTo>
                      <a:cubicBezTo>
                        <a:pt x="68" y="110"/>
                        <a:pt x="68" y="109"/>
                        <a:pt x="68" y="109"/>
                      </a:cubicBezTo>
                      <a:cubicBezTo>
                        <a:pt x="108" y="69"/>
                        <a:pt x="108" y="69"/>
                        <a:pt x="108" y="69"/>
                      </a:cubicBezTo>
                      <a:cubicBezTo>
                        <a:pt x="109" y="69"/>
                        <a:pt x="109" y="68"/>
                        <a:pt x="108" y="6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3" name="Freeform 53"/>
                <p:cNvSpPr>
                  <a:spLocks noEditPoints="1"/>
                </p:cNvSpPr>
                <p:nvPr/>
              </p:nvSpPr>
              <p:spPr bwMode="auto">
                <a:xfrm>
                  <a:off x="12451" y="3735"/>
                  <a:ext cx="405" cy="400"/>
                </a:xfrm>
                <a:custGeom>
                  <a:avLst/>
                  <a:gdLst>
                    <a:gd name="T0" fmla="*/ 88 w 89"/>
                    <a:gd name="T1" fmla="*/ 81 h 88"/>
                    <a:gd name="T2" fmla="*/ 69 w 89"/>
                    <a:gd name="T3" fmla="*/ 25 h 88"/>
                    <a:gd name="T4" fmla="*/ 68 w 89"/>
                    <a:gd name="T5" fmla="*/ 24 h 88"/>
                    <a:gd name="T6" fmla="*/ 35 w 89"/>
                    <a:gd name="T7" fmla="*/ 0 h 88"/>
                    <a:gd name="T8" fmla="*/ 33 w 89"/>
                    <a:gd name="T9" fmla="*/ 0 h 88"/>
                    <a:gd name="T10" fmla="*/ 0 w 89"/>
                    <a:gd name="T11" fmla="*/ 33 h 88"/>
                    <a:gd name="T12" fmla="*/ 0 w 89"/>
                    <a:gd name="T13" fmla="*/ 35 h 88"/>
                    <a:gd name="T14" fmla="*/ 24 w 89"/>
                    <a:gd name="T15" fmla="*/ 68 h 88"/>
                    <a:gd name="T16" fmla="*/ 25 w 89"/>
                    <a:gd name="T17" fmla="*/ 69 h 88"/>
                    <a:gd name="T18" fmla="*/ 81 w 89"/>
                    <a:gd name="T19" fmla="*/ 88 h 88"/>
                    <a:gd name="T20" fmla="*/ 81 w 89"/>
                    <a:gd name="T21" fmla="*/ 88 h 88"/>
                    <a:gd name="T22" fmla="*/ 82 w 89"/>
                    <a:gd name="T23" fmla="*/ 88 h 88"/>
                    <a:gd name="T24" fmla="*/ 88 w 89"/>
                    <a:gd name="T25" fmla="*/ 82 h 88"/>
                    <a:gd name="T26" fmla="*/ 88 w 89"/>
                    <a:gd name="T27" fmla="*/ 81 h 88"/>
                    <a:gd name="T28" fmla="*/ 51 w 89"/>
                    <a:gd name="T29" fmla="*/ 51 h 88"/>
                    <a:gd name="T30" fmla="*/ 38 w 89"/>
                    <a:gd name="T31" fmla="*/ 51 h 88"/>
                    <a:gd name="T32" fmla="*/ 36 w 89"/>
                    <a:gd name="T33" fmla="*/ 44 h 88"/>
                    <a:gd name="T34" fmla="*/ 38 w 89"/>
                    <a:gd name="T35" fmla="*/ 38 h 88"/>
                    <a:gd name="T36" fmla="*/ 45 w 89"/>
                    <a:gd name="T37" fmla="*/ 35 h 88"/>
                    <a:gd name="T38" fmla="*/ 51 w 89"/>
                    <a:gd name="T39" fmla="*/ 38 h 88"/>
                    <a:gd name="T40" fmla="*/ 51 w 89"/>
                    <a:gd name="T41" fmla="*/ 51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89" h="88">
                      <a:moveTo>
                        <a:pt x="88" y="81"/>
                      </a:moveTo>
                      <a:cubicBezTo>
                        <a:pt x="88" y="80"/>
                        <a:pt x="74" y="64"/>
                        <a:pt x="69" y="25"/>
                      </a:cubicBezTo>
                      <a:cubicBezTo>
                        <a:pt x="69" y="24"/>
                        <a:pt x="69" y="24"/>
                        <a:pt x="68" y="24"/>
                      </a:cubicBezTo>
                      <a:cubicBezTo>
                        <a:pt x="68" y="24"/>
                        <a:pt x="55" y="20"/>
                        <a:pt x="35" y="0"/>
                      </a:cubicBezTo>
                      <a:cubicBezTo>
                        <a:pt x="34" y="0"/>
                        <a:pt x="34" y="0"/>
                        <a:pt x="33" y="0"/>
                      </a:cubicBezTo>
                      <a:cubicBezTo>
                        <a:pt x="0" y="33"/>
                        <a:pt x="0" y="33"/>
                        <a:pt x="0" y="33"/>
                      </a:cubicBezTo>
                      <a:cubicBezTo>
                        <a:pt x="0" y="34"/>
                        <a:pt x="0" y="34"/>
                        <a:pt x="0" y="35"/>
                      </a:cubicBezTo>
                      <a:cubicBezTo>
                        <a:pt x="21" y="55"/>
                        <a:pt x="24" y="68"/>
                        <a:pt x="24" y="68"/>
                      </a:cubicBezTo>
                      <a:cubicBezTo>
                        <a:pt x="24" y="68"/>
                        <a:pt x="24" y="69"/>
                        <a:pt x="25" y="69"/>
                      </a:cubicBezTo>
                      <a:cubicBezTo>
                        <a:pt x="64" y="74"/>
                        <a:pt x="81" y="88"/>
                        <a:pt x="81" y="88"/>
                      </a:cubicBezTo>
                      <a:cubicBezTo>
                        <a:pt x="81" y="88"/>
                        <a:pt x="81" y="88"/>
                        <a:pt x="81" y="88"/>
                      </a:cubicBezTo>
                      <a:cubicBezTo>
                        <a:pt x="82" y="88"/>
                        <a:pt x="82" y="88"/>
                        <a:pt x="82" y="88"/>
                      </a:cubicBezTo>
                      <a:cubicBezTo>
                        <a:pt x="88" y="82"/>
                        <a:pt x="88" y="82"/>
                        <a:pt x="88" y="82"/>
                      </a:cubicBezTo>
                      <a:cubicBezTo>
                        <a:pt x="89" y="82"/>
                        <a:pt x="89" y="81"/>
                        <a:pt x="88" y="81"/>
                      </a:cubicBezTo>
                      <a:close/>
                      <a:moveTo>
                        <a:pt x="51" y="51"/>
                      </a:moveTo>
                      <a:cubicBezTo>
                        <a:pt x="48" y="54"/>
                        <a:pt x="42" y="54"/>
                        <a:pt x="38" y="51"/>
                      </a:cubicBezTo>
                      <a:cubicBezTo>
                        <a:pt x="37" y="49"/>
                        <a:pt x="36" y="47"/>
                        <a:pt x="36" y="44"/>
                      </a:cubicBezTo>
                      <a:cubicBezTo>
                        <a:pt x="36" y="42"/>
                        <a:pt x="37" y="40"/>
                        <a:pt x="38" y="38"/>
                      </a:cubicBezTo>
                      <a:cubicBezTo>
                        <a:pt x="40" y="36"/>
                        <a:pt x="42" y="35"/>
                        <a:pt x="45" y="35"/>
                      </a:cubicBezTo>
                      <a:cubicBezTo>
                        <a:pt x="47" y="35"/>
                        <a:pt x="49" y="36"/>
                        <a:pt x="51" y="38"/>
                      </a:cubicBezTo>
                      <a:cubicBezTo>
                        <a:pt x="54" y="42"/>
                        <a:pt x="54" y="47"/>
                        <a:pt x="51" y="5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5" name="文本框 4"/>
          <p:cNvSpPr txBox="1"/>
          <p:nvPr/>
        </p:nvSpPr>
        <p:spPr>
          <a:xfrm>
            <a:off x="1331640" y="1680915"/>
            <a:ext cx="599309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play</a:t>
            </a:r>
            <a:r>
              <a:rPr lang="en-US" altLang="zh-CN" dirty="0"/>
              <a:t>: </a:t>
            </a:r>
            <a:r>
              <a:rPr lang="zh-CN" altLang="en-US" dirty="0"/>
              <a:t>媒体开始播放时触发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>
                <a:solidFill>
                  <a:srgbClr val="FF0000"/>
                </a:solidFill>
              </a:rPr>
              <a:t>pause</a:t>
            </a:r>
            <a:r>
              <a:rPr lang="zh-CN" altLang="en-US" dirty="0"/>
              <a:t>：媒体暂停时出发</a:t>
            </a:r>
            <a:endParaRPr lang="en-US" altLang="zh-CN" dirty="0"/>
          </a:p>
          <a:p>
            <a:endParaRPr lang="zh-CN" altLang="en-US" dirty="0"/>
          </a:p>
          <a:p>
            <a:r>
              <a:rPr lang="en-US" altLang="zh-CN" dirty="0">
                <a:solidFill>
                  <a:srgbClr val="FF0000"/>
                </a:solidFill>
              </a:rPr>
              <a:t>ended</a:t>
            </a:r>
            <a:r>
              <a:rPr lang="en-US" altLang="zh-CN" dirty="0"/>
              <a:t>:  </a:t>
            </a:r>
            <a:r>
              <a:rPr lang="zh-CN" altLang="en-US" dirty="0"/>
              <a:t>资源播放结束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>
                <a:solidFill>
                  <a:srgbClr val="FF0000"/>
                </a:solidFill>
              </a:rPr>
              <a:t>canplay</a:t>
            </a:r>
            <a:r>
              <a:rPr lang="en-US" altLang="zh-CN" dirty="0"/>
              <a:t>: </a:t>
            </a:r>
            <a:r>
              <a:rPr lang="zh-CN" altLang="en-US" dirty="0"/>
              <a:t>浏览器能够开始播放媒体数据，但是不确定已当前的速率能否顺利的播放完媒体。</a:t>
            </a:r>
            <a:endParaRPr lang="zh-CN" alt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1978413"/>
            <a:ext cx="2789599" cy="121526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71" name="圆角矩形 70"/>
          <p:cNvSpPr/>
          <p:nvPr/>
        </p:nvSpPr>
        <p:spPr>
          <a:xfrm>
            <a:off x="4086072" y="1950849"/>
            <a:ext cx="4913267" cy="1215263"/>
          </a:xfrm>
          <a:prstGeom prst="round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C00000"/>
              </a:solidFill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5003935" y="1950849"/>
            <a:ext cx="4157379" cy="1215263"/>
          </a:xfrm>
          <a:prstGeom prst="rect">
            <a:avLst/>
          </a:prstGeom>
          <a:solidFill>
            <a:srgbClr val="5B5E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81" name="TextBox 80"/>
          <p:cNvSpPr txBox="1"/>
          <p:nvPr/>
        </p:nvSpPr>
        <p:spPr>
          <a:xfrm flipH="1">
            <a:off x="4410024" y="2091923"/>
            <a:ext cx="269960" cy="845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950" b="1" dirty="0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6</a:t>
            </a:r>
            <a:endParaRPr lang="id-ID" sz="4950" b="1" dirty="0">
              <a:solidFill>
                <a:schemeClr val="bg1"/>
              </a:solidFill>
              <a:latin typeface="方正兰亭黑简体" panose="02000000000000000000" pitchFamily="2" charset="-122"/>
              <a:ea typeface="方正兰亭黑简体" panose="02000000000000000000" pitchFamily="2" charset="-122"/>
            </a:endParaRPr>
          </a:p>
        </p:txBody>
      </p:sp>
      <p:sp>
        <p:nvSpPr>
          <p:cNvPr id="112" name="文本框 9"/>
          <p:cNvSpPr txBox="1"/>
          <p:nvPr/>
        </p:nvSpPr>
        <p:spPr>
          <a:xfrm>
            <a:off x="5094650" y="2328143"/>
            <a:ext cx="3149758" cy="375088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/>
            <a:r>
              <a:rPr lang="zh-CN" altLang="en-US" sz="2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项目：个性化音乐播放器</a:t>
            </a:r>
            <a:endParaRPr lang="zh-CN" altLang="en-US" sz="21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71" name="组合 170"/>
          <p:cNvGrpSpPr/>
          <p:nvPr/>
        </p:nvGrpSpPr>
        <p:grpSpPr>
          <a:xfrm>
            <a:off x="2064628" y="1988867"/>
            <a:ext cx="1384430" cy="1248221"/>
            <a:chOff x="3720691" y="2824413"/>
            <a:chExt cx="1341120" cy="1209172"/>
          </a:xfrm>
        </p:grpSpPr>
        <p:sp>
          <p:nvSpPr>
            <p:cNvPr id="172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173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</p:grpSp>
      <p:sp>
        <p:nvSpPr>
          <p:cNvPr id="175" name="Freeform 5"/>
          <p:cNvSpPr/>
          <p:nvPr/>
        </p:nvSpPr>
        <p:spPr bwMode="auto">
          <a:xfrm rot="1855731">
            <a:off x="2159429" y="2074341"/>
            <a:ext cx="1194827" cy="1077274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noFill/>
          <a:ln w="9525" cap="flat">
            <a:solidFill>
              <a:srgbClr val="414455"/>
            </a:solidFill>
            <a:prstDash val="sysDash"/>
            <a:miter lim="800000"/>
          </a:ln>
          <a:effectLst/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/>
          </a:p>
        </p:txBody>
      </p:sp>
      <p:grpSp>
        <p:nvGrpSpPr>
          <p:cNvPr id="182" name="组合 181"/>
          <p:cNvGrpSpPr/>
          <p:nvPr/>
        </p:nvGrpSpPr>
        <p:grpSpPr>
          <a:xfrm>
            <a:off x="3350801" y="2079269"/>
            <a:ext cx="208734" cy="138347"/>
            <a:chOff x="9482595" y="2565731"/>
            <a:chExt cx="278384" cy="184511"/>
          </a:xfrm>
        </p:grpSpPr>
        <p:sp>
          <p:nvSpPr>
            <p:cNvPr id="183" name="椭圆 182"/>
            <p:cNvSpPr/>
            <p:nvPr/>
          </p:nvSpPr>
          <p:spPr>
            <a:xfrm>
              <a:off x="9482595" y="2565731"/>
              <a:ext cx="71376" cy="7137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84" name="椭圆 183"/>
            <p:cNvSpPr/>
            <p:nvPr/>
          </p:nvSpPr>
          <p:spPr>
            <a:xfrm>
              <a:off x="9625979" y="2615242"/>
              <a:ext cx="135000" cy="135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pic>
        <p:nvPicPr>
          <p:cNvPr id="4" name="图片 3" descr="00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99005" y="2078990"/>
            <a:ext cx="1114425" cy="114617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文本框 9"/>
          <p:cNvSpPr txBox="1"/>
          <p:nvPr/>
        </p:nvSpPr>
        <p:spPr>
          <a:xfrm>
            <a:off x="1007970" y="231626"/>
            <a:ext cx="2195878" cy="259671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/>
            <a:r>
              <a:rPr lang="zh-CN" altLang="en-US" sz="135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项目：个性化音乐播放器</a:t>
            </a:r>
            <a:endParaRPr lang="zh-CN" altLang="en-US" sz="1350" dirty="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4" name="直接连接符 123"/>
          <p:cNvCxnSpPr/>
          <p:nvPr/>
        </p:nvCxnSpPr>
        <p:spPr>
          <a:xfrm>
            <a:off x="1007970" y="491297"/>
            <a:ext cx="7291077" cy="0"/>
          </a:xfrm>
          <a:prstGeom prst="line">
            <a:avLst/>
          </a:prstGeom>
          <a:ln>
            <a:solidFill>
              <a:srgbClr val="41445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5" name="组合 124"/>
          <p:cNvGrpSpPr/>
          <p:nvPr/>
        </p:nvGrpSpPr>
        <p:grpSpPr>
          <a:xfrm>
            <a:off x="8427406" y="345603"/>
            <a:ext cx="193989" cy="174903"/>
            <a:chOff x="3720691" y="2824413"/>
            <a:chExt cx="1341120" cy="1209172"/>
          </a:xfrm>
        </p:grpSpPr>
        <p:sp>
          <p:nvSpPr>
            <p:cNvPr id="126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  <p:sp>
          <p:nvSpPr>
            <p:cNvPr id="127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</p:grpSp>
      <p:grpSp>
        <p:nvGrpSpPr>
          <p:cNvPr id="65" name="组合 64"/>
          <p:cNvGrpSpPr/>
          <p:nvPr/>
        </p:nvGrpSpPr>
        <p:grpSpPr>
          <a:xfrm>
            <a:off x="414620" y="142563"/>
            <a:ext cx="502789" cy="453321"/>
            <a:chOff x="5424755" y="1340768"/>
            <a:chExt cx="670560" cy="604586"/>
          </a:xfrm>
        </p:grpSpPr>
        <p:grpSp>
          <p:nvGrpSpPr>
            <p:cNvPr id="66" name="组合 65"/>
            <p:cNvGrpSpPr/>
            <p:nvPr/>
          </p:nvGrpSpPr>
          <p:grpSpPr>
            <a:xfrm>
              <a:off x="5424755" y="1340768"/>
              <a:ext cx="670560" cy="604586"/>
              <a:chOff x="3720691" y="2824413"/>
              <a:chExt cx="1341120" cy="1209172"/>
            </a:xfrm>
          </p:grpSpPr>
          <p:sp>
            <p:nvSpPr>
              <p:cNvPr id="69" name="Freeform 5"/>
              <p:cNvSpPr/>
              <p:nvPr/>
            </p:nvSpPr>
            <p:spPr bwMode="auto">
              <a:xfrm rot="1855731">
                <a:off x="3720691" y="2824413"/>
                <a:ext cx="1341120" cy="1209172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16200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190500" dist="1143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73" name="Freeform 5"/>
              <p:cNvSpPr/>
              <p:nvPr/>
            </p:nvSpPr>
            <p:spPr bwMode="auto">
              <a:xfrm rot="1855731">
                <a:off x="3764581" y="2863367"/>
                <a:ext cx="1264630" cy="1140208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21594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</p:grpSp>
        <p:sp>
          <p:nvSpPr>
            <p:cNvPr id="67" name="Freeform 5"/>
            <p:cNvSpPr/>
            <p:nvPr/>
          </p:nvSpPr>
          <p:spPr bwMode="auto">
            <a:xfrm rot="1855731">
              <a:off x="5470180" y="1383052"/>
              <a:ext cx="576760" cy="52001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noFill/>
            <a:ln w="9525" cap="flat">
              <a:solidFill>
                <a:srgbClr val="414455"/>
              </a:solidFill>
              <a:prstDash val="sysDash"/>
              <a:miter lim="800000"/>
            </a:ln>
            <a:effectLst/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</p:grpSp>
      <p:pic>
        <p:nvPicPr>
          <p:cNvPr id="2" name="图片 1" descr="00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0535" y="179070"/>
            <a:ext cx="388620" cy="400050"/>
          </a:xfrm>
          <a:prstGeom prst="rect">
            <a:avLst/>
          </a:prstGeom>
        </p:spPr>
      </p:pic>
      <p:grpSp>
        <p:nvGrpSpPr>
          <p:cNvPr id="35" name="组合 34"/>
          <p:cNvGrpSpPr/>
          <p:nvPr/>
        </p:nvGrpSpPr>
        <p:grpSpPr>
          <a:xfrm>
            <a:off x="979805" y="863600"/>
            <a:ext cx="3303905" cy="648970"/>
            <a:chOff x="1543" y="1360"/>
            <a:chExt cx="5203" cy="1022"/>
          </a:xfrm>
        </p:grpSpPr>
        <p:sp>
          <p:nvSpPr>
            <p:cNvPr id="3" name="文本框 2"/>
            <p:cNvSpPr txBox="1"/>
            <p:nvPr/>
          </p:nvSpPr>
          <p:spPr>
            <a:xfrm>
              <a:off x="2298" y="1364"/>
              <a:ext cx="4448" cy="10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rgbClr val="5B5E7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已有效果</a:t>
              </a:r>
              <a:endParaRPr lang="zh-CN" altLang="en-US" dirty="0">
                <a:solidFill>
                  <a:srgbClr val="5B5E77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indent="0">
                <a:buFont typeface="Wingdings" panose="05000000000000000000" charset="0"/>
                <a:buNone/>
              </a:pPr>
              <a:endParaRPr lang="en-US" altLang="zh-CN" dirty="0">
                <a:solidFill>
                  <a:srgbClr val="5B5E77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4" name="组合 33"/>
            <p:cNvGrpSpPr/>
            <p:nvPr/>
          </p:nvGrpSpPr>
          <p:grpSpPr>
            <a:xfrm>
              <a:off x="1543" y="1360"/>
              <a:ext cx="651" cy="587"/>
              <a:chOff x="7541" y="3259"/>
              <a:chExt cx="1356" cy="1222"/>
            </a:xfrm>
          </p:grpSpPr>
          <p:grpSp>
            <p:nvGrpSpPr>
              <p:cNvPr id="33" name="组合 32"/>
              <p:cNvGrpSpPr/>
              <p:nvPr/>
            </p:nvGrpSpPr>
            <p:grpSpPr>
              <a:xfrm>
                <a:off x="7541" y="3259"/>
                <a:ext cx="1356" cy="1223"/>
                <a:chOff x="7541" y="3259"/>
                <a:chExt cx="1356" cy="1223"/>
              </a:xfrm>
            </p:grpSpPr>
            <p:grpSp>
              <p:nvGrpSpPr>
                <p:cNvPr id="25" name="组合 24"/>
                <p:cNvGrpSpPr/>
                <p:nvPr/>
              </p:nvGrpSpPr>
              <p:grpSpPr>
                <a:xfrm>
                  <a:off x="7541" y="3259"/>
                  <a:ext cx="1356" cy="1223"/>
                  <a:chOff x="3720691" y="2824413"/>
                  <a:chExt cx="1341120" cy="1209172"/>
                </a:xfrm>
              </p:grpSpPr>
              <p:sp>
                <p:nvSpPr>
                  <p:cNvPr id="26" name="Freeform 5"/>
                  <p:cNvSpPr/>
                  <p:nvPr/>
                </p:nvSpPr>
                <p:spPr bwMode="auto">
                  <a:xfrm rot="1855731">
                    <a:off x="3720691" y="2824413"/>
                    <a:ext cx="1341120" cy="1209172"/>
                  </a:xfrm>
                  <a:custGeom>
                    <a:avLst/>
                    <a:gdLst>
                      <a:gd name="T0" fmla="*/ 2151 w 2740"/>
                      <a:gd name="T1" fmla="*/ 2315 h 2446"/>
                      <a:gd name="T2" fmla="*/ 2055 w 2740"/>
                      <a:gd name="T3" fmla="*/ 2410 h 2446"/>
                      <a:gd name="T4" fmla="*/ 1918 w 2740"/>
                      <a:gd name="T5" fmla="*/ 2445 h 2446"/>
                      <a:gd name="T6" fmla="*/ 816 w 2740"/>
                      <a:gd name="T7" fmla="*/ 2445 h 2446"/>
                      <a:gd name="T8" fmla="*/ 685 w 2740"/>
                      <a:gd name="T9" fmla="*/ 2410 h 2446"/>
                      <a:gd name="T10" fmla="*/ 589 w 2740"/>
                      <a:gd name="T11" fmla="*/ 2314 h 2446"/>
                      <a:gd name="T12" fmla="*/ 36 w 2740"/>
                      <a:gd name="T13" fmla="*/ 1356 h 2446"/>
                      <a:gd name="T14" fmla="*/ 0 w 2740"/>
                      <a:gd name="T15" fmla="*/ 1223 h 2446"/>
                      <a:gd name="T16" fmla="*/ 36 w 2740"/>
                      <a:gd name="T17" fmla="*/ 1089 h 2446"/>
                      <a:gd name="T18" fmla="*/ 587 w 2740"/>
                      <a:gd name="T19" fmla="*/ 135 h 2446"/>
                      <a:gd name="T20" fmla="*/ 685 w 2740"/>
                      <a:gd name="T21" fmla="*/ 37 h 2446"/>
                      <a:gd name="T22" fmla="*/ 810 w 2740"/>
                      <a:gd name="T23" fmla="*/ 1 h 2446"/>
                      <a:gd name="T24" fmla="*/ 1916 w 2740"/>
                      <a:gd name="T25" fmla="*/ 1 h 2446"/>
                      <a:gd name="T26" fmla="*/ 2055 w 2740"/>
                      <a:gd name="T27" fmla="*/ 37 h 2446"/>
                      <a:gd name="T28" fmla="*/ 2151 w 2740"/>
                      <a:gd name="T29" fmla="*/ 132 h 2446"/>
                      <a:gd name="T30" fmla="*/ 2702 w 2740"/>
                      <a:gd name="T31" fmla="*/ 1086 h 2446"/>
                      <a:gd name="T32" fmla="*/ 2740 w 2740"/>
                      <a:gd name="T33" fmla="*/ 1223 h 2446"/>
                      <a:gd name="T34" fmla="*/ 2701 w 2740"/>
                      <a:gd name="T35" fmla="*/ 1361 h 2446"/>
                      <a:gd name="T36" fmla="*/ 2151 w 2740"/>
                      <a:gd name="T37" fmla="*/ 2315 h 24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2740" h="2446">
                        <a:moveTo>
                          <a:pt x="2151" y="2315"/>
                        </a:moveTo>
                        <a:cubicBezTo>
                          <a:pt x="2128" y="2353"/>
                          <a:pt x="2096" y="2386"/>
                          <a:pt x="2055" y="2410"/>
                        </a:cubicBezTo>
                        <a:cubicBezTo>
                          <a:pt x="2012" y="2435"/>
                          <a:pt x="1965" y="2446"/>
                          <a:pt x="1918" y="2445"/>
                        </a:cubicBezTo>
                        <a:lnTo>
                          <a:pt x="816" y="2445"/>
                        </a:lnTo>
                        <a:cubicBezTo>
                          <a:pt x="772" y="2445"/>
                          <a:pt x="726" y="2434"/>
                          <a:pt x="685" y="2410"/>
                        </a:cubicBezTo>
                        <a:cubicBezTo>
                          <a:pt x="644" y="2386"/>
                          <a:pt x="611" y="2353"/>
                          <a:pt x="589" y="2314"/>
                        </a:cubicBezTo>
                        <a:lnTo>
                          <a:pt x="36" y="1356"/>
                        </a:lnTo>
                        <a:cubicBezTo>
                          <a:pt x="13" y="1317"/>
                          <a:pt x="0" y="1272"/>
                          <a:pt x="0" y="1223"/>
                        </a:cubicBezTo>
                        <a:cubicBezTo>
                          <a:pt x="0" y="1174"/>
                          <a:pt x="13" y="1129"/>
                          <a:pt x="36" y="1089"/>
                        </a:cubicBezTo>
                        <a:lnTo>
                          <a:pt x="587" y="135"/>
                        </a:lnTo>
                        <a:cubicBezTo>
                          <a:pt x="610" y="96"/>
                          <a:pt x="643" y="61"/>
                          <a:pt x="685" y="37"/>
                        </a:cubicBezTo>
                        <a:cubicBezTo>
                          <a:pt x="724" y="14"/>
                          <a:pt x="767" y="2"/>
                          <a:pt x="810" y="1"/>
                        </a:cubicBezTo>
                        <a:lnTo>
                          <a:pt x="1916" y="1"/>
                        </a:lnTo>
                        <a:cubicBezTo>
                          <a:pt x="1963" y="0"/>
                          <a:pt x="2011" y="11"/>
                          <a:pt x="2055" y="37"/>
                        </a:cubicBezTo>
                        <a:cubicBezTo>
                          <a:pt x="2096" y="60"/>
                          <a:pt x="2129" y="93"/>
                          <a:pt x="2151" y="132"/>
                        </a:cubicBezTo>
                        <a:lnTo>
                          <a:pt x="2702" y="1086"/>
                        </a:lnTo>
                        <a:cubicBezTo>
                          <a:pt x="2726" y="1126"/>
                          <a:pt x="2740" y="1173"/>
                          <a:pt x="2740" y="1223"/>
                        </a:cubicBezTo>
                        <a:cubicBezTo>
                          <a:pt x="2740" y="1274"/>
                          <a:pt x="2726" y="1321"/>
                          <a:pt x="2701" y="1361"/>
                        </a:cubicBezTo>
                        <a:lnTo>
                          <a:pt x="2151" y="231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D3D3D3"/>
                      </a:gs>
                      <a:gs pos="100000">
                        <a:srgbClr val="F9F9F9"/>
                      </a:gs>
                    </a:gsLst>
                    <a:lin ang="16200000" scaled="0"/>
                  </a:gradFill>
                  <a:ln w="12700" cap="flat">
                    <a:noFill/>
                    <a:prstDash val="solid"/>
                    <a:miter lim="800000"/>
                  </a:ln>
                  <a:effectLst>
                    <a:outerShdw blurRad="190500" dist="1143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vert="horz" wrap="square" lIns="68562" tIns="34281" rIns="68562" bIns="34281" numCol="1" anchor="t" anchorCtr="0" compatLnSpc="1"/>
                  <a:lstStyle/>
                  <a:p>
                    <a:endParaRPr lang="zh-CN" altLang="en-US" sz="1350"/>
                  </a:p>
                </p:txBody>
              </p:sp>
              <p:sp>
                <p:nvSpPr>
                  <p:cNvPr id="27" name="Freeform 5"/>
                  <p:cNvSpPr/>
                  <p:nvPr/>
                </p:nvSpPr>
                <p:spPr bwMode="auto">
                  <a:xfrm rot="1855731">
                    <a:off x="3764581" y="2863367"/>
                    <a:ext cx="1264630" cy="1140208"/>
                  </a:xfrm>
                  <a:custGeom>
                    <a:avLst/>
                    <a:gdLst>
                      <a:gd name="T0" fmla="*/ 2151 w 2740"/>
                      <a:gd name="T1" fmla="*/ 2315 h 2446"/>
                      <a:gd name="T2" fmla="*/ 2055 w 2740"/>
                      <a:gd name="T3" fmla="*/ 2410 h 2446"/>
                      <a:gd name="T4" fmla="*/ 1918 w 2740"/>
                      <a:gd name="T5" fmla="*/ 2445 h 2446"/>
                      <a:gd name="T6" fmla="*/ 816 w 2740"/>
                      <a:gd name="T7" fmla="*/ 2445 h 2446"/>
                      <a:gd name="T8" fmla="*/ 685 w 2740"/>
                      <a:gd name="T9" fmla="*/ 2410 h 2446"/>
                      <a:gd name="T10" fmla="*/ 589 w 2740"/>
                      <a:gd name="T11" fmla="*/ 2314 h 2446"/>
                      <a:gd name="T12" fmla="*/ 36 w 2740"/>
                      <a:gd name="T13" fmla="*/ 1356 h 2446"/>
                      <a:gd name="T14" fmla="*/ 0 w 2740"/>
                      <a:gd name="T15" fmla="*/ 1223 h 2446"/>
                      <a:gd name="T16" fmla="*/ 36 w 2740"/>
                      <a:gd name="T17" fmla="*/ 1089 h 2446"/>
                      <a:gd name="T18" fmla="*/ 587 w 2740"/>
                      <a:gd name="T19" fmla="*/ 135 h 2446"/>
                      <a:gd name="T20" fmla="*/ 685 w 2740"/>
                      <a:gd name="T21" fmla="*/ 37 h 2446"/>
                      <a:gd name="T22" fmla="*/ 810 w 2740"/>
                      <a:gd name="T23" fmla="*/ 1 h 2446"/>
                      <a:gd name="T24" fmla="*/ 1916 w 2740"/>
                      <a:gd name="T25" fmla="*/ 1 h 2446"/>
                      <a:gd name="T26" fmla="*/ 2055 w 2740"/>
                      <a:gd name="T27" fmla="*/ 37 h 2446"/>
                      <a:gd name="T28" fmla="*/ 2151 w 2740"/>
                      <a:gd name="T29" fmla="*/ 132 h 2446"/>
                      <a:gd name="T30" fmla="*/ 2702 w 2740"/>
                      <a:gd name="T31" fmla="*/ 1086 h 2446"/>
                      <a:gd name="T32" fmla="*/ 2740 w 2740"/>
                      <a:gd name="T33" fmla="*/ 1223 h 2446"/>
                      <a:gd name="T34" fmla="*/ 2701 w 2740"/>
                      <a:gd name="T35" fmla="*/ 1361 h 2446"/>
                      <a:gd name="T36" fmla="*/ 2151 w 2740"/>
                      <a:gd name="T37" fmla="*/ 2315 h 24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2740" h="2446">
                        <a:moveTo>
                          <a:pt x="2151" y="2315"/>
                        </a:moveTo>
                        <a:cubicBezTo>
                          <a:pt x="2128" y="2353"/>
                          <a:pt x="2096" y="2386"/>
                          <a:pt x="2055" y="2410"/>
                        </a:cubicBezTo>
                        <a:cubicBezTo>
                          <a:pt x="2012" y="2435"/>
                          <a:pt x="1965" y="2446"/>
                          <a:pt x="1918" y="2445"/>
                        </a:cubicBezTo>
                        <a:lnTo>
                          <a:pt x="816" y="2445"/>
                        </a:lnTo>
                        <a:cubicBezTo>
                          <a:pt x="772" y="2445"/>
                          <a:pt x="726" y="2434"/>
                          <a:pt x="685" y="2410"/>
                        </a:cubicBezTo>
                        <a:cubicBezTo>
                          <a:pt x="644" y="2386"/>
                          <a:pt x="611" y="2353"/>
                          <a:pt x="589" y="2314"/>
                        </a:cubicBezTo>
                        <a:lnTo>
                          <a:pt x="36" y="1356"/>
                        </a:lnTo>
                        <a:cubicBezTo>
                          <a:pt x="13" y="1317"/>
                          <a:pt x="0" y="1272"/>
                          <a:pt x="0" y="1223"/>
                        </a:cubicBezTo>
                        <a:cubicBezTo>
                          <a:pt x="0" y="1174"/>
                          <a:pt x="13" y="1129"/>
                          <a:pt x="36" y="1089"/>
                        </a:cubicBezTo>
                        <a:lnTo>
                          <a:pt x="587" y="135"/>
                        </a:lnTo>
                        <a:cubicBezTo>
                          <a:pt x="610" y="96"/>
                          <a:pt x="643" y="61"/>
                          <a:pt x="685" y="37"/>
                        </a:cubicBezTo>
                        <a:cubicBezTo>
                          <a:pt x="724" y="14"/>
                          <a:pt x="767" y="2"/>
                          <a:pt x="810" y="1"/>
                        </a:cubicBezTo>
                        <a:lnTo>
                          <a:pt x="1916" y="1"/>
                        </a:lnTo>
                        <a:cubicBezTo>
                          <a:pt x="1963" y="0"/>
                          <a:pt x="2011" y="11"/>
                          <a:pt x="2055" y="37"/>
                        </a:cubicBezTo>
                        <a:cubicBezTo>
                          <a:pt x="2096" y="60"/>
                          <a:pt x="2129" y="93"/>
                          <a:pt x="2151" y="132"/>
                        </a:cubicBezTo>
                        <a:lnTo>
                          <a:pt x="2702" y="1086"/>
                        </a:lnTo>
                        <a:cubicBezTo>
                          <a:pt x="2726" y="1126"/>
                          <a:pt x="2740" y="1173"/>
                          <a:pt x="2740" y="1223"/>
                        </a:cubicBezTo>
                        <a:cubicBezTo>
                          <a:pt x="2740" y="1274"/>
                          <a:pt x="2726" y="1321"/>
                          <a:pt x="2701" y="1361"/>
                        </a:cubicBezTo>
                        <a:lnTo>
                          <a:pt x="2151" y="231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D3D3D3"/>
                      </a:gs>
                      <a:gs pos="100000">
                        <a:srgbClr val="F9F9F9"/>
                      </a:gs>
                    </a:gsLst>
                    <a:lin ang="21594000" scaled="0"/>
                  </a:gradFill>
                  <a:ln w="12700" cap="flat">
                    <a:noFill/>
                    <a:prstDash val="solid"/>
                    <a:miter lim="800000"/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vert="horz" wrap="square" lIns="68562" tIns="34281" rIns="68562" bIns="34281" numCol="1" anchor="t" anchorCtr="0" compatLnSpc="1"/>
                  <a:lstStyle/>
                  <a:p>
                    <a:endParaRPr lang="zh-CN" altLang="en-US" sz="1350"/>
                  </a:p>
                </p:txBody>
              </p:sp>
            </p:grpSp>
            <p:sp>
              <p:nvSpPr>
                <p:cNvPr id="28" name="Freeform 5"/>
                <p:cNvSpPr/>
                <p:nvPr/>
              </p:nvSpPr>
              <p:spPr bwMode="auto">
                <a:xfrm rot="1855731">
                  <a:off x="7634" y="3343"/>
                  <a:ext cx="1171" cy="1055"/>
                </a:xfrm>
                <a:custGeom>
                  <a:avLst/>
                  <a:gdLst>
                    <a:gd name="T0" fmla="*/ 2151 w 2740"/>
                    <a:gd name="T1" fmla="*/ 2315 h 2446"/>
                    <a:gd name="T2" fmla="*/ 2055 w 2740"/>
                    <a:gd name="T3" fmla="*/ 2410 h 2446"/>
                    <a:gd name="T4" fmla="*/ 1918 w 2740"/>
                    <a:gd name="T5" fmla="*/ 2445 h 2446"/>
                    <a:gd name="T6" fmla="*/ 816 w 2740"/>
                    <a:gd name="T7" fmla="*/ 2445 h 2446"/>
                    <a:gd name="T8" fmla="*/ 685 w 2740"/>
                    <a:gd name="T9" fmla="*/ 2410 h 2446"/>
                    <a:gd name="T10" fmla="*/ 589 w 2740"/>
                    <a:gd name="T11" fmla="*/ 2314 h 2446"/>
                    <a:gd name="T12" fmla="*/ 36 w 2740"/>
                    <a:gd name="T13" fmla="*/ 1356 h 2446"/>
                    <a:gd name="T14" fmla="*/ 0 w 2740"/>
                    <a:gd name="T15" fmla="*/ 1223 h 2446"/>
                    <a:gd name="T16" fmla="*/ 36 w 2740"/>
                    <a:gd name="T17" fmla="*/ 1089 h 2446"/>
                    <a:gd name="T18" fmla="*/ 587 w 2740"/>
                    <a:gd name="T19" fmla="*/ 135 h 2446"/>
                    <a:gd name="T20" fmla="*/ 685 w 2740"/>
                    <a:gd name="T21" fmla="*/ 37 h 2446"/>
                    <a:gd name="T22" fmla="*/ 810 w 2740"/>
                    <a:gd name="T23" fmla="*/ 1 h 2446"/>
                    <a:gd name="T24" fmla="*/ 1916 w 2740"/>
                    <a:gd name="T25" fmla="*/ 1 h 2446"/>
                    <a:gd name="T26" fmla="*/ 2055 w 2740"/>
                    <a:gd name="T27" fmla="*/ 37 h 2446"/>
                    <a:gd name="T28" fmla="*/ 2151 w 2740"/>
                    <a:gd name="T29" fmla="*/ 132 h 2446"/>
                    <a:gd name="T30" fmla="*/ 2702 w 2740"/>
                    <a:gd name="T31" fmla="*/ 1086 h 2446"/>
                    <a:gd name="T32" fmla="*/ 2740 w 2740"/>
                    <a:gd name="T33" fmla="*/ 1223 h 2446"/>
                    <a:gd name="T34" fmla="*/ 2701 w 2740"/>
                    <a:gd name="T35" fmla="*/ 1361 h 2446"/>
                    <a:gd name="T36" fmla="*/ 2151 w 2740"/>
                    <a:gd name="T37" fmla="*/ 2315 h 24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740" h="2446">
                      <a:moveTo>
                        <a:pt x="2151" y="2315"/>
                      </a:moveTo>
                      <a:cubicBezTo>
                        <a:pt x="2128" y="2353"/>
                        <a:pt x="2096" y="2386"/>
                        <a:pt x="2055" y="2410"/>
                      </a:cubicBezTo>
                      <a:cubicBezTo>
                        <a:pt x="2012" y="2435"/>
                        <a:pt x="1965" y="2446"/>
                        <a:pt x="1918" y="2445"/>
                      </a:cubicBezTo>
                      <a:lnTo>
                        <a:pt x="816" y="2445"/>
                      </a:lnTo>
                      <a:cubicBezTo>
                        <a:pt x="772" y="2445"/>
                        <a:pt x="726" y="2434"/>
                        <a:pt x="685" y="2410"/>
                      </a:cubicBezTo>
                      <a:cubicBezTo>
                        <a:pt x="644" y="2386"/>
                        <a:pt x="611" y="2353"/>
                        <a:pt x="589" y="2314"/>
                      </a:cubicBezTo>
                      <a:lnTo>
                        <a:pt x="36" y="1356"/>
                      </a:lnTo>
                      <a:cubicBezTo>
                        <a:pt x="13" y="1317"/>
                        <a:pt x="0" y="1272"/>
                        <a:pt x="0" y="1223"/>
                      </a:cubicBezTo>
                      <a:cubicBezTo>
                        <a:pt x="0" y="1174"/>
                        <a:pt x="13" y="1129"/>
                        <a:pt x="36" y="1089"/>
                      </a:cubicBezTo>
                      <a:lnTo>
                        <a:pt x="587" y="135"/>
                      </a:lnTo>
                      <a:cubicBezTo>
                        <a:pt x="610" y="96"/>
                        <a:pt x="643" y="61"/>
                        <a:pt x="685" y="37"/>
                      </a:cubicBezTo>
                      <a:cubicBezTo>
                        <a:pt x="724" y="14"/>
                        <a:pt x="767" y="2"/>
                        <a:pt x="810" y="1"/>
                      </a:cubicBezTo>
                      <a:lnTo>
                        <a:pt x="1916" y="1"/>
                      </a:lnTo>
                      <a:cubicBezTo>
                        <a:pt x="1963" y="0"/>
                        <a:pt x="2011" y="11"/>
                        <a:pt x="2055" y="37"/>
                      </a:cubicBezTo>
                      <a:cubicBezTo>
                        <a:pt x="2096" y="60"/>
                        <a:pt x="2129" y="93"/>
                        <a:pt x="2151" y="132"/>
                      </a:cubicBezTo>
                      <a:lnTo>
                        <a:pt x="2702" y="1086"/>
                      </a:lnTo>
                      <a:cubicBezTo>
                        <a:pt x="2726" y="1126"/>
                        <a:pt x="2740" y="1173"/>
                        <a:pt x="2740" y="1223"/>
                      </a:cubicBezTo>
                      <a:cubicBezTo>
                        <a:pt x="2740" y="1274"/>
                        <a:pt x="2726" y="1321"/>
                        <a:pt x="2701" y="1361"/>
                      </a:cubicBezTo>
                      <a:lnTo>
                        <a:pt x="2151" y="2315"/>
                      </a:lnTo>
                      <a:close/>
                    </a:path>
                  </a:pathLst>
                </a:custGeom>
                <a:noFill/>
                <a:ln w="9525" cap="flat">
                  <a:solidFill>
                    <a:srgbClr val="414455"/>
                  </a:solidFill>
                  <a:prstDash val="sysDash"/>
                  <a:miter lim="800000"/>
                </a:ln>
                <a:effectLst/>
              </p:spPr>
              <p:txBody>
                <a:bodyPr vert="horz" wrap="square" lIns="68562" tIns="34281" rIns="68562" bIns="34281" numCol="1" anchor="t" anchorCtr="0" compatLnSpc="1"/>
                <a:lstStyle/>
                <a:p>
                  <a:endParaRPr lang="zh-CN" altLang="en-US" sz="1350"/>
                </a:p>
              </p:txBody>
            </p:sp>
          </p:grpSp>
          <p:grpSp>
            <p:nvGrpSpPr>
              <p:cNvPr id="4" name="组合 3"/>
              <p:cNvGrpSpPr/>
              <p:nvPr/>
            </p:nvGrpSpPr>
            <p:grpSpPr>
              <a:xfrm>
                <a:off x="7921" y="3535"/>
                <a:ext cx="626" cy="627"/>
                <a:chOff x="11986" y="3265"/>
                <a:chExt cx="869" cy="870"/>
              </a:xfrm>
              <a:solidFill>
                <a:srgbClr val="414455"/>
              </a:solidFill>
            </p:grpSpPr>
            <p:sp>
              <p:nvSpPr>
                <p:cNvPr id="51" name="Freeform 51"/>
                <p:cNvSpPr/>
                <p:nvPr/>
              </p:nvSpPr>
              <p:spPr bwMode="auto">
                <a:xfrm>
                  <a:off x="12333" y="3618"/>
                  <a:ext cx="255" cy="255"/>
                </a:xfrm>
                <a:custGeom>
                  <a:avLst/>
                  <a:gdLst>
                    <a:gd name="T0" fmla="*/ 56 w 56"/>
                    <a:gd name="T1" fmla="*/ 18 h 56"/>
                    <a:gd name="T2" fmla="*/ 56 w 56"/>
                    <a:gd name="T3" fmla="*/ 17 h 56"/>
                    <a:gd name="T4" fmla="*/ 38 w 56"/>
                    <a:gd name="T5" fmla="*/ 0 h 56"/>
                    <a:gd name="T6" fmla="*/ 37 w 56"/>
                    <a:gd name="T7" fmla="*/ 0 h 56"/>
                    <a:gd name="T8" fmla="*/ 0 w 56"/>
                    <a:gd name="T9" fmla="*/ 37 h 56"/>
                    <a:gd name="T10" fmla="*/ 0 w 56"/>
                    <a:gd name="T11" fmla="*/ 38 h 56"/>
                    <a:gd name="T12" fmla="*/ 17 w 56"/>
                    <a:gd name="T13" fmla="*/ 55 h 56"/>
                    <a:gd name="T14" fmla="*/ 18 w 56"/>
                    <a:gd name="T15" fmla="*/ 56 h 56"/>
                    <a:gd name="T16" fmla="*/ 19 w 56"/>
                    <a:gd name="T17" fmla="*/ 55 h 56"/>
                    <a:gd name="T18" fmla="*/ 56 w 56"/>
                    <a:gd name="T19" fmla="*/ 19 h 56"/>
                    <a:gd name="T20" fmla="*/ 56 w 56"/>
                    <a:gd name="T21" fmla="*/ 18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56" h="56">
                      <a:moveTo>
                        <a:pt x="56" y="18"/>
                      </a:moveTo>
                      <a:cubicBezTo>
                        <a:pt x="56" y="18"/>
                        <a:pt x="56" y="17"/>
                        <a:pt x="56" y="17"/>
                      </a:cubicBezTo>
                      <a:cubicBezTo>
                        <a:pt x="38" y="0"/>
                        <a:pt x="38" y="0"/>
                        <a:pt x="38" y="0"/>
                      </a:cubicBezTo>
                      <a:cubicBezTo>
                        <a:pt x="38" y="0"/>
                        <a:pt x="37" y="0"/>
                        <a:pt x="37" y="0"/>
                      </a:cubicBezTo>
                      <a:cubicBezTo>
                        <a:pt x="0" y="37"/>
                        <a:pt x="0" y="37"/>
                        <a:pt x="0" y="37"/>
                      </a:cubicBezTo>
                      <a:cubicBezTo>
                        <a:pt x="0" y="37"/>
                        <a:pt x="0" y="38"/>
                        <a:pt x="0" y="38"/>
                      </a:cubicBezTo>
                      <a:cubicBezTo>
                        <a:pt x="17" y="55"/>
                        <a:pt x="17" y="55"/>
                        <a:pt x="17" y="55"/>
                      </a:cubicBezTo>
                      <a:cubicBezTo>
                        <a:pt x="18" y="56"/>
                        <a:pt x="18" y="56"/>
                        <a:pt x="18" y="56"/>
                      </a:cubicBezTo>
                      <a:cubicBezTo>
                        <a:pt x="18" y="56"/>
                        <a:pt x="19" y="56"/>
                        <a:pt x="19" y="55"/>
                      </a:cubicBezTo>
                      <a:cubicBezTo>
                        <a:pt x="56" y="19"/>
                        <a:pt x="56" y="19"/>
                        <a:pt x="56" y="19"/>
                      </a:cubicBezTo>
                      <a:cubicBezTo>
                        <a:pt x="56" y="19"/>
                        <a:pt x="56" y="18"/>
                        <a:pt x="56" y="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2" name="Freeform 52"/>
                <p:cNvSpPr/>
                <p:nvPr/>
              </p:nvSpPr>
              <p:spPr bwMode="auto">
                <a:xfrm>
                  <a:off x="11986" y="3265"/>
                  <a:ext cx="492" cy="498"/>
                </a:xfrm>
                <a:custGeom>
                  <a:avLst/>
                  <a:gdLst>
                    <a:gd name="T0" fmla="*/ 108 w 109"/>
                    <a:gd name="T1" fmla="*/ 68 h 110"/>
                    <a:gd name="T2" fmla="*/ 41 w 109"/>
                    <a:gd name="T3" fmla="*/ 1 h 110"/>
                    <a:gd name="T4" fmla="*/ 40 w 109"/>
                    <a:gd name="T5" fmla="*/ 1 h 110"/>
                    <a:gd name="T6" fmla="*/ 0 w 109"/>
                    <a:gd name="T7" fmla="*/ 41 h 110"/>
                    <a:gd name="T8" fmla="*/ 0 w 109"/>
                    <a:gd name="T9" fmla="*/ 41 h 110"/>
                    <a:gd name="T10" fmla="*/ 0 w 109"/>
                    <a:gd name="T11" fmla="*/ 42 h 110"/>
                    <a:gd name="T12" fmla="*/ 67 w 109"/>
                    <a:gd name="T13" fmla="*/ 109 h 110"/>
                    <a:gd name="T14" fmla="*/ 68 w 109"/>
                    <a:gd name="T15" fmla="*/ 110 h 110"/>
                    <a:gd name="T16" fmla="*/ 68 w 109"/>
                    <a:gd name="T17" fmla="*/ 109 h 110"/>
                    <a:gd name="T18" fmla="*/ 108 w 109"/>
                    <a:gd name="T19" fmla="*/ 69 h 110"/>
                    <a:gd name="T20" fmla="*/ 108 w 109"/>
                    <a:gd name="T21" fmla="*/ 68 h 1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09" h="110">
                      <a:moveTo>
                        <a:pt x="108" y="68"/>
                      </a:moveTo>
                      <a:cubicBezTo>
                        <a:pt x="41" y="1"/>
                        <a:pt x="41" y="1"/>
                        <a:pt x="41" y="1"/>
                      </a:cubicBezTo>
                      <a:cubicBezTo>
                        <a:pt x="41" y="0"/>
                        <a:pt x="40" y="0"/>
                        <a:pt x="40" y="1"/>
                      </a:cubicBezTo>
                      <a:cubicBezTo>
                        <a:pt x="0" y="41"/>
                        <a:pt x="0" y="41"/>
                        <a:pt x="0" y="41"/>
                      </a:cubicBezTo>
                      <a:cubicBezTo>
                        <a:pt x="0" y="41"/>
                        <a:pt x="0" y="41"/>
                        <a:pt x="0" y="41"/>
                      </a:cubicBezTo>
                      <a:cubicBezTo>
                        <a:pt x="0" y="42"/>
                        <a:pt x="0" y="42"/>
                        <a:pt x="0" y="42"/>
                      </a:cubicBezTo>
                      <a:cubicBezTo>
                        <a:pt x="67" y="109"/>
                        <a:pt x="67" y="109"/>
                        <a:pt x="67" y="109"/>
                      </a:cubicBezTo>
                      <a:cubicBezTo>
                        <a:pt x="67" y="109"/>
                        <a:pt x="67" y="110"/>
                        <a:pt x="68" y="110"/>
                      </a:cubicBezTo>
                      <a:cubicBezTo>
                        <a:pt x="68" y="110"/>
                        <a:pt x="68" y="109"/>
                        <a:pt x="68" y="109"/>
                      </a:cubicBezTo>
                      <a:cubicBezTo>
                        <a:pt x="108" y="69"/>
                        <a:pt x="108" y="69"/>
                        <a:pt x="108" y="69"/>
                      </a:cubicBezTo>
                      <a:cubicBezTo>
                        <a:pt x="109" y="69"/>
                        <a:pt x="109" y="68"/>
                        <a:pt x="108" y="6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3" name="Freeform 53"/>
                <p:cNvSpPr>
                  <a:spLocks noEditPoints="1"/>
                </p:cNvSpPr>
                <p:nvPr/>
              </p:nvSpPr>
              <p:spPr bwMode="auto">
                <a:xfrm>
                  <a:off x="12451" y="3735"/>
                  <a:ext cx="405" cy="400"/>
                </a:xfrm>
                <a:custGeom>
                  <a:avLst/>
                  <a:gdLst>
                    <a:gd name="T0" fmla="*/ 88 w 89"/>
                    <a:gd name="T1" fmla="*/ 81 h 88"/>
                    <a:gd name="T2" fmla="*/ 69 w 89"/>
                    <a:gd name="T3" fmla="*/ 25 h 88"/>
                    <a:gd name="T4" fmla="*/ 68 w 89"/>
                    <a:gd name="T5" fmla="*/ 24 h 88"/>
                    <a:gd name="T6" fmla="*/ 35 w 89"/>
                    <a:gd name="T7" fmla="*/ 0 h 88"/>
                    <a:gd name="T8" fmla="*/ 33 w 89"/>
                    <a:gd name="T9" fmla="*/ 0 h 88"/>
                    <a:gd name="T10" fmla="*/ 0 w 89"/>
                    <a:gd name="T11" fmla="*/ 33 h 88"/>
                    <a:gd name="T12" fmla="*/ 0 w 89"/>
                    <a:gd name="T13" fmla="*/ 35 h 88"/>
                    <a:gd name="T14" fmla="*/ 24 w 89"/>
                    <a:gd name="T15" fmla="*/ 68 h 88"/>
                    <a:gd name="T16" fmla="*/ 25 w 89"/>
                    <a:gd name="T17" fmla="*/ 69 h 88"/>
                    <a:gd name="T18" fmla="*/ 81 w 89"/>
                    <a:gd name="T19" fmla="*/ 88 h 88"/>
                    <a:gd name="T20" fmla="*/ 81 w 89"/>
                    <a:gd name="T21" fmla="*/ 88 h 88"/>
                    <a:gd name="T22" fmla="*/ 82 w 89"/>
                    <a:gd name="T23" fmla="*/ 88 h 88"/>
                    <a:gd name="T24" fmla="*/ 88 w 89"/>
                    <a:gd name="T25" fmla="*/ 82 h 88"/>
                    <a:gd name="T26" fmla="*/ 88 w 89"/>
                    <a:gd name="T27" fmla="*/ 81 h 88"/>
                    <a:gd name="T28" fmla="*/ 51 w 89"/>
                    <a:gd name="T29" fmla="*/ 51 h 88"/>
                    <a:gd name="T30" fmla="*/ 38 w 89"/>
                    <a:gd name="T31" fmla="*/ 51 h 88"/>
                    <a:gd name="T32" fmla="*/ 36 w 89"/>
                    <a:gd name="T33" fmla="*/ 44 h 88"/>
                    <a:gd name="T34" fmla="*/ 38 w 89"/>
                    <a:gd name="T35" fmla="*/ 38 h 88"/>
                    <a:gd name="T36" fmla="*/ 45 w 89"/>
                    <a:gd name="T37" fmla="*/ 35 h 88"/>
                    <a:gd name="T38" fmla="*/ 51 w 89"/>
                    <a:gd name="T39" fmla="*/ 38 h 88"/>
                    <a:gd name="T40" fmla="*/ 51 w 89"/>
                    <a:gd name="T41" fmla="*/ 51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89" h="88">
                      <a:moveTo>
                        <a:pt x="88" y="81"/>
                      </a:moveTo>
                      <a:cubicBezTo>
                        <a:pt x="88" y="80"/>
                        <a:pt x="74" y="64"/>
                        <a:pt x="69" y="25"/>
                      </a:cubicBezTo>
                      <a:cubicBezTo>
                        <a:pt x="69" y="24"/>
                        <a:pt x="69" y="24"/>
                        <a:pt x="68" y="24"/>
                      </a:cubicBezTo>
                      <a:cubicBezTo>
                        <a:pt x="68" y="24"/>
                        <a:pt x="55" y="20"/>
                        <a:pt x="35" y="0"/>
                      </a:cubicBezTo>
                      <a:cubicBezTo>
                        <a:pt x="34" y="0"/>
                        <a:pt x="34" y="0"/>
                        <a:pt x="33" y="0"/>
                      </a:cubicBezTo>
                      <a:cubicBezTo>
                        <a:pt x="0" y="33"/>
                        <a:pt x="0" y="33"/>
                        <a:pt x="0" y="33"/>
                      </a:cubicBezTo>
                      <a:cubicBezTo>
                        <a:pt x="0" y="34"/>
                        <a:pt x="0" y="34"/>
                        <a:pt x="0" y="35"/>
                      </a:cubicBezTo>
                      <a:cubicBezTo>
                        <a:pt x="21" y="55"/>
                        <a:pt x="24" y="68"/>
                        <a:pt x="24" y="68"/>
                      </a:cubicBezTo>
                      <a:cubicBezTo>
                        <a:pt x="24" y="68"/>
                        <a:pt x="24" y="69"/>
                        <a:pt x="25" y="69"/>
                      </a:cubicBezTo>
                      <a:cubicBezTo>
                        <a:pt x="64" y="74"/>
                        <a:pt x="81" y="88"/>
                        <a:pt x="81" y="88"/>
                      </a:cubicBezTo>
                      <a:cubicBezTo>
                        <a:pt x="81" y="88"/>
                        <a:pt x="81" y="88"/>
                        <a:pt x="81" y="88"/>
                      </a:cubicBezTo>
                      <a:cubicBezTo>
                        <a:pt x="82" y="88"/>
                        <a:pt x="82" y="88"/>
                        <a:pt x="82" y="88"/>
                      </a:cubicBezTo>
                      <a:cubicBezTo>
                        <a:pt x="88" y="82"/>
                        <a:pt x="88" y="82"/>
                        <a:pt x="88" y="82"/>
                      </a:cubicBezTo>
                      <a:cubicBezTo>
                        <a:pt x="89" y="82"/>
                        <a:pt x="89" y="81"/>
                        <a:pt x="88" y="81"/>
                      </a:cubicBezTo>
                      <a:close/>
                      <a:moveTo>
                        <a:pt x="51" y="51"/>
                      </a:moveTo>
                      <a:cubicBezTo>
                        <a:pt x="48" y="54"/>
                        <a:pt x="42" y="54"/>
                        <a:pt x="38" y="51"/>
                      </a:cubicBezTo>
                      <a:cubicBezTo>
                        <a:pt x="37" y="49"/>
                        <a:pt x="36" y="47"/>
                        <a:pt x="36" y="44"/>
                      </a:cubicBezTo>
                      <a:cubicBezTo>
                        <a:pt x="36" y="42"/>
                        <a:pt x="37" y="40"/>
                        <a:pt x="38" y="38"/>
                      </a:cubicBezTo>
                      <a:cubicBezTo>
                        <a:pt x="40" y="36"/>
                        <a:pt x="42" y="35"/>
                        <a:pt x="45" y="35"/>
                      </a:cubicBezTo>
                      <a:cubicBezTo>
                        <a:pt x="47" y="35"/>
                        <a:pt x="49" y="36"/>
                        <a:pt x="51" y="38"/>
                      </a:cubicBezTo>
                      <a:cubicBezTo>
                        <a:pt x="54" y="42"/>
                        <a:pt x="54" y="47"/>
                        <a:pt x="51" y="5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</p:grp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2463" y="1435132"/>
            <a:ext cx="6228184" cy="3503354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文本框 9"/>
          <p:cNvSpPr txBox="1"/>
          <p:nvPr/>
        </p:nvSpPr>
        <p:spPr>
          <a:xfrm>
            <a:off x="1007970" y="231626"/>
            <a:ext cx="2195878" cy="259671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/>
            <a:r>
              <a:rPr lang="zh-CN" altLang="en-US" sz="135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项目：个性化音乐播放器</a:t>
            </a:r>
            <a:endParaRPr lang="zh-CN" altLang="en-US" sz="1350" dirty="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4" name="直接连接符 123"/>
          <p:cNvCxnSpPr/>
          <p:nvPr/>
        </p:nvCxnSpPr>
        <p:spPr>
          <a:xfrm>
            <a:off x="1007970" y="491297"/>
            <a:ext cx="7291077" cy="0"/>
          </a:xfrm>
          <a:prstGeom prst="line">
            <a:avLst/>
          </a:prstGeom>
          <a:ln>
            <a:solidFill>
              <a:srgbClr val="41445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5" name="组合 124"/>
          <p:cNvGrpSpPr/>
          <p:nvPr/>
        </p:nvGrpSpPr>
        <p:grpSpPr>
          <a:xfrm>
            <a:off x="8427406" y="345603"/>
            <a:ext cx="193989" cy="174903"/>
            <a:chOff x="3720691" y="2824413"/>
            <a:chExt cx="1341120" cy="1209172"/>
          </a:xfrm>
        </p:grpSpPr>
        <p:sp>
          <p:nvSpPr>
            <p:cNvPr id="126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  <p:sp>
          <p:nvSpPr>
            <p:cNvPr id="127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</p:grpSp>
      <p:grpSp>
        <p:nvGrpSpPr>
          <p:cNvPr id="65" name="组合 64"/>
          <p:cNvGrpSpPr/>
          <p:nvPr/>
        </p:nvGrpSpPr>
        <p:grpSpPr>
          <a:xfrm>
            <a:off x="414620" y="142563"/>
            <a:ext cx="502789" cy="453321"/>
            <a:chOff x="5424755" y="1340768"/>
            <a:chExt cx="670560" cy="604586"/>
          </a:xfrm>
        </p:grpSpPr>
        <p:grpSp>
          <p:nvGrpSpPr>
            <p:cNvPr id="66" name="组合 65"/>
            <p:cNvGrpSpPr/>
            <p:nvPr/>
          </p:nvGrpSpPr>
          <p:grpSpPr>
            <a:xfrm>
              <a:off x="5424755" y="1340768"/>
              <a:ext cx="670560" cy="604586"/>
              <a:chOff x="3720691" y="2824413"/>
              <a:chExt cx="1341120" cy="1209172"/>
            </a:xfrm>
          </p:grpSpPr>
          <p:sp>
            <p:nvSpPr>
              <p:cNvPr id="69" name="Freeform 5"/>
              <p:cNvSpPr/>
              <p:nvPr/>
            </p:nvSpPr>
            <p:spPr bwMode="auto">
              <a:xfrm rot="1855731">
                <a:off x="3720691" y="2824413"/>
                <a:ext cx="1341120" cy="1209172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16200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190500" dist="1143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73" name="Freeform 5"/>
              <p:cNvSpPr/>
              <p:nvPr/>
            </p:nvSpPr>
            <p:spPr bwMode="auto">
              <a:xfrm rot="1855731">
                <a:off x="3764581" y="2863367"/>
                <a:ext cx="1264630" cy="1140208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21594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</p:grpSp>
        <p:sp>
          <p:nvSpPr>
            <p:cNvPr id="67" name="Freeform 5"/>
            <p:cNvSpPr/>
            <p:nvPr/>
          </p:nvSpPr>
          <p:spPr bwMode="auto">
            <a:xfrm rot="1855731">
              <a:off x="5470180" y="1383052"/>
              <a:ext cx="576760" cy="52001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noFill/>
            <a:ln w="9525" cap="flat">
              <a:solidFill>
                <a:srgbClr val="414455"/>
              </a:solidFill>
              <a:prstDash val="sysDash"/>
              <a:miter lim="800000"/>
            </a:ln>
            <a:effectLst/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</p:grpSp>
      <p:pic>
        <p:nvPicPr>
          <p:cNvPr id="2" name="图片 1" descr="00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0535" y="179070"/>
            <a:ext cx="388620" cy="400050"/>
          </a:xfrm>
          <a:prstGeom prst="rect">
            <a:avLst/>
          </a:prstGeom>
        </p:spPr>
      </p:pic>
      <p:grpSp>
        <p:nvGrpSpPr>
          <p:cNvPr id="35" name="组合 34"/>
          <p:cNvGrpSpPr/>
          <p:nvPr/>
        </p:nvGrpSpPr>
        <p:grpSpPr>
          <a:xfrm>
            <a:off x="979805" y="863600"/>
            <a:ext cx="3303905" cy="648970"/>
            <a:chOff x="1543" y="1360"/>
            <a:chExt cx="5203" cy="1022"/>
          </a:xfrm>
        </p:grpSpPr>
        <p:sp>
          <p:nvSpPr>
            <p:cNvPr id="3" name="文本框 2"/>
            <p:cNvSpPr txBox="1"/>
            <p:nvPr/>
          </p:nvSpPr>
          <p:spPr>
            <a:xfrm>
              <a:off x="2298" y="1364"/>
              <a:ext cx="4448" cy="10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rgbClr val="5B5E7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作业：</a:t>
              </a:r>
              <a:r>
                <a:rPr lang="en-US" altLang="zh-CN" dirty="0">
                  <a:solidFill>
                    <a:srgbClr val="5B5E7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showtime~</a:t>
              </a:r>
              <a:endParaRPr lang="zh-CN" altLang="en-US" dirty="0">
                <a:solidFill>
                  <a:srgbClr val="5B5E77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indent="0">
                <a:buFont typeface="Wingdings" panose="05000000000000000000" charset="0"/>
                <a:buNone/>
              </a:pPr>
              <a:endParaRPr lang="en-US" altLang="zh-CN" dirty="0">
                <a:solidFill>
                  <a:srgbClr val="5B5E77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4" name="组合 33"/>
            <p:cNvGrpSpPr/>
            <p:nvPr/>
          </p:nvGrpSpPr>
          <p:grpSpPr>
            <a:xfrm>
              <a:off x="1543" y="1360"/>
              <a:ext cx="651" cy="587"/>
              <a:chOff x="7541" y="3259"/>
              <a:chExt cx="1356" cy="1222"/>
            </a:xfrm>
          </p:grpSpPr>
          <p:grpSp>
            <p:nvGrpSpPr>
              <p:cNvPr id="33" name="组合 32"/>
              <p:cNvGrpSpPr/>
              <p:nvPr/>
            </p:nvGrpSpPr>
            <p:grpSpPr>
              <a:xfrm>
                <a:off x="7541" y="3259"/>
                <a:ext cx="1356" cy="1223"/>
                <a:chOff x="7541" y="3259"/>
                <a:chExt cx="1356" cy="1223"/>
              </a:xfrm>
            </p:grpSpPr>
            <p:grpSp>
              <p:nvGrpSpPr>
                <p:cNvPr id="25" name="组合 24"/>
                <p:cNvGrpSpPr/>
                <p:nvPr/>
              </p:nvGrpSpPr>
              <p:grpSpPr>
                <a:xfrm>
                  <a:off x="7541" y="3259"/>
                  <a:ext cx="1356" cy="1223"/>
                  <a:chOff x="3720691" y="2824413"/>
                  <a:chExt cx="1341120" cy="1209172"/>
                </a:xfrm>
              </p:grpSpPr>
              <p:sp>
                <p:nvSpPr>
                  <p:cNvPr id="26" name="Freeform 5"/>
                  <p:cNvSpPr/>
                  <p:nvPr/>
                </p:nvSpPr>
                <p:spPr bwMode="auto">
                  <a:xfrm rot="1855731">
                    <a:off x="3720691" y="2824413"/>
                    <a:ext cx="1341120" cy="1209172"/>
                  </a:xfrm>
                  <a:custGeom>
                    <a:avLst/>
                    <a:gdLst>
                      <a:gd name="T0" fmla="*/ 2151 w 2740"/>
                      <a:gd name="T1" fmla="*/ 2315 h 2446"/>
                      <a:gd name="T2" fmla="*/ 2055 w 2740"/>
                      <a:gd name="T3" fmla="*/ 2410 h 2446"/>
                      <a:gd name="T4" fmla="*/ 1918 w 2740"/>
                      <a:gd name="T5" fmla="*/ 2445 h 2446"/>
                      <a:gd name="T6" fmla="*/ 816 w 2740"/>
                      <a:gd name="T7" fmla="*/ 2445 h 2446"/>
                      <a:gd name="T8" fmla="*/ 685 w 2740"/>
                      <a:gd name="T9" fmla="*/ 2410 h 2446"/>
                      <a:gd name="T10" fmla="*/ 589 w 2740"/>
                      <a:gd name="T11" fmla="*/ 2314 h 2446"/>
                      <a:gd name="T12" fmla="*/ 36 w 2740"/>
                      <a:gd name="T13" fmla="*/ 1356 h 2446"/>
                      <a:gd name="T14" fmla="*/ 0 w 2740"/>
                      <a:gd name="T15" fmla="*/ 1223 h 2446"/>
                      <a:gd name="T16" fmla="*/ 36 w 2740"/>
                      <a:gd name="T17" fmla="*/ 1089 h 2446"/>
                      <a:gd name="T18" fmla="*/ 587 w 2740"/>
                      <a:gd name="T19" fmla="*/ 135 h 2446"/>
                      <a:gd name="T20" fmla="*/ 685 w 2740"/>
                      <a:gd name="T21" fmla="*/ 37 h 2446"/>
                      <a:gd name="T22" fmla="*/ 810 w 2740"/>
                      <a:gd name="T23" fmla="*/ 1 h 2446"/>
                      <a:gd name="T24" fmla="*/ 1916 w 2740"/>
                      <a:gd name="T25" fmla="*/ 1 h 2446"/>
                      <a:gd name="T26" fmla="*/ 2055 w 2740"/>
                      <a:gd name="T27" fmla="*/ 37 h 2446"/>
                      <a:gd name="T28" fmla="*/ 2151 w 2740"/>
                      <a:gd name="T29" fmla="*/ 132 h 2446"/>
                      <a:gd name="T30" fmla="*/ 2702 w 2740"/>
                      <a:gd name="T31" fmla="*/ 1086 h 2446"/>
                      <a:gd name="T32" fmla="*/ 2740 w 2740"/>
                      <a:gd name="T33" fmla="*/ 1223 h 2446"/>
                      <a:gd name="T34" fmla="*/ 2701 w 2740"/>
                      <a:gd name="T35" fmla="*/ 1361 h 2446"/>
                      <a:gd name="T36" fmla="*/ 2151 w 2740"/>
                      <a:gd name="T37" fmla="*/ 2315 h 24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2740" h="2446">
                        <a:moveTo>
                          <a:pt x="2151" y="2315"/>
                        </a:moveTo>
                        <a:cubicBezTo>
                          <a:pt x="2128" y="2353"/>
                          <a:pt x="2096" y="2386"/>
                          <a:pt x="2055" y="2410"/>
                        </a:cubicBezTo>
                        <a:cubicBezTo>
                          <a:pt x="2012" y="2435"/>
                          <a:pt x="1965" y="2446"/>
                          <a:pt x="1918" y="2445"/>
                        </a:cubicBezTo>
                        <a:lnTo>
                          <a:pt x="816" y="2445"/>
                        </a:lnTo>
                        <a:cubicBezTo>
                          <a:pt x="772" y="2445"/>
                          <a:pt x="726" y="2434"/>
                          <a:pt x="685" y="2410"/>
                        </a:cubicBezTo>
                        <a:cubicBezTo>
                          <a:pt x="644" y="2386"/>
                          <a:pt x="611" y="2353"/>
                          <a:pt x="589" y="2314"/>
                        </a:cubicBezTo>
                        <a:lnTo>
                          <a:pt x="36" y="1356"/>
                        </a:lnTo>
                        <a:cubicBezTo>
                          <a:pt x="13" y="1317"/>
                          <a:pt x="0" y="1272"/>
                          <a:pt x="0" y="1223"/>
                        </a:cubicBezTo>
                        <a:cubicBezTo>
                          <a:pt x="0" y="1174"/>
                          <a:pt x="13" y="1129"/>
                          <a:pt x="36" y="1089"/>
                        </a:cubicBezTo>
                        <a:lnTo>
                          <a:pt x="587" y="135"/>
                        </a:lnTo>
                        <a:cubicBezTo>
                          <a:pt x="610" y="96"/>
                          <a:pt x="643" y="61"/>
                          <a:pt x="685" y="37"/>
                        </a:cubicBezTo>
                        <a:cubicBezTo>
                          <a:pt x="724" y="14"/>
                          <a:pt x="767" y="2"/>
                          <a:pt x="810" y="1"/>
                        </a:cubicBezTo>
                        <a:lnTo>
                          <a:pt x="1916" y="1"/>
                        </a:lnTo>
                        <a:cubicBezTo>
                          <a:pt x="1963" y="0"/>
                          <a:pt x="2011" y="11"/>
                          <a:pt x="2055" y="37"/>
                        </a:cubicBezTo>
                        <a:cubicBezTo>
                          <a:pt x="2096" y="60"/>
                          <a:pt x="2129" y="93"/>
                          <a:pt x="2151" y="132"/>
                        </a:cubicBezTo>
                        <a:lnTo>
                          <a:pt x="2702" y="1086"/>
                        </a:lnTo>
                        <a:cubicBezTo>
                          <a:pt x="2726" y="1126"/>
                          <a:pt x="2740" y="1173"/>
                          <a:pt x="2740" y="1223"/>
                        </a:cubicBezTo>
                        <a:cubicBezTo>
                          <a:pt x="2740" y="1274"/>
                          <a:pt x="2726" y="1321"/>
                          <a:pt x="2701" y="1361"/>
                        </a:cubicBezTo>
                        <a:lnTo>
                          <a:pt x="2151" y="231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D3D3D3"/>
                      </a:gs>
                      <a:gs pos="100000">
                        <a:srgbClr val="F9F9F9"/>
                      </a:gs>
                    </a:gsLst>
                    <a:lin ang="16200000" scaled="0"/>
                  </a:gradFill>
                  <a:ln w="12700" cap="flat">
                    <a:noFill/>
                    <a:prstDash val="solid"/>
                    <a:miter lim="800000"/>
                  </a:ln>
                  <a:effectLst>
                    <a:outerShdw blurRad="190500" dist="1143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vert="horz" wrap="square" lIns="68562" tIns="34281" rIns="68562" bIns="34281" numCol="1" anchor="t" anchorCtr="0" compatLnSpc="1"/>
                  <a:lstStyle/>
                  <a:p>
                    <a:endParaRPr lang="zh-CN" altLang="en-US" sz="1350"/>
                  </a:p>
                </p:txBody>
              </p:sp>
              <p:sp>
                <p:nvSpPr>
                  <p:cNvPr id="27" name="Freeform 5"/>
                  <p:cNvSpPr/>
                  <p:nvPr/>
                </p:nvSpPr>
                <p:spPr bwMode="auto">
                  <a:xfrm rot="1855731">
                    <a:off x="3764581" y="2863367"/>
                    <a:ext cx="1264630" cy="1140208"/>
                  </a:xfrm>
                  <a:custGeom>
                    <a:avLst/>
                    <a:gdLst>
                      <a:gd name="T0" fmla="*/ 2151 w 2740"/>
                      <a:gd name="T1" fmla="*/ 2315 h 2446"/>
                      <a:gd name="T2" fmla="*/ 2055 w 2740"/>
                      <a:gd name="T3" fmla="*/ 2410 h 2446"/>
                      <a:gd name="T4" fmla="*/ 1918 w 2740"/>
                      <a:gd name="T5" fmla="*/ 2445 h 2446"/>
                      <a:gd name="T6" fmla="*/ 816 w 2740"/>
                      <a:gd name="T7" fmla="*/ 2445 h 2446"/>
                      <a:gd name="T8" fmla="*/ 685 w 2740"/>
                      <a:gd name="T9" fmla="*/ 2410 h 2446"/>
                      <a:gd name="T10" fmla="*/ 589 w 2740"/>
                      <a:gd name="T11" fmla="*/ 2314 h 2446"/>
                      <a:gd name="T12" fmla="*/ 36 w 2740"/>
                      <a:gd name="T13" fmla="*/ 1356 h 2446"/>
                      <a:gd name="T14" fmla="*/ 0 w 2740"/>
                      <a:gd name="T15" fmla="*/ 1223 h 2446"/>
                      <a:gd name="T16" fmla="*/ 36 w 2740"/>
                      <a:gd name="T17" fmla="*/ 1089 h 2446"/>
                      <a:gd name="T18" fmla="*/ 587 w 2740"/>
                      <a:gd name="T19" fmla="*/ 135 h 2446"/>
                      <a:gd name="T20" fmla="*/ 685 w 2740"/>
                      <a:gd name="T21" fmla="*/ 37 h 2446"/>
                      <a:gd name="T22" fmla="*/ 810 w 2740"/>
                      <a:gd name="T23" fmla="*/ 1 h 2446"/>
                      <a:gd name="T24" fmla="*/ 1916 w 2740"/>
                      <a:gd name="T25" fmla="*/ 1 h 2446"/>
                      <a:gd name="T26" fmla="*/ 2055 w 2740"/>
                      <a:gd name="T27" fmla="*/ 37 h 2446"/>
                      <a:gd name="T28" fmla="*/ 2151 w 2740"/>
                      <a:gd name="T29" fmla="*/ 132 h 2446"/>
                      <a:gd name="T30" fmla="*/ 2702 w 2740"/>
                      <a:gd name="T31" fmla="*/ 1086 h 2446"/>
                      <a:gd name="T32" fmla="*/ 2740 w 2740"/>
                      <a:gd name="T33" fmla="*/ 1223 h 2446"/>
                      <a:gd name="T34" fmla="*/ 2701 w 2740"/>
                      <a:gd name="T35" fmla="*/ 1361 h 2446"/>
                      <a:gd name="T36" fmla="*/ 2151 w 2740"/>
                      <a:gd name="T37" fmla="*/ 2315 h 24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2740" h="2446">
                        <a:moveTo>
                          <a:pt x="2151" y="2315"/>
                        </a:moveTo>
                        <a:cubicBezTo>
                          <a:pt x="2128" y="2353"/>
                          <a:pt x="2096" y="2386"/>
                          <a:pt x="2055" y="2410"/>
                        </a:cubicBezTo>
                        <a:cubicBezTo>
                          <a:pt x="2012" y="2435"/>
                          <a:pt x="1965" y="2446"/>
                          <a:pt x="1918" y="2445"/>
                        </a:cubicBezTo>
                        <a:lnTo>
                          <a:pt x="816" y="2445"/>
                        </a:lnTo>
                        <a:cubicBezTo>
                          <a:pt x="772" y="2445"/>
                          <a:pt x="726" y="2434"/>
                          <a:pt x="685" y="2410"/>
                        </a:cubicBezTo>
                        <a:cubicBezTo>
                          <a:pt x="644" y="2386"/>
                          <a:pt x="611" y="2353"/>
                          <a:pt x="589" y="2314"/>
                        </a:cubicBezTo>
                        <a:lnTo>
                          <a:pt x="36" y="1356"/>
                        </a:lnTo>
                        <a:cubicBezTo>
                          <a:pt x="13" y="1317"/>
                          <a:pt x="0" y="1272"/>
                          <a:pt x="0" y="1223"/>
                        </a:cubicBezTo>
                        <a:cubicBezTo>
                          <a:pt x="0" y="1174"/>
                          <a:pt x="13" y="1129"/>
                          <a:pt x="36" y="1089"/>
                        </a:cubicBezTo>
                        <a:lnTo>
                          <a:pt x="587" y="135"/>
                        </a:lnTo>
                        <a:cubicBezTo>
                          <a:pt x="610" y="96"/>
                          <a:pt x="643" y="61"/>
                          <a:pt x="685" y="37"/>
                        </a:cubicBezTo>
                        <a:cubicBezTo>
                          <a:pt x="724" y="14"/>
                          <a:pt x="767" y="2"/>
                          <a:pt x="810" y="1"/>
                        </a:cubicBezTo>
                        <a:lnTo>
                          <a:pt x="1916" y="1"/>
                        </a:lnTo>
                        <a:cubicBezTo>
                          <a:pt x="1963" y="0"/>
                          <a:pt x="2011" y="11"/>
                          <a:pt x="2055" y="37"/>
                        </a:cubicBezTo>
                        <a:cubicBezTo>
                          <a:pt x="2096" y="60"/>
                          <a:pt x="2129" y="93"/>
                          <a:pt x="2151" y="132"/>
                        </a:cubicBezTo>
                        <a:lnTo>
                          <a:pt x="2702" y="1086"/>
                        </a:lnTo>
                        <a:cubicBezTo>
                          <a:pt x="2726" y="1126"/>
                          <a:pt x="2740" y="1173"/>
                          <a:pt x="2740" y="1223"/>
                        </a:cubicBezTo>
                        <a:cubicBezTo>
                          <a:pt x="2740" y="1274"/>
                          <a:pt x="2726" y="1321"/>
                          <a:pt x="2701" y="1361"/>
                        </a:cubicBezTo>
                        <a:lnTo>
                          <a:pt x="2151" y="231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D3D3D3"/>
                      </a:gs>
                      <a:gs pos="100000">
                        <a:srgbClr val="F9F9F9"/>
                      </a:gs>
                    </a:gsLst>
                    <a:lin ang="21594000" scaled="0"/>
                  </a:gradFill>
                  <a:ln w="12700" cap="flat">
                    <a:noFill/>
                    <a:prstDash val="solid"/>
                    <a:miter lim="800000"/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vert="horz" wrap="square" lIns="68562" tIns="34281" rIns="68562" bIns="34281" numCol="1" anchor="t" anchorCtr="0" compatLnSpc="1"/>
                  <a:lstStyle/>
                  <a:p>
                    <a:endParaRPr lang="zh-CN" altLang="en-US" sz="1350"/>
                  </a:p>
                </p:txBody>
              </p:sp>
            </p:grpSp>
            <p:sp>
              <p:nvSpPr>
                <p:cNvPr id="28" name="Freeform 5"/>
                <p:cNvSpPr/>
                <p:nvPr/>
              </p:nvSpPr>
              <p:spPr bwMode="auto">
                <a:xfrm rot="1855731">
                  <a:off x="7634" y="3343"/>
                  <a:ext cx="1171" cy="1055"/>
                </a:xfrm>
                <a:custGeom>
                  <a:avLst/>
                  <a:gdLst>
                    <a:gd name="T0" fmla="*/ 2151 w 2740"/>
                    <a:gd name="T1" fmla="*/ 2315 h 2446"/>
                    <a:gd name="T2" fmla="*/ 2055 w 2740"/>
                    <a:gd name="T3" fmla="*/ 2410 h 2446"/>
                    <a:gd name="T4" fmla="*/ 1918 w 2740"/>
                    <a:gd name="T5" fmla="*/ 2445 h 2446"/>
                    <a:gd name="T6" fmla="*/ 816 w 2740"/>
                    <a:gd name="T7" fmla="*/ 2445 h 2446"/>
                    <a:gd name="T8" fmla="*/ 685 w 2740"/>
                    <a:gd name="T9" fmla="*/ 2410 h 2446"/>
                    <a:gd name="T10" fmla="*/ 589 w 2740"/>
                    <a:gd name="T11" fmla="*/ 2314 h 2446"/>
                    <a:gd name="T12" fmla="*/ 36 w 2740"/>
                    <a:gd name="T13" fmla="*/ 1356 h 2446"/>
                    <a:gd name="T14" fmla="*/ 0 w 2740"/>
                    <a:gd name="T15" fmla="*/ 1223 h 2446"/>
                    <a:gd name="T16" fmla="*/ 36 w 2740"/>
                    <a:gd name="T17" fmla="*/ 1089 h 2446"/>
                    <a:gd name="T18" fmla="*/ 587 w 2740"/>
                    <a:gd name="T19" fmla="*/ 135 h 2446"/>
                    <a:gd name="T20" fmla="*/ 685 w 2740"/>
                    <a:gd name="T21" fmla="*/ 37 h 2446"/>
                    <a:gd name="T22" fmla="*/ 810 w 2740"/>
                    <a:gd name="T23" fmla="*/ 1 h 2446"/>
                    <a:gd name="T24" fmla="*/ 1916 w 2740"/>
                    <a:gd name="T25" fmla="*/ 1 h 2446"/>
                    <a:gd name="T26" fmla="*/ 2055 w 2740"/>
                    <a:gd name="T27" fmla="*/ 37 h 2446"/>
                    <a:gd name="T28" fmla="*/ 2151 w 2740"/>
                    <a:gd name="T29" fmla="*/ 132 h 2446"/>
                    <a:gd name="T30" fmla="*/ 2702 w 2740"/>
                    <a:gd name="T31" fmla="*/ 1086 h 2446"/>
                    <a:gd name="T32" fmla="*/ 2740 w 2740"/>
                    <a:gd name="T33" fmla="*/ 1223 h 2446"/>
                    <a:gd name="T34" fmla="*/ 2701 w 2740"/>
                    <a:gd name="T35" fmla="*/ 1361 h 2446"/>
                    <a:gd name="T36" fmla="*/ 2151 w 2740"/>
                    <a:gd name="T37" fmla="*/ 2315 h 24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740" h="2446">
                      <a:moveTo>
                        <a:pt x="2151" y="2315"/>
                      </a:moveTo>
                      <a:cubicBezTo>
                        <a:pt x="2128" y="2353"/>
                        <a:pt x="2096" y="2386"/>
                        <a:pt x="2055" y="2410"/>
                      </a:cubicBezTo>
                      <a:cubicBezTo>
                        <a:pt x="2012" y="2435"/>
                        <a:pt x="1965" y="2446"/>
                        <a:pt x="1918" y="2445"/>
                      </a:cubicBezTo>
                      <a:lnTo>
                        <a:pt x="816" y="2445"/>
                      </a:lnTo>
                      <a:cubicBezTo>
                        <a:pt x="772" y="2445"/>
                        <a:pt x="726" y="2434"/>
                        <a:pt x="685" y="2410"/>
                      </a:cubicBezTo>
                      <a:cubicBezTo>
                        <a:pt x="644" y="2386"/>
                        <a:pt x="611" y="2353"/>
                        <a:pt x="589" y="2314"/>
                      </a:cubicBezTo>
                      <a:lnTo>
                        <a:pt x="36" y="1356"/>
                      </a:lnTo>
                      <a:cubicBezTo>
                        <a:pt x="13" y="1317"/>
                        <a:pt x="0" y="1272"/>
                        <a:pt x="0" y="1223"/>
                      </a:cubicBezTo>
                      <a:cubicBezTo>
                        <a:pt x="0" y="1174"/>
                        <a:pt x="13" y="1129"/>
                        <a:pt x="36" y="1089"/>
                      </a:cubicBezTo>
                      <a:lnTo>
                        <a:pt x="587" y="135"/>
                      </a:lnTo>
                      <a:cubicBezTo>
                        <a:pt x="610" y="96"/>
                        <a:pt x="643" y="61"/>
                        <a:pt x="685" y="37"/>
                      </a:cubicBezTo>
                      <a:cubicBezTo>
                        <a:pt x="724" y="14"/>
                        <a:pt x="767" y="2"/>
                        <a:pt x="810" y="1"/>
                      </a:cubicBezTo>
                      <a:lnTo>
                        <a:pt x="1916" y="1"/>
                      </a:lnTo>
                      <a:cubicBezTo>
                        <a:pt x="1963" y="0"/>
                        <a:pt x="2011" y="11"/>
                        <a:pt x="2055" y="37"/>
                      </a:cubicBezTo>
                      <a:cubicBezTo>
                        <a:pt x="2096" y="60"/>
                        <a:pt x="2129" y="93"/>
                        <a:pt x="2151" y="132"/>
                      </a:cubicBezTo>
                      <a:lnTo>
                        <a:pt x="2702" y="1086"/>
                      </a:lnTo>
                      <a:cubicBezTo>
                        <a:pt x="2726" y="1126"/>
                        <a:pt x="2740" y="1173"/>
                        <a:pt x="2740" y="1223"/>
                      </a:cubicBezTo>
                      <a:cubicBezTo>
                        <a:pt x="2740" y="1274"/>
                        <a:pt x="2726" y="1321"/>
                        <a:pt x="2701" y="1361"/>
                      </a:cubicBezTo>
                      <a:lnTo>
                        <a:pt x="2151" y="2315"/>
                      </a:lnTo>
                      <a:close/>
                    </a:path>
                  </a:pathLst>
                </a:custGeom>
                <a:noFill/>
                <a:ln w="9525" cap="flat">
                  <a:solidFill>
                    <a:srgbClr val="414455"/>
                  </a:solidFill>
                  <a:prstDash val="sysDash"/>
                  <a:miter lim="800000"/>
                </a:ln>
                <a:effectLst/>
              </p:spPr>
              <p:txBody>
                <a:bodyPr vert="horz" wrap="square" lIns="68562" tIns="34281" rIns="68562" bIns="34281" numCol="1" anchor="t" anchorCtr="0" compatLnSpc="1"/>
                <a:lstStyle/>
                <a:p>
                  <a:endParaRPr lang="zh-CN" altLang="en-US" sz="1350"/>
                </a:p>
              </p:txBody>
            </p:sp>
          </p:grpSp>
          <p:grpSp>
            <p:nvGrpSpPr>
              <p:cNvPr id="4" name="组合 3"/>
              <p:cNvGrpSpPr/>
              <p:nvPr/>
            </p:nvGrpSpPr>
            <p:grpSpPr>
              <a:xfrm>
                <a:off x="7921" y="3535"/>
                <a:ext cx="626" cy="627"/>
                <a:chOff x="11986" y="3265"/>
                <a:chExt cx="869" cy="870"/>
              </a:xfrm>
              <a:solidFill>
                <a:srgbClr val="414455"/>
              </a:solidFill>
            </p:grpSpPr>
            <p:sp>
              <p:nvSpPr>
                <p:cNvPr id="51" name="Freeform 51"/>
                <p:cNvSpPr/>
                <p:nvPr/>
              </p:nvSpPr>
              <p:spPr bwMode="auto">
                <a:xfrm>
                  <a:off x="12333" y="3618"/>
                  <a:ext cx="255" cy="255"/>
                </a:xfrm>
                <a:custGeom>
                  <a:avLst/>
                  <a:gdLst>
                    <a:gd name="T0" fmla="*/ 56 w 56"/>
                    <a:gd name="T1" fmla="*/ 18 h 56"/>
                    <a:gd name="T2" fmla="*/ 56 w 56"/>
                    <a:gd name="T3" fmla="*/ 17 h 56"/>
                    <a:gd name="T4" fmla="*/ 38 w 56"/>
                    <a:gd name="T5" fmla="*/ 0 h 56"/>
                    <a:gd name="T6" fmla="*/ 37 w 56"/>
                    <a:gd name="T7" fmla="*/ 0 h 56"/>
                    <a:gd name="T8" fmla="*/ 0 w 56"/>
                    <a:gd name="T9" fmla="*/ 37 h 56"/>
                    <a:gd name="T10" fmla="*/ 0 w 56"/>
                    <a:gd name="T11" fmla="*/ 38 h 56"/>
                    <a:gd name="T12" fmla="*/ 17 w 56"/>
                    <a:gd name="T13" fmla="*/ 55 h 56"/>
                    <a:gd name="T14" fmla="*/ 18 w 56"/>
                    <a:gd name="T15" fmla="*/ 56 h 56"/>
                    <a:gd name="T16" fmla="*/ 19 w 56"/>
                    <a:gd name="T17" fmla="*/ 55 h 56"/>
                    <a:gd name="T18" fmla="*/ 56 w 56"/>
                    <a:gd name="T19" fmla="*/ 19 h 56"/>
                    <a:gd name="T20" fmla="*/ 56 w 56"/>
                    <a:gd name="T21" fmla="*/ 18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56" h="56">
                      <a:moveTo>
                        <a:pt x="56" y="18"/>
                      </a:moveTo>
                      <a:cubicBezTo>
                        <a:pt x="56" y="18"/>
                        <a:pt x="56" y="17"/>
                        <a:pt x="56" y="17"/>
                      </a:cubicBezTo>
                      <a:cubicBezTo>
                        <a:pt x="38" y="0"/>
                        <a:pt x="38" y="0"/>
                        <a:pt x="38" y="0"/>
                      </a:cubicBezTo>
                      <a:cubicBezTo>
                        <a:pt x="38" y="0"/>
                        <a:pt x="37" y="0"/>
                        <a:pt x="37" y="0"/>
                      </a:cubicBezTo>
                      <a:cubicBezTo>
                        <a:pt x="0" y="37"/>
                        <a:pt x="0" y="37"/>
                        <a:pt x="0" y="37"/>
                      </a:cubicBezTo>
                      <a:cubicBezTo>
                        <a:pt x="0" y="37"/>
                        <a:pt x="0" y="38"/>
                        <a:pt x="0" y="38"/>
                      </a:cubicBezTo>
                      <a:cubicBezTo>
                        <a:pt x="17" y="55"/>
                        <a:pt x="17" y="55"/>
                        <a:pt x="17" y="55"/>
                      </a:cubicBezTo>
                      <a:cubicBezTo>
                        <a:pt x="18" y="56"/>
                        <a:pt x="18" y="56"/>
                        <a:pt x="18" y="56"/>
                      </a:cubicBezTo>
                      <a:cubicBezTo>
                        <a:pt x="18" y="56"/>
                        <a:pt x="19" y="56"/>
                        <a:pt x="19" y="55"/>
                      </a:cubicBezTo>
                      <a:cubicBezTo>
                        <a:pt x="56" y="19"/>
                        <a:pt x="56" y="19"/>
                        <a:pt x="56" y="19"/>
                      </a:cubicBezTo>
                      <a:cubicBezTo>
                        <a:pt x="56" y="19"/>
                        <a:pt x="56" y="18"/>
                        <a:pt x="56" y="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2" name="Freeform 52"/>
                <p:cNvSpPr/>
                <p:nvPr/>
              </p:nvSpPr>
              <p:spPr bwMode="auto">
                <a:xfrm>
                  <a:off x="11986" y="3265"/>
                  <a:ext cx="492" cy="498"/>
                </a:xfrm>
                <a:custGeom>
                  <a:avLst/>
                  <a:gdLst>
                    <a:gd name="T0" fmla="*/ 108 w 109"/>
                    <a:gd name="T1" fmla="*/ 68 h 110"/>
                    <a:gd name="T2" fmla="*/ 41 w 109"/>
                    <a:gd name="T3" fmla="*/ 1 h 110"/>
                    <a:gd name="T4" fmla="*/ 40 w 109"/>
                    <a:gd name="T5" fmla="*/ 1 h 110"/>
                    <a:gd name="T6" fmla="*/ 0 w 109"/>
                    <a:gd name="T7" fmla="*/ 41 h 110"/>
                    <a:gd name="T8" fmla="*/ 0 w 109"/>
                    <a:gd name="T9" fmla="*/ 41 h 110"/>
                    <a:gd name="T10" fmla="*/ 0 w 109"/>
                    <a:gd name="T11" fmla="*/ 42 h 110"/>
                    <a:gd name="T12" fmla="*/ 67 w 109"/>
                    <a:gd name="T13" fmla="*/ 109 h 110"/>
                    <a:gd name="T14" fmla="*/ 68 w 109"/>
                    <a:gd name="T15" fmla="*/ 110 h 110"/>
                    <a:gd name="T16" fmla="*/ 68 w 109"/>
                    <a:gd name="T17" fmla="*/ 109 h 110"/>
                    <a:gd name="T18" fmla="*/ 108 w 109"/>
                    <a:gd name="T19" fmla="*/ 69 h 110"/>
                    <a:gd name="T20" fmla="*/ 108 w 109"/>
                    <a:gd name="T21" fmla="*/ 68 h 1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09" h="110">
                      <a:moveTo>
                        <a:pt x="108" y="68"/>
                      </a:moveTo>
                      <a:cubicBezTo>
                        <a:pt x="41" y="1"/>
                        <a:pt x="41" y="1"/>
                        <a:pt x="41" y="1"/>
                      </a:cubicBezTo>
                      <a:cubicBezTo>
                        <a:pt x="41" y="0"/>
                        <a:pt x="40" y="0"/>
                        <a:pt x="40" y="1"/>
                      </a:cubicBezTo>
                      <a:cubicBezTo>
                        <a:pt x="0" y="41"/>
                        <a:pt x="0" y="41"/>
                        <a:pt x="0" y="41"/>
                      </a:cubicBezTo>
                      <a:cubicBezTo>
                        <a:pt x="0" y="41"/>
                        <a:pt x="0" y="41"/>
                        <a:pt x="0" y="41"/>
                      </a:cubicBezTo>
                      <a:cubicBezTo>
                        <a:pt x="0" y="42"/>
                        <a:pt x="0" y="42"/>
                        <a:pt x="0" y="42"/>
                      </a:cubicBezTo>
                      <a:cubicBezTo>
                        <a:pt x="67" y="109"/>
                        <a:pt x="67" y="109"/>
                        <a:pt x="67" y="109"/>
                      </a:cubicBezTo>
                      <a:cubicBezTo>
                        <a:pt x="67" y="109"/>
                        <a:pt x="67" y="110"/>
                        <a:pt x="68" y="110"/>
                      </a:cubicBezTo>
                      <a:cubicBezTo>
                        <a:pt x="68" y="110"/>
                        <a:pt x="68" y="109"/>
                        <a:pt x="68" y="109"/>
                      </a:cubicBezTo>
                      <a:cubicBezTo>
                        <a:pt x="108" y="69"/>
                        <a:pt x="108" y="69"/>
                        <a:pt x="108" y="69"/>
                      </a:cubicBezTo>
                      <a:cubicBezTo>
                        <a:pt x="109" y="69"/>
                        <a:pt x="109" y="68"/>
                        <a:pt x="108" y="6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3" name="Freeform 53"/>
                <p:cNvSpPr>
                  <a:spLocks noEditPoints="1"/>
                </p:cNvSpPr>
                <p:nvPr/>
              </p:nvSpPr>
              <p:spPr bwMode="auto">
                <a:xfrm>
                  <a:off x="12451" y="3735"/>
                  <a:ext cx="405" cy="400"/>
                </a:xfrm>
                <a:custGeom>
                  <a:avLst/>
                  <a:gdLst>
                    <a:gd name="T0" fmla="*/ 88 w 89"/>
                    <a:gd name="T1" fmla="*/ 81 h 88"/>
                    <a:gd name="T2" fmla="*/ 69 w 89"/>
                    <a:gd name="T3" fmla="*/ 25 h 88"/>
                    <a:gd name="T4" fmla="*/ 68 w 89"/>
                    <a:gd name="T5" fmla="*/ 24 h 88"/>
                    <a:gd name="T6" fmla="*/ 35 w 89"/>
                    <a:gd name="T7" fmla="*/ 0 h 88"/>
                    <a:gd name="T8" fmla="*/ 33 w 89"/>
                    <a:gd name="T9" fmla="*/ 0 h 88"/>
                    <a:gd name="T10" fmla="*/ 0 w 89"/>
                    <a:gd name="T11" fmla="*/ 33 h 88"/>
                    <a:gd name="T12" fmla="*/ 0 w 89"/>
                    <a:gd name="T13" fmla="*/ 35 h 88"/>
                    <a:gd name="T14" fmla="*/ 24 w 89"/>
                    <a:gd name="T15" fmla="*/ 68 h 88"/>
                    <a:gd name="T16" fmla="*/ 25 w 89"/>
                    <a:gd name="T17" fmla="*/ 69 h 88"/>
                    <a:gd name="T18" fmla="*/ 81 w 89"/>
                    <a:gd name="T19" fmla="*/ 88 h 88"/>
                    <a:gd name="T20" fmla="*/ 81 w 89"/>
                    <a:gd name="T21" fmla="*/ 88 h 88"/>
                    <a:gd name="T22" fmla="*/ 82 w 89"/>
                    <a:gd name="T23" fmla="*/ 88 h 88"/>
                    <a:gd name="T24" fmla="*/ 88 w 89"/>
                    <a:gd name="T25" fmla="*/ 82 h 88"/>
                    <a:gd name="T26" fmla="*/ 88 w 89"/>
                    <a:gd name="T27" fmla="*/ 81 h 88"/>
                    <a:gd name="T28" fmla="*/ 51 w 89"/>
                    <a:gd name="T29" fmla="*/ 51 h 88"/>
                    <a:gd name="T30" fmla="*/ 38 w 89"/>
                    <a:gd name="T31" fmla="*/ 51 h 88"/>
                    <a:gd name="T32" fmla="*/ 36 w 89"/>
                    <a:gd name="T33" fmla="*/ 44 h 88"/>
                    <a:gd name="T34" fmla="*/ 38 w 89"/>
                    <a:gd name="T35" fmla="*/ 38 h 88"/>
                    <a:gd name="T36" fmla="*/ 45 w 89"/>
                    <a:gd name="T37" fmla="*/ 35 h 88"/>
                    <a:gd name="T38" fmla="*/ 51 w 89"/>
                    <a:gd name="T39" fmla="*/ 38 h 88"/>
                    <a:gd name="T40" fmla="*/ 51 w 89"/>
                    <a:gd name="T41" fmla="*/ 51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89" h="88">
                      <a:moveTo>
                        <a:pt x="88" y="81"/>
                      </a:moveTo>
                      <a:cubicBezTo>
                        <a:pt x="88" y="80"/>
                        <a:pt x="74" y="64"/>
                        <a:pt x="69" y="25"/>
                      </a:cubicBezTo>
                      <a:cubicBezTo>
                        <a:pt x="69" y="24"/>
                        <a:pt x="69" y="24"/>
                        <a:pt x="68" y="24"/>
                      </a:cubicBezTo>
                      <a:cubicBezTo>
                        <a:pt x="68" y="24"/>
                        <a:pt x="55" y="20"/>
                        <a:pt x="35" y="0"/>
                      </a:cubicBezTo>
                      <a:cubicBezTo>
                        <a:pt x="34" y="0"/>
                        <a:pt x="34" y="0"/>
                        <a:pt x="33" y="0"/>
                      </a:cubicBezTo>
                      <a:cubicBezTo>
                        <a:pt x="0" y="33"/>
                        <a:pt x="0" y="33"/>
                        <a:pt x="0" y="33"/>
                      </a:cubicBezTo>
                      <a:cubicBezTo>
                        <a:pt x="0" y="34"/>
                        <a:pt x="0" y="34"/>
                        <a:pt x="0" y="35"/>
                      </a:cubicBezTo>
                      <a:cubicBezTo>
                        <a:pt x="21" y="55"/>
                        <a:pt x="24" y="68"/>
                        <a:pt x="24" y="68"/>
                      </a:cubicBezTo>
                      <a:cubicBezTo>
                        <a:pt x="24" y="68"/>
                        <a:pt x="24" y="69"/>
                        <a:pt x="25" y="69"/>
                      </a:cubicBezTo>
                      <a:cubicBezTo>
                        <a:pt x="64" y="74"/>
                        <a:pt x="81" y="88"/>
                        <a:pt x="81" y="88"/>
                      </a:cubicBezTo>
                      <a:cubicBezTo>
                        <a:pt x="81" y="88"/>
                        <a:pt x="81" y="88"/>
                        <a:pt x="81" y="88"/>
                      </a:cubicBezTo>
                      <a:cubicBezTo>
                        <a:pt x="82" y="88"/>
                        <a:pt x="82" y="88"/>
                        <a:pt x="82" y="88"/>
                      </a:cubicBezTo>
                      <a:cubicBezTo>
                        <a:pt x="88" y="82"/>
                        <a:pt x="88" y="82"/>
                        <a:pt x="88" y="82"/>
                      </a:cubicBezTo>
                      <a:cubicBezTo>
                        <a:pt x="89" y="82"/>
                        <a:pt x="89" y="81"/>
                        <a:pt x="88" y="81"/>
                      </a:cubicBezTo>
                      <a:close/>
                      <a:moveTo>
                        <a:pt x="51" y="51"/>
                      </a:moveTo>
                      <a:cubicBezTo>
                        <a:pt x="48" y="54"/>
                        <a:pt x="42" y="54"/>
                        <a:pt x="38" y="51"/>
                      </a:cubicBezTo>
                      <a:cubicBezTo>
                        <a:pt x="37" y="49"/>
                        <a:pt x="36" y="47"/>
                        <a:pt x="36" y="44"/>
                      </a:cubicBezTo>
                      <a:cubicBezTo>
                        <a:pt x="36" y="42"/>
                        <a:pt x="37" y="40"/>
                        <a:pt x="38" y="38"/>
                      </a:cubicBezTo>
                      <a:cubicBezTo>
                        <a:pt x="40" y="36"/>
                        <a:pt x="42" y="35"/>
                        <a:pt x="45" y="35"/>
                      </a:cubicBezTo>
                      <a:cubicBezTo>
                        <a:pt x="47" y="35"/>
                        <a:pt x="49" y="36"/>
                        <a:pt x="51" y="38"/>
                      </a:cubicBezTo>
                      <a:cubicBezTo>
                        <a:pt x="54" y="42"/>
                        <a:pt x="54" y="47"/>
                        <a:pt x="51" y="5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29" name="文本框 28"/>
          <p:cNvSpPr txBox="1"/>
          <p:nvPr/>
        </p:nvSpPr>
        <p:spPr>
          <a:xfrm>
            <a:off x="1331640" y="1512570"/>
            <a:ext cx="5993090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需求</a:t>
            </a:r>
            <a:r>
              <a:rPr lang="en-US" altLang="zh-CN" dirty="0"/>
              <a:t>1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zh-CN" altLang="en-US" dirty="0"/>
              <a:t>音量大小可控制（可拖拽）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需求</a:t>
            </a:r>
            <a:r>
              <a:rPr lang="en-US" altLang="zh-CN" dirty="0"/>
              <a:t>2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zh-CN" altLang="en-US" dirty="0"/>
              <a:t>点击上一首、下一首按钮可实现播放上一首、下一首功能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需求</a:t>
            </a:r>
            <a:r>
              <a:rPr lang="en-US" altLang="zh-CN" dirty="0"/>
              <a:t>3:</a:t>
            </a:r>
            <a:endParaRPr lang="en-US" altLang="zh-CN" dirty="0"/>
          </a:p>
          <a:p>
            <a:r>
              <a:rPr lang="zh-CN" altLang="en-US" dirty="0"/>
              <a:t>当前音乐播放到最后可自动播放下一首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sz="1400" dirty="0"/>
              <a:t>提示：在实现的过程中百分百会遇到问题，希望大家静下心来，没有哪个项目没有错误就完成的，不要吝啬思考，不要怕犯错误。只有思考了才会知道是什么逻辑，只有动手了才知道这个问题要怎么解决。前期动脑动手多，后期解放劳动力。</a:t>
            </a:r>
            <a:endParaRPr lang="zh-CN" altLang="en-US" sz="1400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1978413"/>
            <a:ext cx="2789599" cy="121526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71" name="圆角矩形 70"/>
          <p:cNvSpPr/>
          <p:nvPr/>
        </p:nvSpPr>
        <p:spPr>
          <a:xfrm>
            <a:off x="4086072" y="1950849"/>
            <a:ext cx="4913267" cy="1215263"/>
          </a:xfrm>
          <a:prstGeom prst="round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C00000"/>
              </a:solidFill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5003935" y="1950849"/>
            <a:ext cx="4157379" cy="1215263"/>
          </a:xfrm>
          <a:prstGeom prst="rect">
            <a:avLst/>
          </a:prstGeom>
          <a:solidFill>
            <a:srgbClr val="5B5E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81" name="TextBox 80"/>
          <p:cNvSpPr txBox="1"/>
          <p:nvPr/>
        </p:nvSpPr>
        <p:spPr>
          <a:xfrm flipH="1">
            <a:off x="4410024" y="2091923"/>
            <a:ext cx="269960" cy="845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950" b="1" dirty="0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7</a:t>
            </a:r>
            <a:endParaRPr lang="id-ID" sz="4950" b="1" dirty="0">
              <a:solidFill>
                <a:schemeClr val="bg1"/>
              </a:solidFill>
              <a:latin typeface="方正兰亭黑简体" panose="02000000000000000000" pitchFamily="2" charset="-122"/>
              <a:ea typeface="方正兰亭黑简体" panose="02000000000000000000" pitchFamily="2" charset="-122"/>
            </a:endParaRPr>
          </a:p>
        </p:txBody>
      </p:sp>
      <p:sp>
        <p:nvSpPr>
          <p:cNvPr id="112" name="文本框 9"/>
          <p:cNvSpPr txBox="1"/>
          <p:nvPr/>
        </p:nvSpPr>
        <p:spPr>
          <a:xfrm>
            <a:off x="5094650" y="2328143"/>
            <a:ext cx="3149758" cy="375088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/>
            <a:r>
              <a:rPr lang="en-US" altLang="zh-CN" sz="2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canvas</a:t>
            </a:r>
            <a:endParaRPr lang="zh-CN" altLang="en-US" sz="21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71" name="组合 170"/>
          <p:cNvGrpSpPr/>
          <p:nvPr/>
        </p:nvGrpSpPr>
        <p:grpSpPr>
          <a:xfrm>
            <a:off x="2064628" y="1988867"/>
            <a:ext cx="1384430" cy="1248221"/>
            <a:chOff x="3720691" y="2824413"/>
            <a:chExt cx="1341120" cy="1209172"/>
          </a:xfrm>
        </p:grpSpPr>
        <p:sp>
          <p:nvSpPr>
            <p:cNvPr id="172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173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</p:grpSp>
      <p:sp>
        <p:nvSpPr>
          <p:cNvPr id="175" name="Freeform 5"/>
          <p:cNvSpPr/>
          <p:nvPr/>
        </p:nvSpPr>
        <p:spPr bwMode="auto">
          <a:xfrm rot="1855731">
            <a:off x="2159429" y="2074341"/>
            <a:ext cx="1194827" cy="1077274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noFill/>
          <a:ln w="9525" cap="flat">
            <a:solidFill>
              <a:srgbClr val="414455"/>
            </a:solidFill>
            <a:prstDash val="sysDash"/>
            <a:miter lim="800000"/>
          </a:ln>
          <a:effectLst/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/>
          </a:p>
        </p:txBody>
      </p:sp>
      <p:grpSp>
        <p:nvGrpSpPr>
          <p:cNvPr id="182" name="组合 181"/>
          <p:cNvGrpSpPr/>
          <p:nvPr/>
        </p:nvGrpSpPr>
        <p:grpSpPr>
          <a:xfrm>
            <a:off x="3350801" y="2079269"/>
            <a:ext cx="208734" cy="138347"/>
            <a:chOff x="9482595" y="2565731"/>
            <a:chExt cx="278384" cy="184511"/>
          </a:xfrm>
        </p:grpSpPr>
        <p:sp>
          <p:nvSpPr>
            <p:cNvPr id="183" name="椭圆 182"/>
            <p:cNvSpPr/>
            <p:nvPr/>
          </p:nvSpPr>
          <p:spPr>
            <a:xfrm>
              <a:off x="9482595" y="2565731"/>
              <a:ext cx="71376" cy="7137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84" name="椭圆 183"/>
            <p:cNvSpPr/>
            <p:nvPr/>
          </p:nvSpPr>
          <p:spPr>
            <a:xfrm>
              <a:off x="9625979" y="2615242"/>
              <a:ext cx="135000" cy="135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pic>
        <p:nvPicPr>
          <p:cNvPr id="4" name="图片 3" descr="00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99005" y="2078990"/>
            <a:ext cx="1114425" cy="114617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1978413"/>
            <a:ext cx="2789599" cy="121526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71" name="圆角矩形 70"/>
          <p:cNvSpPr/>
          <p:nvPr/>
        </p:nvSpPr>
        <p:spPr>
          <a:xfrm>
            <a:off x="4086072" y="1950849"/>
            <a:ext cx="4913267" cy="1215263"/>
          </a:xfrm>
          <a:prstGeom prst="round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C00000"/>
              </a:solidFill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5003935" y="1950849"/>
            <a:ext cx="4157379" cy="1215263"/>
          </a:xfrm>
          <a:prstGeom prst="rect">
            <a:avLst/>
          </a:prstGeom>
          <a:solidFill>
            <a:srgbClr val="5B5E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81" name="TextBox 80"/>
          <p:cNvSpPr txBox="1"/>
          <p:nvPr/>
        </p:nvSpPr>
        <p:spPr>
          <a:xfrm flipH="1">
            <a:off x="4410024" y="2091923"/>
            <a:ext cx="269960" cy="845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4950" b="1" dirty="0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1</a:t>
            </a:r>
            <a:endParaRPr lang="id-ID" sz="4950" b="1" dirty="0">
              <a:solidFill>
                <a:schemeClr val="bg1"/>
              </a:solidFill>
              <a:latin typeface="方正兰亭黑简体" panose="02000000000000000000" pitchFamily="2" charset="-122"/>
              <a:ea typeface="方正兰亭黑简体" panose="02000000000000000000" pitchFamily="2" charset="-122"/>
            </a:endParaRPr>
          </a:p>
        </p:txBody>
      </p:sp>
      <p:sp>
        <p:nvSpPr>
          <p:cNvPr id="112" name="文本框 9"/>
          <p:cNvSpPr txBox="1"/>
          <p:nvPr/>
        </p:nvSpPr>
        <p:spPr>
          <a:xfrm>
            <a:off x="5094650" y="2328143"/>
            <a:ext cx="3005742" cy="375088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/>
            <a:r>
              <a:rPr lang="en-US" altLang="zh-CN" sz="2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HTML5</a:t>
            </a:r>
            <a:r>
              <a:rPr lang="zh-CN" altLang="en-US" sz="2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概述、新特性</a:t>
            </a:r>
            <a:endParaRPr lang="zh-CN" altLang="en-US" sz="21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71" name="组合 170"/>
          <p:cNvGrpSpPr/>
          <p:nvPr/>
        </p:nvGrpSpPr>
        <p:grpSpPr>
          <a:xfrm>
            <a:off x="2064628" y="1988867"/>
            <a:ext cx="1384430" cy="1248221"/>
            <a:chOff x="3720691" y="2824413"/>
            <a:chExt cx="1341120" cy="1209172"/>
          </a:xfrm>
        </p:grpSpPr>
        <p:sp>
          <p:nvSpPr>
            <p:cNvPr id="172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173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</p:grpSp>
      <p:sp>
        <p:nvSpPr>
          <p:cNvPr id="175" name="Freeform 5"/>
          <p:cNvSpPr/>
          <p:nvPr/>
        </p:nvSpPr>
        <p:spPr bwMode="auto">
          <a:xfrm rot="1855731">
            <a:off x="2159429" y="2074341"/>
            <a:ext cx="1194827" cy="1077274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noFill/>
          <a:ln w="9525" cap="flat">
            <a:solidFill>
              <a:srgbClr val="414455"/>
            </a:solidFill>
            <a:prstDash val="sysDash"/>
            <a:miter lim="800000"/>
          </a:ln>
          <a:effectLst/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/>
          </a:p>
        </p:txBody>
      </p:sp>
      <p:grpSp>
        <p:nvGrpSpPr>
          <p:cNvPr id="182" name="组合 181"/>
          <p:cNvGrpSpPr/>
          <p:nvPr/>
        </p:nvGrpSpPr>
        <p:grpSpPr>
          <a:xfrm>
            <a:off x="3350801" y="2079269"/>
            <a:ext cx="208734" cy="138347"/>
            <a:chOff x="9482595" y="2565731"/>
            <a:chExt cx="278384" cy="184511"/>
          </a:xfrm>
        </p:grpSpPr>
        <p:sp>
          <p:nvSpPr>
            <p:cNvPr id="183" name="椭圆 182"/>
            <p:cNvSpPr/>
            <p:nvPr/>
          </p:nvSpPr>
          <p:spPr>
            <a:xfrm>
              <a:off x="9482595" y="2565731"/>
              <a:ext cx="71376" cy="7137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84" name="椭圆 183"/>
            <p:cNvSpPr/>
            <p:nvPr/>
          </p:nvSpPr>
          <p:spPr>
            <a:xfrm>
              <a:off x="9625979" y="2615242"/>
              <a:ext cx="135000" cy="135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pic>
        <p:nvPicPr>
          <p:cNvPr id="4" name="图片 3" descr="00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99005" y="2078990"/>
            <a:ext cx="1114425" cy="114617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文本框 9"/>
          <p:cNvSpPr txBox="1"/>
          <p:nvPr/>
        </p:nvSpPr>
        <p:spPr>
          <a:xfrm>
            <a:off x="1007970" y="231626"/>
            <a:ext cx="1403790" cy="259671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/>
            <a:r>
              <a:rPr lang="en-US" altLang="zh-CN" sz="135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canvas</a:t>
            </a:r>
            <a:endParaRPr lang="zh-CN" altLang="en-US" sz="1350" dirty="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4" name="直接连接符 123"/>
          <p:cNvCxnSpPr/>
          <p:nvPr/>
        </p:nvCxnSpPr>
        <p:spPr>
          <a:xfrm>
            <a:off x="1006366" y="501586"/>
            <a:ext cx="7291077" cy="0"/>
          </a:xfrm>
          <a:prstGeom prst="line">
            <a:avLst/>
          </a:prstGeom>
          <a:ln>
            <a:solidFill>
              <a:srgbClr val="41445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5" name="组合 124"/>
          <p:cNvGrpSpPr/>
          <p:nvPr/>
        </p:nvGrpSpPr>
        <p:grpSpPr>
          <a:xfrm>
            <a:off x="8427406" y="345603"/>
            <a:ext cx="193989" cy="174903"/>
            <a:chOff x="3720691" y="2824413"/>
            <a:chExt cx="1341120" cy="1209172"/>
          </a:xfrm>
        </p:grpSpPr>
        <p:sp>
          <p:nvSpPr>
            <p:cNvPr id="126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  <p:sp>
          <p:nvSpPr>
            <p:cNvPr id="127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</p:grpSp>
      <p:grpSp>
        <p:nvGrpSpPr>
          <p:cNvPr id="65" name="组合 64"/>
          <p:cNvGrpSpPr/>
          <p:nvPr/>
        </p:nvGrpSpPr>
        <p:grpSpPr>
          <a:xfrm>
            <a:off x="414620" y="142563"/>
            <a:ext cx="502789" cy="453321"/>
            <a:chOff x="5424755" y="1340768"/>
            <a:chExt cx="670560" cy="604586"/>
          </a:xfrm>
        </p:grpSpPr>
        <p:grpSp>
          <p:nvGrpSpPr>
            <p:cNvPr id="66" name="组合 65"/>
            <p:cNvGrpSpPr/>
            <p:nvPr/>
          </p:nvGrpSpPr>
          <p:grpSpPr>
            <a:xfrm>
              <a:off x="5424755" y="1340768"/>
              <a:ext cx="670560" cy="604586"/>
              <a:chOff x="3720691" y="2824413"/>
              <a:chExt cx="1341120" cy="1209172"/>
            </a:xfrm>
          </p:grpSpPr>
          <p:sp>
            <p:nvSpPr>
              <p:cNvPr id="69" name="Freeform 5"/>
              <p:cNvSpPr/>
              <p:nvPr/>
            </p:nvSpPr>
            <p:spPr bwMode="auto">
              <a:xfrm rot="1855731">
                <a:off x="3720691" y="2824413"/>
                <a:ext cx="1341120" cy="1209172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16200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190500" dist="1143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73" name="Freeform 5"/>
              <p:cNvSpPr/>
              <p:nvPr/>
            </p:nvSpPr>
            <p:spPr bwMode="auto">
              <a:xfrm rot="1855731">
                <a:off x="3764581" y="2863367"/>
                <a:ext cx="1264630" cy="1140208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21594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</p:grpSp>
        <p:sp>
          <p:nvSpPr>
            <p:cNvPr id="67" name="Freeform 5"/>
            <p:cNvSpPr/>
            <p:nvPr/>
          </p:nvSpPr>
          <p:spPr bwMode="auto">
            <a:xfrm rot="1855731">
              <a:off x="5470180" y="1383052"/>
              <a:ext cx="576760" cy="52001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noFill/>
            <a:ln w="9525" cap="flat">
              <a:solidFill>
                <a:srgbClr val="414455"/>
              </a:solidFill>
              <a:prstDash val="sysDash"/>
              <a:miter lim="800000"/>
            </a:ln>
            <a:effectLst/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</p:grpSp>
      <p:pic>
        <p:nvPicPr>
          <p:cNvPr id="2" name="图片 1" descr="00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0535" y="179070"/>
            <a:ext cx="388620" cy="400050"/>
          </a:xfrm>
          <a:prstGeom prst="rect">
            <a:avLst/>
          </a:prstGeom>
        </p:spPr>
      </p:pic>
      <p:grpSp>
        <p:nvGrpSpPr>
          <p:cNvPr id="35" name="组合 34"/>
          <p:cNvGrpSpPr/>
          <p:nvPr/>
        </p:nvGrpSpPr>
        <p:grpSpPr>
          <a:xfrm>
            <a:off x="979805" y="863600"/>
            <a:ext cx="3303905" cy="372745"/>
            <a:chOff x="1543" y="1360"/>
            <a:chExt cx="5203" cy="587"/>
          </a:xfrm>
        </p:grpSpPr>
        <p:sp>
          <p:nvSpPr>
            <p:cNvPr id="3" name="文本框 2"/>
            <p:cNvSpPr txBox="1"/>
            <p:nvPr/>
          </p:nvSpPr>
          <p:spPr>
            <a:xfrm>
              <a:off x="2298" y="1364"/>
              <a:ext cx="4448" cy="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rgbClr val="5B5E7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应用场景</a:t>
              </a:r>
              <a:endParaRPr lang="zh-CN" altLang="en-US" dirty="0">
                <a:solidFill>
                  <a:srgbClr val="5B5E77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4" name="组合 33"/>
            <p:cNvGrpSpPr/>
            <p:nvPr/>
          </p:nvGrpSpPr>
          <p:grpSpPr>
            <a:xfrm>
              <a:off x="1543" y="1360"/>
              <a:ext cx="651" cy="587"/>
              <a:chOff x="7541" y="3259"/>
              <a:chExt cx="1356" cy="1222"/>
            </a:xfrm>
          </p:grpSpPr>
          <p:grpSp>
            <p:nvGrpSpPr>
              <p:cNvPr id="33" name="组合 32"/>
              <p:cNvGrpSpPr/>
              <p:nvPr/>
            </p:nvGrpSpPr>
            <p:grpSpPr>
              <a:xfrm>
                <a:off x="7541" y="3259"/>
                <a:ext cx="1356" cy="1223"/>
                <a:chOff x="7541" y="3259"/>
                <a:chExt cx="1356" cy="1223"/>
              </a:xfrm>
            </p:grpSpPr>
            <p:grpSp>
              <p:nvGrpSpPr>
                <p:cNvPr id="25" name="组合 24"/>
                <p:cNvGrpSpPr/>
                <p:nvPr/>
              </p:nvGrpSpPr>
              <p:grpSpPr>
                <a:xfrm>
                  <a:off x="7541" y="3259"/>
                  <a:ext cx="1356" cy="1223"/>
                  <a:chOff x="3720691" y="2824413"/>
                  <a:chExt cx="1341120" cy="1209172"/>
                </a:xfrm>
              </p:grpSpPr>
              <p:sp>
                <p:nvSpPr>
                  <p:cNvPr id="26" name="Freeform 5"/>
                  <p:cNvSpPr/>
                  <p:nvPr/>
                </p:nvSpPr>
                <p:spPr bwMode="auto">
                  <a:xfrm rot="1855731">
                    <a:off x="3720691" y="2824413"/>
                    <a:ext cx="1341120" cy="1209172"/>
                  </a:xfrm>
                  <a:custGeom>
                    <a:avLst/>
                    <a:gdLst>
                      <a:gd name="T0" fmla="*/ 2151 w 2740"/>
                      <a:gd name="T1" fmla="*/ 2315 h 2446"/>
                      <a:gd name="T2" fmla="*/ 2055 w 2740"/>
                      <a:gd name="T3" fmla="*/ 2410 h 2446"/>
                      <a:gd name="T4" fmla="*/ 1918 w 2740"/>
                      <a:gd name="T5" fmla="*/ 2445 h 2446"/>
                      <a:gd name="T6" fmla="*/ 816 w 2740"/>
                      <a:gd name="T7" fmla="*/ 2445 h 2446"/>
                      <a:gd name="T8" fmla="*/ 685 w 2740"/>
                      <a:gd name="T9" fmla="*/ 2410 h 2446"/>
                      <a:gd name="T10" fmla="*/ 589 w 2740"/>
                      <a:gd name="T11" fmla="*/ 2314 h 2446"/>
                      <a:gd name="T12" fmla="*/ 36 w 2740"/>
                      <a:gd name="T13" fmla="*/ 1356 h 2446"/>
                      <a:gd name="T14" fmla="*/ 0 w 2740"/>
                      <a:gd name="T15" fmla="*/ 1223 h 2446"/>
                      <a:gd name="T16" fmla="*/ 36 w 2740"/>
                      <a:gd name="T17" fmla="*/ 1089 h 2446"/>
                      <a:gd name="T18" fmla="*/ 587 w 2740"/>
                      <a:gd name="T19" fmla="*/ 135 h 2446"/>
                      <a:gd name="T20" fmla="*/ 685 w 2740"/>
                      <a:gd name="T21" fmla="*/ 37 h 2446"/>
                      <a:gd name="T22" fmla="*/ 810 w 2740"/>
                      <a:gd name="T23" fmla="*/ 1 h 2446"/>
                      <a:gd name="T24" fmla="*/ 1916 w 2740"/>
                      <a:gd name="T25" fmla="*/ 1 h 2446"/>
                      <a:gd name="T26" fmla="*/ 2055 w 2740"/>
                      <a:gd name="T27" fmla="*/ 37 h 2446"/>
                      <a:gd name="T28" fmla="*/ 2151 w 2740"/>
                      <a:gd name="T29" fmla="*/ 132 h 2446"/>
                      <a:gd name="T30" fmla="*/ 2702 w 2740"/>
                      <a:gd name="T31" fmla="*/ 1086 h 2446"/>
                      <a:gd name="T32" fmla="*/ 2740 w 2740"/>
                      <a:gd name="T33" fmla="*/ 1223 h 2446"/>
                      <a:gd name="T34" fmla="*/ 2701 w 2740"/>
                      <a:gd name="T35" fmla="*/ 1361 h 2446"/>
                      <a:gd name="T36" fmla="*/ 2151 w 2740"/>
                      <a:gd name="T37" fmla="*/ 2315 h 24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2740" h="2446">
                        <a:moveTo>
                          <a:pt x="2151" y="2315"/>
                        </a:moveTo>
                        <a:cubicBezTo>
                          <a:pt x="2128" y="2353"/>
                          <a:pt x="2096" y="2386"/>
                          <a:pt x="2055" y="2410"/>
                        </a:cubicBezTo>
                        <a:cubicBezTo>
                          <a:pt x="2012" y="2435"/>
                          <a:pt x="1965" y="2446"/>
                          <a:pt x="1918" y="2445"/>
                        </a:cubicBezTo>
                        <a:lnTo>
                          <a:pt x="816" y="2445"/>
                        </a:lnTo>
                        <a:cubicBezTo>
                          <a:pt x="772" y="2445"/>
                          <a:pt x="726" y="2434"/>
                          <a:pt x="685" y="2410"/>
                        </a:cubicBezTo>
                        <a:cubicBezTo>
                          <a:pt x="644" y="2386"/>
                          <a:pt x="611" y="2353"/>
                          <a:pt x="589" y="2314"/>
                        </a:cubicBezTo>
                        <a:lnTo>
                          <a:pt x="36" y="1356"/>
                        </a:lnTo>
                        <a:cubicBezTo>
                          <a:pt x="13" y="1317"/>
                          <a:pt x="0" y="1272"/>
                          <a:pt x="0" y="1223"/>
                        </a:cubicBezTo>
                        <a:cubicBezTo>
                          <a:pt x="0" y="1174"/>
                          <a:pt x="13" y="1129"/>
                          <a:pt x="36" y="1089"/>
                        </a:cubicBezTo>
                        <a:lnTo>
                          <a:pt x="587" y="135"/>
                        </a:lnTo>
                        <a:cubicBezTo>
                          <a:pt x="610" y="96"/>
                          <a:pt x="643" y="61"/>
                          <a:pt x="685" y="37"/>
                        </a:cubicBezTo>
                        <a:cubicBezTo>
                          <a:pt x="724" y="14"/>
                          <a:pt x="767" y="2"/>
                          <a:pt x="810" y="1"/>
                        </a:cubicBezTo>
                        <a:lnTo>
                          <a:pt x="1916" y="1"/>
                        </a:lnTo>
                        <a:cubicBezTo>
                          <a:pt x="1963" y="0"/>
                          <a:pt x="2011" y="11"/>
                          <a:pt x="2055" y="37"/>
                        </a:cubicBezTo>
                        <a:cubicBezTo>
                          <a:pt x="2096" y="60"/>
                          <a:pt x="2129" y="93"/>
                          <a:pt x="2151" y="132"/>
                        </a:cubicBezTo>
                        <a:lnTo>
                          <a:pt x="2702" y="1086"/>
                        </a:lnTo>
                        <a:cubicBezTo>
                          <a:pt x="2726" y="1126"/>
                          <a:pt x="2740" y="1173"/>
                          <a:pt x="2740" y="1223"/>
                        </a:cubicBezTo>
                        <a:cubicBezTo>
                          <a:pt x="2740" y="1274"/>
                          <a:pt x="2726" y="1321"/>
                          <a:pt x="2701" y="1361"/>
                        </a:cubicBezTo>
                        <a:lnTo>
                          <a:pt x="2151" y="231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D3D3D3"/>
                      </a:gs>
                      <a:gs pos="100000">
                        <a:srgbClr val="F9F9F9"/>
                      </a:gs>
                    </a:gsLst>
                    <a:lin ang="16200000" scaled="0"/>
                  </a:gradFill>
                  <a:ln w="12700" cap="flat">
                    <a:noFill/>
                    <a:prstDash val="solid"/>
                    <a:miter lim="800000"/>
                  </a:ln>
                  <a:effectLst>
                    <a:outerShdw blurRad="190500" dist="1143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vert="horz" wrap="square" lIns="68562" tIns="34281" rIns="68562" bIns="34281" numCol="1" anchor="t" anchorCtr="0" compatLnSpc="1"/>
                  <a:lstStyle/>
                  <a:p>
                    <a:endParaRPr lang="zh-CN" altLang="en-US" sz="1350"/>
                  </a:p>
                </p:txBody>
              </p:sp>
              <p:sp>
                <p:nvSpPr>
                  <p:cNvPr id="27" name="Freeform 5"/>
                  <p:cNvSpPr/>
                  <p:nvPr/>
                </p:nvSpPr>
                <p:spPr bwMode="auto">
                  <a:xfrm rot="1855731">
                    <a:off x="3764581" y="2863367"/>
                    <a:ext cx="1264630" cy="1140208"/>
                  </a:xfrm>
                  <a:custGeom>
                    <a:avLst/>
                    <a:gdLst>
                      <a:gd name="T0" fmla="*/ 2151 w 2740"/>
                      <a:gd name="T1" fmla="*/ 2315 h 2446"/>
                      <a:gd name="T2" fmla="*/ 2055 w 2740"/>
                      <a:gd name="T3" fmla="*/ 2410 h 2446"/>
                      <a:gd name="T4" fmla="*/ 1918 w 2740"/>
                      <a:gd name="T5" fmla="*/ 2445 h 2446"/>
                      <a:gd name="T6" fmla="*/ 816 w 2740"/>
                      <a:gd name="T7" fmla="*/ 2445 h 2446"/>
                      <a:gd name="T8" fmla="*/ 685 w 2740"/>
                      <a:gd name="T9" fmla="*/ 2410 h 2446"/>
                      <a:gd name="T10" fmla="*/ 589 w 2740"/>
                      <a:gd name="T11" fmla="*/ 2314 h 2446"/>
                      <a:gd name="T12" fmla="*/ 36 w 2740"/>
                      <a:gd name="T13" fmla="*/ 1356 h 2446"/>
                      <a:gd name="T14" fmla="*/ 0 w 2740"/>
                      <a:gd name="T15" fmla="*/ 1223 h 2446"/>
                      <a:gd name="T16" fmla="*/ 36 w 2740"/>
                      <a:gd name="T17" fmla="*/ 1089 h 2446"/>
                      <a:gd name="T18" fmla="*/ 587 w 2740"/>
                      <a:gd name="T19" fmla="*/ 135 h 2446"/>
                      <a:gd name="T20" fmla="*/ 685 w 2740"/>
                      <a:gd name="T21" fmla="*/ 37 h 2446"/>
                      <a:gd name="T22" fmla="*/ 810 w 2740"/>
                      <a:gd name="T23" fmla="*/ 1 h 2446"/>
                      <a:gd name="T24" fmla="*/ 1916 w 2740"/>
                      <a:gd name="T25" fmla="*/ 1 h 2446"/>
                      <a:gd name="T26" fmla="*/ 2055 w 2740"/>
                      <a:gd name="T27" fmla="*/ 37 h 2446"/>
                      <a:gd name="T28" fmla="*/ 2151 w 2740"/>
                      <a:gd name="T29" fmla="*/ 132 h 2446"/>
                      <a:gd name="T30" fmla="*/ 2702 w 2740"/>
                      <a:gd name="T31" fmla="*/ 1086 h 2446"/>
                      <a:gd name="T32" fmla="*/ 2740 w 2740"/>
                      <a:gd name="T33" fmla="*/ 1223 h 2446"/>
                      <a:gd name="T34" fmla="*/ 2701 w 2740"/>
                      <a:gd name="T35" fmla="*/ 1361 h 2446"/>
                      <a:gd name="T36" fmla="*/ 2151 w 2740"/>
                      <a:gd name="T37" fmla="*/ 2315 h 24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2740" h="2446">
                        <a:moveTo>
                          <a:pt x="2151" y="2315"/>
                        </a:moveTo>
                        <a:cubicBezTo>
                          <a:pt x="2128" y="2353"/>
                          <a:pt x="2096" y="2386"/>
                          <a:pt x="2055" y="2410"/>
                        </a:cubicBezTo>
                        <a:cubicBezTo>
                          <a:pt x="2012" y="2435"/>
                          <a:pt x="1965" y="2446"/>
                          <a:pt x="1918" y="2445"/>
                        </a:cubicBezTo>
                        <a:lnTo>
                          <a:pt x="816" y="2445"/>
                        </a:lnTo>
                        <a:cubicBezTo>
                          <a:pt x="772" y="2445"/>
                          <a:pt x="726" y="2434"/>
                          <a:pt x="685" y="2410"/>
                        </a:cubicBezTo>
                        <a:cubicBezTo>
                          <a:pt x="644" y="2386"/>
                          <a:pt x="611" y="2353"/>
                          <a:pt x="589" y="2314"/>
                        </a:cubicBezTo>
                        <a:lnTo>
                          <a:pt x="36" y="1356"/>
                        </a:lnTo>
                        <a:cubicBezTo>
                          <a:pt x="13" y="1317"/>
                          <a:pt x="0" y="1272"/>
                          <a:pt x="0" y="1223"/>
                        </a:cubicBezTo>
                        <a:cubicBezTo>
                          <a:pt x="0" y="1174"/>
                          <a:pt x="13" y="1129"/>
                          <a:pt x="36" y="1089"/>
                        </a:cubicBezTo>
                        <a:lnTo>
                          <a:pt x="587" y="135"/>
                        </a:lnTo>
                        <a:cubicBezTo>
                          <a:pt x="610" y="96"/>
                          <a:pt x="643" y="61"/>
                          <a:pt x="685" y="37"/>
                        </a:cubicBezTo>
                        <a:cubicBezTo>
                          <a:pt x="724" y="14"/>
                          <a:pt x="767" y="2"/>
                          <a:pt x="810" y="1"/>
                        </a:cubicBezTo>
                        <a:lnTo>
                          <a:pt x="1916" y="1"/>
                        </a:lnTo>
                        <a:cubicBezTo>
                          <a:pt x="1963" y="0"/>
                          <a:pt x="2011" y="11"/>
                          <a:pt x="2055" y="37"/>
                        </a:cubicBezTo>
                        <a:cubicBezTo>
                          <a:pt x="2096" y="60"/>
                          <a:pt x="2129" y="93"/>
                          <a:pt x="2151" y="132"/>
                        </a:cubicBezTo>
                        <a:lnTo>
                          <a:pt x="2702" y="1086"/>
                        </a:lnTo>
                        <a:cubicBezTo>
                          <a:pt x="2726" y="1126"/>
                          <a:pt x="2740" y="1173"/>
                          <a:pt x="2740" y="1223"/>
                        </a:cubicBezTo>
                        <a:cubicBezTo>
                          <a:pt x="2740" y="1274"/>
                          <a:pt x="2726" y="1321"/>
                          <a:pt x="2701" y="1361"/>
                        </a:cubicBezTo>
                        <a:lnTo>
                          <a:pt x="2151" y="231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D3D3D3"/>
                      </a:gs>
                      <a:gs pos="100000">
                        <a:srgbClr val="F9F9F9"/>
                      </a:gs>
                    </a:gsLst>
                    <a:lin ang="21594000" scaled="0"/>
                  </a:gradFill>
                  <a:ln w="12700" cap="flat">
                    <a:noFill/>
                    <a:prstDash val="solid"/>
                    <a:miter lim="800000"/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vert="horz" wrap="square" lIns="68562" tIns="34281" rIns="68562" bIns="34281" numCol="1" anchor="t" anchorCtr="0" compatLnSpc="1"/>
                  <a:lstStyle/>
                  <a:p>
                    <a:endParaRPr lang="zh-CN" altLang="en-US" sz="1350"/>
                  </a:p>
                </p:txBody>
              </p:sp>
            </p:grpSp>
            <p:sp>
              <p:nvSpPr>
                <p:cNvPr id="28" name="Freeform 5"/>
                <p:cNvSpPr/>
                <p:nvPr/>
              </p:nvSpPr>
              <p:spPr bwMode="auto">
                <a:xfrm rot="1855731">
                  <a:off x="7634" y="3343"/>
                  <a:ext cx="1171" cy="1055"/>
                </a:xfrm>
                <a:custGeom>
                  <a:avLst/>
                  <a:gdLst>
                    <a:gd name="T0" fmla="*/ 2151 w 2740"/>
                    <a:gd name="T1" fmla="*/ 2315 h 2446"/>
                    <a:gd name="T2" fmla="*/ 2055 w 2740"/>
                    <a:gd name="T3" fmla="*/ 2410 h 2446"/>
                    <a:gd name="T4" fmla="*/ 1918 w 2740"/>
                    <a:gd name="T5" fmla="*/ 2445 h 2446"/>
                    <a:gd name="T6" fmla="*/ 816 w 2740"/>
                    <a:gd name="T7" fmla="*/ 2445 h 2446"/>
                    <a:gd name="T8" fmla="*/ 685 w 2740"/>
                    <a:gd name="T9" fmla="*/ 2410 h 2446"/>
                    <a:gd name="T10" fmla="*/ 589 w 2740"/>
                    <a:gd name="T11" fmla="*/ 2314 h 2446"/>
                    <a:gd name="T12" fmla="*/ 36 w 2740"/>
                    <a:gd name="T13" fmla="*/ 1356 h 2446"/>
                    <a:gd name="T14" fmla="*/ 0 w 2740"/>
                    <a:gd name="T15" fmla="*/ 1223 h 2446"/>
                    <a:gd name="T16" fmla="*/ 36 w 2740"/>
                    <a:gd name="T17" fmla="*/ 1089 h 2446"/>
                    <a:gd name="T18" fmla="*/ 587 w 2740"/>
                    <a:gd name="T19" fmla="*/ 135 h 2446"/>
                    <a:gd name="T20" fmla="*/ 685 w 2740"/>
                    <a:gd name="T21" fmla="*/ 37 h 2446"/>
                    <a:gd name="T22" fmla="*/ 810 w 2740"/>
                    <a:gd name="T23" fmla="*/ 1 h 2446"/>
                    <a:gd name="T24" fmla="*/ 1916 w 2740"/>
                    <a:gd name="T25" fmla="*/ 1 h 2446"/>
                    <a:gd name="T26" fmla="*/ 2055 w 2740"/>
                    <a:gd name="T27" fmla="*/ 37 h 2446"/>
                    <a:gd name="T28" fmla="*/ 2151 w 2740"/>
                    <a:gd name="T29" fmla="*/ 132 h 2446"/>
                    <a:gd name="T30" fmla="*/ 2702 w 2740"/>
                    <a:gd name="T31" fmla="*/ 1086 h 2446"/>
                    <a:gd name="T32" fmla="*/ 2740 w 2740"/>
                    <a:gd name="T33" fmla="*/ 1223 h 2446"/>
                    <a:gd name="T34" fmla="*/ 2701 w 2740"/>
                    <a:gd name="T35" fmla="*/ 1361 h 2446"/>
                    <a:gd name="T36" fmla="*/ 2151 w 2740"/>
                    <a:gd name="T37" fmla="*/ 2315 h 24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740" h="2446">
                      <a:moveTo>
                        <a:pt x="2151" y="2315"/>
                      </a:moveTo>
                      <a:cubicBezTo>
                        <a:pt x="2128" y="2353"/>
                        <a:pt x="2096" y="2386"/>
                        <a:pt x="2055" y="2410"/>
                      </a:cubicBezTo>
                      <a:cubicBezTo>
                        <a:pt x="2012" y="2435"/>
                        <a:pt x="1965" y="2446"/>
                        <a:pt x="1918" y="2445"/>
                      </a:cubicBezTo>
                      <a:lnTo>
                        <a:pt x="816" y="2445"/>
                      </a:lnTo>
                      <a:cubicBezTo>
                        <a:pt x="772" y="2445"/>
                        <a:pt x="726" y="2434"/>
                        <a:pt x="685" y="2410"/>
                      </a:cubicBezTo>
                      <a:cubicBezTo>
                        <a:pt x="644" y="2386"/>
                        <a:pt x="611" y="2353"/>
                        <a:pt x="589" y="2314"/>
                      </a:cubicBezTo>
                      <a:lnTo>
                        <a:pt x="36" y="1356"/>
                      </a:lnTo>
                      <a:cubicBezTo>
                        <a:pt x="13" y="1317"/>
                        <a:pt x="0" y="1272"/>
                        <a:pt x="0" y="1223"/>
                      </a:cubicBezTo>
                      <a:cubicBezTo>
                        <a:pt x="0" y="1174"/>
                        <a:pt x="13" y="1129"/>
                        <a:pt x="36" y="1089"/>
                      </a:cubicBezTo>
                      <a:lnTo>
                        <a:pt x="587" y="135"/>
                      </a:lnTo>
                      <a:cubicBezTo>
                        <a:pt x="610" y="96"/>
                        <a:pt x="643" y="61"/>
                        <a:pt x="685" y="37"/>
                      </a:cubicBezTo>
                      <a:cubicBezTo>
                        <a:pt x="724" y="14"/>
                        <a:pt x="767" y="2"/>
                        <a:pt x="810" y="1"/>
                      </a:cubicBezTo>
                      <a:lnTo>
                        <a:pt x="1916" y="1"/>
                      </a:lnTo>
                      <a:cubicBezTo>
                        <a:pt x="1963" y="0"/>
                        <a:pt x="2011" y="11"/>
                        <a:pt x="2055" y="37"/>
                      </a:cubicBezTo>
                      <a:cubicBezTo>
                        <a:pt x="2096" y="60"/>
                        <a:pt x="2129" y="93"/>
                        <a:pt x="2151" y="132"/>
                      </a:cubicBezTo>
                      <a:lnTo>
                        <a:pt x="2702" y="1086"/>
                      </a:lnTo>
                      <a:cubicBezTo>
                        <a:pt x="2726" y="1126"/>
                        <a:pt x="2740" y="1173"/>
                        <a:pt x="2740" y="1223"/>
                      </a:cubicBezTo>
                      <a:cubicBezTo>
                        <a:pt x="2740" y="1274"/>
                        <a:pt x="2726" y="1321"/>
                        <a:pt x="2701" y="1361"/>
                      </a:cubicBezTo>
                      <a:lnTo>
                        <a:pt x="2151" y="2315"/>
                      </a:lnTo>
                      <a:close/>
                    </a:path>
                  </a:pathLst>
                </a:custGeom>
                <a:noFill/>
                <a:ln w="9525" cap="flat">
                  <a:solidFill>
                    <a:srgbClr val="414455"/>
                  </a:solidFill>
                  <a:prstDash val="sysDash"/>
                  <a:miter lim="800000"/>
                </a:ln>
                <a:effectLst/>
              </p:spPr>
              <p:txBody>
                <a:bodyPr vert="horz" wrap="square" lIns="68562" tIns="34281" rIns="68562" bIns="34281" numCol="1" anchor="t" anchorCtr="0" compatLnSpc="1"/>
                <a:lstStyle/>
                <a:p>
                  <a:endParaRPr lang="zh-CN" altLang="en-US" sz="1350"/>
                </a:p>
              </p:txBody>
            </p:sp>
          </p:grpSp>
          <p:grpSp>
            <p:nvGrpSpPr>
              <p:cNvPr id="4" name="组合 3"/>
              <p:cNvGrpSpPr/>
              <p:nvPr/>
            </p:nvGrpSpPr>
            <p:grpSpPr>
              <a:xfrm>
                <a:off x="7921" y="3535"/>
                <a:ext cx="626" cy="627"/>
                <a:chOff x="11986" y="3265"/>
                <a:chExt cx="869" cy="870"/>
              </a:xfrm>
              <a:solidFill>
                <a:srgbClr val="414455"/>
              </a:solidFill>
            </p:grpSpPr>
            <p:sp>
              <p:nvSpPr>
                <p:cNvPr id="51" name="Freeform 51"/>
                <p:cNvSpPr/>
                <p:nvPr/>
              </p:nvSpPr>
              <p:spPr bwMode="auto">
                <a:xfrm>
                  <a:off x="12333" y="3618"/>
                  <a:ext cx="255" cy="255"/>
                </a:xfrm>
                <a:custGeom>
                  <a:avLst/>
                  <a:gdLst>
                    <a:gd name="T0" fmla="*/ 56 w 56"/>
                    <a:gd name="T1" fmla="*/ 18 h 56"/>
                    <a:gd name="T2" fmla="*/ 56 w 56"/>
                    <a:gd name="T3" fmla="*/ 17 h 56"/>
                    <a:gd name="T4" fmla="*/ 38 w 56"/>
                    <a:gd name="T5" fmla="*/ 0 h 56"/>
                    <a:gd name="T6" fmla="*/ 37 w 56"/>
                    <a:gd name="T7" fmla="*/ 0 h 56"/>
                    <a:gd name="T8" fmla="*/ 0 w 56"/>
                    <a:gd name="T9" fmla="*/ 37 h 56"/>
                    <a:gd name="T10" fmla="*/ 0 w 56"/>
                    <a:gd name="T11" fmla="*/ 38 h 56"/>
                    <a:gd name="T12" fmla="*/ 17 w 56"/>
                    <a:gd name="T13" fmla="*/ 55 h 56"/>
                    <a:gd name="T14" fmla="*/ 18 w 56"/>
                    <a:gd name="T15" fmla="*/ 56 h 56"/>
                    <a:gd name="T16" fmla="*/ 19 w 56"/>
                    <a:gd name="T17" fmla="*/ 55 h 56"/>
                    <a:gd name="T18" fmla="*/ 56 w 56"/>
                    <a:gd name="T19" fmla="*/ 19 h 56"/>
                    <a:gd name="T20" fmla="*/ 56 w 56"/>
                    <a:gd name="T21" fmla="*/ 18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56" h="56">
                      <a:moveTo>
                        <a:pt x="56" y="18"/>
                      </a:moveTo>
                      <a:cubicBezTo>
                        <a:pt x="56" y="18"/>
                        <a:pt x="56" y="17"/>
                        <a:pt x="56" y="17"/>
                      </a:cubicBezTo>
                      <a:cubicBezTo>
                        <a:pt x="38" y="0"/>
                        <a:pt x="38" y="0"/>
                        <a:pt x="38" y="0"/>
                      </a:cubicBezTo>
                      <a:cubicBezTo>
                        <a:pt x="38" y="0"/>
                        <a:pt x="37" y="0"/>
                        <a:pt x="37" y="0"/>
                      </a:cubicBezTo>
                      <a:cubicBezTo>
                        <a:pt x="0" y="37"/>
                        <a:pt x="0" y="37"/>
                        <a:pt x="0" y="37"/>
                      </a:cubicBezTo>
                      <a:cubicBezTo>
                        <a:pt x="0" y="37"/>
                        <a:pt x="0" y="38"/>
                        <a:pt x="0" y="38"/>
                      </a:cubicBezTo>
                      <a:cubicBezTo>
                        <a:pt x="17" y="55"/>
                        <a:pt x="17" y="55"/>
                        <a:pt x="17" y="55"/>
                      </a:cubicBezTo>
                      <a:cubicBezTo>
                        <a:pt x="18" y="56"/>
                        <a:pt x="18" y="56"/>
                        <a:pt x="18" y="56"/>
                      </a:cubicBezTo>
                      <a:cubicBezTo>
                        <a:pt x="18" y="56"/>
                        <a:pt x="19" y="56"/>
                        <a:pt x="19" y="55"/>
                      </a:cubicBezTo>
                      <a:cubicBezTo>
                        <a:pt x="56" y="19"/>
                        <a:pt x="56" y="19"/>
                        <a:pt x="56" y="19"/>
                      </a:cubicBezTo>
                      <a:cubicBezTo>
                        <a:pt x="56" y="19"/>
                        <a:pt x="56" y="18"/>
                        <a:pt x="56" y="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2" name="Freeform 52"/>
                <p:cNvSpPr/>
                <p:nvPr/>
              </p:nvSpPr>
              <p:spPr bwMode="auto">
                <a:xfrm>
                  <a:off x="11986" y="3265"/>
                  <a:ext cx="492" cy="498"/>
                </a:xfrm>
                <a:custGeom>
                  <a:avLst/>
                  <a:gdLst>
                    <a:gd name="T0" fmla="*/ 108 w 109"/>
                    <a:gd name="T1" fmla="*/ 68 h 110"/>
                    <a:gd name="T2" fmla="*/ 41 w 109"/>
                    <a:gd name="T3" fmla="*/ 1 h 110"/>
                    <a:gd name="T4" fmla="*/ 40 w 109"/>
                    <a:gd name="T5" fmla="*/ 1 h 110"/>
                    <a:gd name="T6" fmla="*/ 0 w 109"/>
                    <a:gd name="T7" fmla="*/ 41 h 110"/>
                    <a:gd name="T8" fmla="*/ 0 w 109"/>
                    <a:gd name="T9" fmla="*/ 41 h 110"/>
                    <a:gd name="T10" fmla="*/ 0 w 109"/>
                    <a:gd name="T11" fmla="*/ 42 h 110"/>
                    <a:gd name="T12" fmla="*/ 67 w 109"/>
                    <a:gd name="T13" fmla="*/ 109 h 110"/>
                    <a:gd name="T14" fmla="*/ 68 w 109"/>
                    <a:gd name="T15" fmla="*/ 110 h 110"/>
                    <a:gd name="T16" fmla="*/ 68 w 109"/>
                    <a:gd name="T17" fmla="*/ 109 h 110"/>
                    <a:gd name="T18" fmla="*/ 108 w 109"/>
                    <a:gd name="T19" fmla="*/ 69 h 110"/>
                    <a:gd name="T20" fmla="*/ 108 w 109"/>
                    <a:gd name="T21" fmla="*/ 68 h 1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09" h="110">
                      <a:moveTo>
                        <a:pt x="108" y="68"/>
                      </a:moveTo>
                      <a:cubicBezTo>
                        <a:pt x="41" y="1"/>
                        <a:pt x="41" y="1"/>
                        <a:pt x="41" y="1"/>
                      </a:cubicBezTo>
                      <a:cubicBezTo>
                        <a:pt x="41" y="0"/>
                        <a:pt x="40" y="0"/>
                        <a:pt x="40" y="1"/>
                      </a:cubicBezTo>
                      <a:cubicBezTo>
                        <a:pt x="0" y="41"/>
                        <a:pt x="0" y="41"/>
                        <a:pt x="0" y="41"/>
                      </a:cubicBezTo>
                      <a:cubicBezTo>
                        <a:pt x="0" y="41"/>
                        <a:pt x="0" y="41"/>
                        <a:pt x="0" y="41"/>
                      </a:cubicBezTo>
                      <a:cubicBezTo>
                        <a:pt x="0" y="42"/>
                        <a:pt x="0" y="42"/>
                        <a:pt x="0" y="42"/>
                      </a:cubicBezTo>
                      <a:cubicBezTo>
                        <a:pt x="67" y="109"/>
                        <a:pt x="67" y="109"/>
                        <a:pt x="67" y="109"/>
                      </a:cubicBezTo>
                      <a:cubicBezTo>
                        <a:pt x="67" y="109"/>
                        <a:pt x="67" y="110"/>
                        <a:pt x="68" y="110"/>
                      </a:cubicBezTo>
                      <a:cubicBezTo>
                        <a:pt x="68" y="110"/>
                        <a:pt x="68" y="109"/>
                        <a:pt x="68" y="109"/>
                      </a:cubicBezTo>
                      <a:cubicBezTo>
                        <a:pt x="108" y="69"/>
                        <a:pt x="108" y="69"/>
                        <a:pt x="108" y="69"/>
                      </a:cubicBezTo>
                      <a:cubicBezTo>
                        <a:pt x="109" y="69"/>
                        <a:pt x="109" y="68"/>
                        <a:pt x="108" y="6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3" name="Freeform 53"/>
                <p:cNvSpPr>
                  <a:spLocks noEditPoints="1"/>
                </p:cNvSpPr>
                <p:nvPr/>
              </p:nvSpPr>
              <p:spPr bwMode="auto">
                <a:xfrm>
                  <a:off x="12451" y="3735"/>
                  <a:ext cx="405" cy="400"/>
                </a:xfrm>
                <a:custGeom>
                  <a:avLst/>
                  <a:gdLst>
                    <a:gd name="T0" fmla="*/ 88 w 89"/>
                    <a:gd name="T1" fmla="*/ 81 h 88"/>
                    <a:gd name="T2" fmla="*/ 69 w 89"/>
                    <a:gd name="T3" fmla="*/ 25 h 88"/>
                    <a:gd name="T4" fmla="*/ 68 w 89"/>
                    <a:gd name="T5" fmla="*/ 24 h 88"/>
                    <a:gd name="T6" fmla="*/ 35 w 89"/>
                    <a:gd name="T7" fmla="*/ 0 h 88"/>
                    <a:gd name="T8" fmla="*/ 33 w 89"/>
                    <a:gd name="T9" fmla="*/ 0 h 88"/>
                    <a:gd name="T10" fmla="*/ 0 w 89"/>
                    <a:gd name="T11" fmla="*/ 33 h 88"/>
                    <a:gd name="T12" fmla="*/ 0 w 89"/>
                    <a:gd name="T13" fmla="*/ 35 h 88"/>
                    <a:gd name="T14" fmla="*/ 24 w 89"/>
                    <a:gd name="T15" fmla="*/ 68 h 88"/>
                    <a:gd name="T16" fmla="*/ 25 w 89"/>
                    <a:gd name="T17" fmla="*/ 69 h 88"/>
                    <a:gd name="T18" fmla="*/ 81 w 89"/>
                    <a:gd name="T19" fmla="*/ 88 h 88"/>
                    <a:gd name="T20" fmla="*/ 81 w 89"/>
                    <a:gd name="T21" fmla="*/ 88 h 88"/>
                    <a:gd name="T22" fmla="*/ 82 w 89"/>
                    <a:gd name="T23" fmla="*/ 88 h 88"/>
                    <a:gd name="T24" fmla="*/ 88 w 89"/>
                    <a:gd name="T25" fmla="*/ 82 h 88"/>
                    <a:gd name="T26" fmla="*/ 88 w 89"/>
                    <a:gd name="T27" fmla="*/ 81 h 88"/>
                    <a:gd name="T28" fmla="*/ 51 w 89"/>
                    <a:gd name="T29" fmla="*/ 51 h 88"/>
                    <a:gd name="T30" fmla="*/ 38 w 89"/>
                    <a:gd name="T31" fmla="*/ 51 h 88"/>
                    <a:gd name="T32" fmla="*/ 36 w 89"/>
                    <a:gd name="T33" fmla="*/ 44 h 88"/>
                    <a:gd name="T34" fmla="*/ 38 w 89"/>
                    <a:gd name="T35" fmla="*/ 38 h 88"/>
                    <a:gd name="T36" fmla="*/ 45 w 89"/>
                    <a:gd name="T37" fmla="*/ 35 h 88"/>
                    <a:gd name="T38" fmla="*/ 51 w 89"/>
                    <a:gd name="T39" fmla="*/ 38 h 88"/>
                    <a:gd name="T40" fmla="*/ 51 w 89"/>
                    <a:gd name="T41" fmla="*/ 51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89" h="88">
                      <a:moveTo>
                        <a:pt x="88" y="81"/>
                      </a:moveTo>
                      <a:cubicBezTo>
                        <a:pt x="88" y="80"/>
                        <a:pt x="74" y="64"/>
                        <a:pt x="69" y="25"/>
                      </a:cubicBezTo>
                      <a:cubicBezTo>
                        <a:pt x="69" y="24"/>
                        <a:pt x="69" y="24"/>
                        <a:pt x="68" y="24"/>
                      </a:cubicBezTo>
                      <a:cubicBezTo>
                        <a:pt x="68" y="24"/>
                        <a:pt x="55" y="20"/>
                        <a:pt x="35" y="0"/>
                      </a:cubicBezTo>
                      <a:cubicBezTo>
                        <a:pt x="34" y="0"/>
                        <a:pt x="34" y="0"/>
                        <a:pt x="33" y="0"/>
                      </a:cubicBezTo>
                      <a:cubicBezTo>
                        <a:pt x="0" y="33"/>
                        <a:pt x="0" y="33"/>
                        <a:pt x="0" y="33"/>
                      </a:cubicBezTo>
                      <a:cubicBezTo>
                        <a:pt x="0" y="34"/>
                        <a:pt x="0" y="34"/>
                        <a:pt x="0" y="35"/>
                      </a:cubicBezTo>
                      <a:cubicBezTo>
                        <a:pt x="21" y="55"/>
                        <a:pt x="24" y="68"/>
                        <a:pt x="24" y="68"/>
                      </a:cubicBezTo>
                      <a:cubicBezTo>
                        <a:pt x="24" y="68"/>
                        <a:pt x="24" y="69"/>
                        <a:pt x="25" y="69"/>
                      </a:cubicBezTo>
                      <a:cubicBezTo>
                        <a:pt x="64" y="74"/>
                        <a:pt x="81" y="88"/>
                        <a:pt x="81" y="88"/>
                      </a:cubicBezTo>
                      <a:cubicBezTo>
                        <a:pt x="81" y="88"/>
                        <a:pt x="81" y="88"/>
                        <a:pt x="81" y="88"/>
                      </a:cubicBezTo>
                      <a:cubicBezTo>
                        <a:pt x="82" y="88"/>
                        <a:pt x="82" y="88"/>
                        <a:pt x="82" y="88"/>
                      </a:cubicBezTo>
                      <a:cubicBezTo>
                        <a:pt x="88" y="82"/>
                        <a:pt x="88" y="82"/>
                        <a:pt x="88" y="82"/>
                      </a:cubicBezTo>
                      <a:cubicBezTo>
                        <a:pt x="89" y="82"/>
                        <a:pt x="89" y="81"/>
                        <a:pt x="88" y="81"/>
                      </a:cubicBezTo>
                      <a:close/>
                      <a:moveTo>
                        <a:pt x="51" y="51"/>
                      </a:moveTo>
                      <a:cubicBezTo>
                        <a:pt x="48" y="54"/>
                        <a:pt x="42" y="54"/>
                        <a:pt x="38" y="51"/>
                      </a:cubicBezTo>
                      <a:cubicBezTo>
                        <a:pt x="37" y="49"/>
                        <a:pt x="36" y="47"/>
                        <a:pt x="36" y="44"/>
                      </a:cubicBezTo>
                      <a:cubicBezTo>
                        <a:pt x="36" y="42"/>
                        <a:pt x="37" y="40"/>
                        <a:pt x="38" y="38"/>
                      </a:cubicBezTo>
                      <a:cubicBezTo>
                        <a:pt x="40" y="36"/>
                        <a:pt x="42" y="35"/>
                        <a:pt x="45" y="35"/>
                      </a:cubicBezTo>
                      <a:cubicBezTo>
                        <a:pt x="47" y="35"/>
                        <a:pt x="49" y="36"/>
                        <a:pt x="51" y="38"/>
                      </a:cubicBezTo>
                      <a:cubicBezTo>
                        <a:pt x="54" y="42"/>
                        <a:pt x="54" y="47"/>
                        <a:pt x="51" y="5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5" name="文本框 4"/>
          <p:cNvSpPr txBox="1"/>
          <p:nvPr/>
        </p:nvSpPr>
        <p:spPr>
          <a:xfrm>
            <a:off x="1310188" y="1482985"/>
            <a:ext cx="599309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、游戏场景</a:t>
            </a:r>
            <a:endParaRPr lang="zh-CN" altLang="en-US" dirty="0"/>
          </a:p>
          <a:p>
            <a:r>
              <a:rPr lang="en-US" altLang="zh-CN" dirty="0"/>
              <a:t>2</a:t>
            </a:r>
            <a:r>
              <a:rPr lang="zh-CN" altLang="en-US" dirty="0"/>
              <a:t>、大量数据图表</a:t>
            </a:r>
            <a:endParaRPr lang="zh-CN" altLang="en-US" dirty="0"/>
          </a:p>
          <a:p>
            <a:r>
              <a:rPr lang="en-US" altLang="zh-CN" dirty="0"/>
              <a:t>3</a:t>
            </a:r>
            <a:r>
              <a:rPr lang="zh-CN" altLang="en-US" dirty="0"/>
              <a:t>、动画</a:t>
            </a:r>
            <a:endParaRPr lang="en-US" altLang="zh-CN" dirty="0"/>
          </a:p>
          <a:p>
            <a:r>
              <a:rPr lang="en-US" altLang="zh-CN" dirty="0"/>
              <a:t>Demo</a:t>
            </a:r>
            <a:r>
              <a:rPr lang="zh-CN" altLang="en-US" dirty="0"/>
              <a:t>网站</a:t>
            </a:r>
            <a:r>
              <a:rPr lang="en-US" altLang="zh-CN" dirty="0"/>
              <a:t>(</a:t>
            </a:r>
            <a:r>
              <a:rPr lang="en-US" altLang="zh-CN" dirty="0"/>
              <a:t>codepen.io)</a:t>
            </a:r>
            <a:endParaRPr lang="en-US" altLang="zh-CN" dirty="0"/>
          </a:p>
        </p:txBody>
      </p:sp>
      <p:grpSp>
        <p:nvGrpSpPr>
          <p:cNvPr id="31" name="组合 30"/>
          <p:cNvGrpSpPr/>
          <p:nvPr/>
        </p:nvGrpSpPr>
        <p:grpSpPr>
          <a:xfrm>
            <a:off x="998160" y="2952503"/>
            <a:ext cx="3303905" cy="372745"/>
            <a:chOff x="1543" y="1360"/>
            <a:chExt cx="5203" cy="587"/>
          </a:xfrm>
        </p:grpSpPr>
        <p:sp>
          <p:nvSpPr>
            <p:cNvPr id="32" name="文本框 31"/>
            <p:cNvSpPr txBox="1"/>
            <p:nvPr/>
          </p:nvSpPr>
          <p:spPr>
            <a:xfrm>
              <a:off x="2298" y="1364"/>
              <a:ext cx="4448" cy="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rgbClr val="5B5E7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发展简史及支持情况</a:t>
              </a:r>
              <a:endParaRPr lang="zh-CN" altLang="en-US" dirty="0">
                <a:solidFill>
                  <a:srgbClr val="5B5E77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6" name="组合 35"/>
            <p:cNvGrpSpPr/>
            <p:nvPr/>
          </p:nvGrpSpPr>
          <p:grpSpPr>
            <a:xfrm>
              <a:off x="1543" y="1360"/>
              <a:ext cx="651" cy="587"/>
              <a:chOff x="7541" y="3259"/>
              <a:chExt cx="1356" cy="1222"/>
            </a:xfrm>
          </p:grpSpPr>
          <p:grpSp>
            <p:nvGrpSpPr>
              <p:cNvPr id="37" name="组合 36"/>
              <p:cNvGrpSpPr/>
              <p:nvPr/>
            </p:nvGrpSpPr>
            <p:grpSpPr>
              <a:xfrm>
                <a:off x="7541" y="3259"/>
                <a:ext cx="1356" cy="1223"/>
                <a:chOff x="7541" y="3259"/>
                <a:chExt cx="1356" cy="1223"/>
              </a:xfrm>
            </p:grpSpPr>
            <p:grpSp>
              <p:nvGrpSpPr>
                <p:cNvPr id="42" name="组合 41"/>
                <p:cNvGrpSpPr/>
                <p:nvPr/>
              </p:nvGrpSpPr>
              <p:grpSpPr>
                <a:xfrm>
                  <a:off x="7541" y="3259"/>
                  <a:ext cx="1356" cy="1223"/>
                  <a:chOff x="3720691" y="2824413"/>
                  <a:chExt cx="1341120" cy="1209172"/>
                </a:xfrm>
              </p:grpSpPr>
              <p:sp>
                <p:nvSpPr>
                  <p:cNvPr id="44" name="Freeform 5"/>
                  <p:cNvSpPr/>
                  <p:nvPr/>
                </p:nvSpPr>
                <p:spPr bwMode="auto">
                  <a:xfrm rot="1855731">
                    <a:off x="3720691" y="2824413"/>
                    <a:ext cx="1341120" cy="1209172"/>
                  </a:xfrm>
                  <a:custGeom>
                    <a:avLst/>
                    <a:gdLst>
                      <a:gd name="T0" fmla="*/ 2151 w 2740"/>
                      <a:gd name="T1" fmla="*/ 2315 h 2446"/>
                      <a:gd name="T2" fmla="*/ 2055 w 2740"/>
                      <a:gd name="T3" fmla="*/ 2410 h 2446"/>
                      <a:gd name="T4" fmla="*/ 1918 w 2740"/>
                      <a:gd name="T5" fmla="*/ 2445 h 2446"/>
                      <a:gd name="T6" fmla="*/ 816 w 2740"/>
                      <a:gd name="T7" fmla="*/ 2445 h 2446"/>
                      <a:gd name="T8" fmla="*/ 685 w 2740"/>
                      <a:gd name="T9" fmla="*/ 2410 h 2446"/>
                      <a:gd name="T10" fmla="*/ 589 w 2740"/>
                      <a:gd name="T11" fmla="*/ 2314 h 2446"/>
                      <a:gd name="T12" fmla="*/ 36 w 2740"/>
                      <a:gd name="T13" fmla="*/ 1356 h 2446"/>
                      <a:gd name="T14" fmla="*/ 0 w 2740"/>
                      <a:gd name="T15" fmla="*/ 1223 h 2446"/>
                      <a:gd name="T16" fmla="*/ 36 w 2740"/>
                      <a:gd name="T17" fmla="*/ 1089 h 2446"/>
                      <a:gd name="T18" fmla="*/ 587 w 2740"/>
                      <a:gd name="T19" fmla="*/ 135 h 2446"/>
                      <a:gd name="T20" fmla="*/ 685 w 2740"/>
                      <a:gd name="T21" fmla="*/ 37 h 2446"/>
                      <a:gd name="T22" fmla="*/ 810 w 2740"/>
                      <a:gd name="T23" fmla="*/ 1 h 2446"/>
                      <a:gd name="T24" fmla="*/ 1916 w 2740"/>
                      <a:gd name="T25" fmla="*/ 1 h 2446"/>
                      <a:gd name="T26" fmla="*/ 2055 w 2740"/>
                      <a:gd name="T27" fmla="*/ 37 h 2446"/>
                      <a:gd name="T28" fmla="*/ 2151 w 2740"/>
                      <a:gd name="T29" fmla="*/ 132 h 2446"/>
                      <a:gd name="T30" fmla="*/ 2702 w 2740"/>
                      <a:gd name="T31" fmla="*/ 1086 h 2446"/>
                      <a:gd name="T32" fmla="*/ 2740 w 2740"/>
                      <a:gd name="T33" fmla="*/ 1223 h 2446"/>
                      <a:gd name="T34" fmla="*/ 2701 w 2740"/>
                      <a:gd name="T35" fmla="*/ 1361 h 2446"/>
                      <a:gd name="T36" fmla="*/ 2151 w 2740"/>
                      <a:gd name="T37" fmla="*/ 2315 h 24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2740" h="2446">
                        <a:moveTo>
                          <a:pt x="2151" y="2315"/>
                        </a:moveTo>
                        <a:cubicBezTo>
                          <a:pt x="2128" y="2353"/>
                          <a:pt x="2096" y="2386"/>
                          <a:pt x="2055" y="2410"/>
                        </a:cubicBezTo>
                        <a:cubicBezTo>
                          <a:pt x="2012" y="2435"/>
                          <a:pt x="1965" y="2446"/>
                          <a:pt x="1918" y="2445"/>
                        </a:cubicBezTo>
                        <a:lnTo>
                          <a:pt x="816" y="2445"/>
                        </a:lnTo>
                        <a:cubicBezTo>
                          <a:pt x="772" y="2445"/>
                          <a:pt x="726" y="2434"/>
                          <a:pt x="685" y="2410"/>
                        </a:cubicBezTo>
                        <a:cubicBezTo>
                          <a:pt x="644" y="2386"/>
                          <a:pt x="611" y="2353"/>
                          <a:pt x="589" y="2314"/>
                        </a:cubicBezTo>
                        <a:lnTo>
                          <a:pt x="36" y="1356"/>
                        </a:lnTo>
                        <a:cubicBezTo>
                          <a:pt x="13" y="1317"/>
                          <a:pt x="0" y="1272"/>
                          <a:pt x="0" y="1223"/>
                        </a:cubicBezTo>
                        <a:cubicBezTo>
                          <a:pt x="0" y="1174"/>
                          <a:pt x="13" y="1129"/>
                          <a:pt x="36" y="1089"/>
                        </a:cubicBezTo>
                        <a:lnTo>
                          <a:pt x="587" y="135"/>
                        </a:lnTo>
                        <a:cubicBezTo>
                          <a:pt x="610" y="96"/>
                          <a:pt x="643" y="61"/>
                          <a:pt x="685" y="37"/>
                        </a:cubicBezTo>
                        <a:cubicBezTo>
                          <a:pt x="724" y="14"/>
                          <a:pt x="767" y="2"/>
                          <a:pt x="810" y="1"/>
                        </a:cubicBezTo>
                        <a:lnTo>
                          <a:pt x="1916" y="1"/>
                        </a:lnTo>
                        <a:cubicBezTo>
                          <a:pt x="1963" y="0"/>
                          <a:pt x="2011" y="11"/>
                          <a:pt x="2055" y="37"/>
                        </a:cubicBezTo>
                        <a:cubicBezTo>
                          <a:pt x="2096" y="60"/>
                          <a:pt x="2129" y="93"/>
                          <a:pt x="2151" y="132"/>
                        </a:cubicBezTo>
                        <a:lnTo>
                          <a:pt x="2702" y="1086"/>
                        </a:lnTo>
                        <a:cubicBezTo>
                          <a:pt x="2726" y="1126"/>
                          <a:pt x="2740" y="1173"/>
                          <a:pt x="2740" y="1223"/>
                        </a:cubicBezTo>
                        <a:cubicBezTo>
                          <a:pt x="2740" y="1274"/>
                          <a:pt x="2726" y="1321"/>
                          <a:pt x="2701" y="1361"/>
                        </a:cubicBezTo>
                        <a:lnTo>
                          <a:pt x="2151" y="231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D3D3D3"/>
                      </a:gs>
                      <a:gs pos="100000">
                        <a:srgbClr val="F9F9F9"/>
                      </a:gs>
                    </a:gsLst>
                    <a:lin ang="16200000" scaled="0"/>
                  </a:gradFill>
                  <a:ln w="12700" cap="flat">
                    <a:noFill/>
                    <a:prstDash val="solid"/>
                    <a:miter lim="800000"/>
                  </a:ln>
                  <a:effectLst>
                    <a:outerShdw blurRad="190500" dist="1143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vert="horz" wrap="square" lIns="68562" tIns="34281" rIns="68562" bIns="34281" numCol="1" anchor="t" anchorCtr="0" compatLnSpc="1"/>
                  <a:lstStyle/>
                  <a:p>
                    <a:endParaRPr lang="zh-CN" altLang="en-US" sz="1350"/>
                  </a:p>
                </p:txBody>
              </p:sp>
              <p:sp>
                <p:nvSpPr>
                  <p:cNvPr id="45" name="Freeform 5"/>
                  <p:cNvSpPr/>
                  <p:nvPr/>
                </p:nvSpPr>
                <p:spPr bwMode="auto">
                  <a:xfrm rot="1855731">
                    <a:off x="3764581" y="2863367"/>
                    <a:ext cx="1264630" cy="1140208"/>
                  </a:xfrm>
                  <a:custGeom>
                    <a:avLst/>
                    <a:gdLst>
                      <a:gd name="T0" fmla="*/ 2151 w 2740"/>
                      <a:gd name="T1" fmla="*/ 2315 h 2446"/>
                      <a:gd name="T2" fmla="*/ 2055 w 2740"/>
                      <a:gd name="T3" fmla="*/ 2410 h 2446"/>
                      <a:gd name="T4" fmla="*/ 1918 w 2740"/>
                      <a:gd name="T5" fmla="*/ 2445 h 2446"/>
                      <a:gd name="T6" fmla="*/ 816 w 2740"/>
                      <a:gd name="T7" fmla="*/ 2445 h 2446"/>
                      <a:gd name="T8" fmla="*/ 685 w 2740"/>
                      <a:gd name="T9" fmla="*/ 2410 h 2446"/>
                      <a:gd name="T10" fmla="*/ 589 w 2740"/>
                      <a:gd name="T11" fmla="*/ 2314 h 2446"/>
                      <a:gd name="T12" fmla="*/ 36 w 2740"/>
                      <a:gd name="T13" fmla="*/ 1356 h 2446"/>
                      <a:gd name="T14" fmla="*/ 0 w 2740"/>
                      <a:gd name="T15" fmla="*/ 1223 h 2446"/>
                      <a:gd name="T16" fmla="*/ 36 w 2740"/>
                      <a:gd name="T17" fmla="*/ 1089 h 2446"/>
                      <a:gd name="T18" fmla="*/ 587 w 2740"/>
                      <a:gd name="T19" fmla="*/ 135 h 2446"/>
                      <a:gd name="T20" fmla="*/ 685 w 2740"/>
                      <a:gd name="T21" fmla="*/ 37 h 2446"/>
                      <a:gd name="T22" fmla="*/ 810 w 2740"/>
                      <a:gd name="T23" fmla="*/ 1 h 2446"/>
                      <a:gd name="T24" fmla="*/ 1916 w 2740"/>
                      <a:gd name="T25" fmla="*/ 1 h 2446"/>
                      <a:gd name="T26" fmla="*/ 2055 w 2740"/>
                      <a:gd name="T27" fmla="*/ 37 h 2446"/>
                      <a:gd name="T28" fmla="*/ 2151 w 2740"/>
                      <a:gd name="T29" fmla="*/ 132 h 2446"/>
                      <a:gd name="T30" fmla="*/ 2702 w 2740"/>
                      <a:gd name="T31" fmla="*/ 1086 h 2446"/>
                      <a:gd name="T32" fmla="*/ 2740 w 2740"/>
                      <a:gd name="T33" fmla="*/ 1223 h 2446"/>
                      <a:gd name="T34" fmla="*/ 2701 w 2740"/>
                      <a:gd name="T35" fmla="*/ 1361 h 2446"/>
                      <a:gd name="T36" fmla="*/ 2151 w 2740"/>
                      <a:gd name="T37" fmla="*/ 2315 h 24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2740" h="2446">
                        <a:moveTo>
                          <a:pt x="2151" y="2315"/>
                        </a:moveTo>
                        <a:cubicBezTo>
                          <a:pt x="2128" y="2353"/>
                          <a:pt x="2096" y="2386"/>
                          <a:pt x="2055" y="2410"/>
                        </a:cubicBezTo>
                        <a:cubicBezTo>
                          <a:pt x="2012" y="2435"/>
                          <a:pt x="1965" y="2446"/>
                          <a:pt x="1918" y="2445"/>
                        </a:cubicBezTo>
                        <a:lnTo>
                          <a:pt x="816" y="2445"/>
                        </a:lnTo>
                        <a:cubicBezTo>
                          <a:pt x="772" y="2445"/>
                          <a:pt x="726" y="2434"/>
                          <a:pt x="685" y="2410"/>
                        </a:cubicBezTo>
                        <a:cubicBezTo>
                          <a:pt x="644" y="2386"/>
                          <a:pt x="611" y="2353"/>
                          <a:pt x="589" y="2314"/>
                        </a:cubicBezTo>
                        <a:lnTo>
                          <a:pt x="36" y="1356"/>
                        </a:lnTo>
                        <a:cubicBezTo>
                          <a:pt x="13" y="1317"/>
                          <a:pt x="0" y="1272"/>
                          <a:pt x="0" y="1223"/>
                        </a:cubicBezTo>
                        <a:cubicBezTo>
                          <a:pt x="0" y="1174"/>
                          <a:pt x="13" y="1129"/>
                          <a:pt x="36" y="1089"/>
                        </a:cubicBezTo>
                        <a:lnTo>
                          <a:pt x="587" y="135"/>
                        </a:lnTo>
                        <a:cubicBezTo>
                          <a:pt x="610" y="96"/>
                          <a:pt x="643" y="61"/>
                          <a:pt x="685" y="37"/>
                        </a:cubicBezTo>
                        <a:cubicBezTo>
                          <a:pt x="724" y="14"/>
                          <a:pt x="767" y="2"/>
                          <a:pt x="810" y="1"/>
                        </a:cubicBezTo>
                        <a:lnTo>
                          <a:pt x="1916" y="1"/>
                        </a:lnTo>
                        <a:cubicBezTo>
                          <a:pt x="1963" y="0"/>
                          <a:pt x="2011" y="11"/>
                          <a:pt x="2055" y="37"/>
                        </a:cubicBezTo>
                        <a:cubicBezTo>
                          <a:pt x="2096" y="60"/>
                          <a:pt x="2129" y="93"/>
                          <a:pt x="2151" y="132"/>
                        </a:cubicBezTo>
                        <a:lnTo>
                          <a:pt x="2702" y="1086"/>
                        </a:lnTo>
                        <a:cubicBezTo>
                          <a:pt x="2726" y="1126"/>
                          <a:pt x="2740" y="1173"/>
                          <a:pt x="2740" y="1223"/>
                        </a:cubicBezTo>
                        <a:cubicBezTo>
                          <a:pt x="2740" y="1274"/>
                          <a:pt x="2726" y="1321"/>
                          <a:pt x="2701" y="1361"/>
                        </a:cubicBezTo>
                        <a:lnTo>
                          <a:pt x="2151" y="231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D3D3D3"/>
                      </a:gs>
                      <a:gs pos="100000">
                        <a:srgbClr val="F9F9F9"/>
                      </a:gs>
                    </a:gsLst>
                    <a:lin ang="21594000" scaled="0"/>
                  </a:gradFill>
                  <a:ln w="12700" cap="flat">
                    <a:noFill/>
                    <a:prstDash val="solid"/>
                    <a:miter lim="800000"/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vert="horz" wrap="square" lIns="68562" tIns="34281" rIns="68562" bIns="34281" numCol="1" anchor="t" anchorCtr="0" compatLnSpc="1"/>
                  <a:lstStyle/>
                  <a:p>
                    <a:endParaRPr lang="zh-CN" altLang="en-US" sz="1350"/>
                  </a:p>
                </p:txBody>
              </p:sp>
            </p:grpSp>
            <p:sp>
              <p:nvSpPr>
                <p:cNvPr id="43" name="Freeform 5"/>
                <p:cNvSpPr/>
                <p:nvPr/>
              </p:nvSpPr>
              <p:spPr bwMode="auto">
                <a:xfrm rot="1855731">
                  <a:off x="7634" y="3343"/>
                  <a:ext cx="1171" cy="1055"/>
                </a:xfrm>
                <a:custGeom>
                  <a:avLst/>
                  <a:gdLst>
                    <a:gd name="T0" fmla="*/ 2151 w 2740"/>
                    <a:gd name="T1" fmla="*/ 2315 h 2446"/>
                    <a:gd name="T2" fmla="*/ 2055 w 2740"/>
                    <a:gd name="T3" fmla="*/ 2410 h 2446"/>
                    <a:gd name="T4" fmla="*/ 1918 w 2740"/>
                    <a:gd name="T5" fmla="*/ 2445 h 2446"/>
                    <a:gd name="T6" fmla="*/ 816 w 2740"/>
                    <a:gd name="T7" fmla="*/ 2445 h 2446"/>
                    <a:gd name="T8" fmla="*/ 685 w 2740"/>
                    <a:gd name="T9" fmla="*/ 2410 h 2446"/>
                    <a:gd name="T10" fmla="*/ 589 w 2740"/>
                    <a:gd name="T11" fmla="*/ 2314 h 2446"/>
                    <a:gd name="T12" fmla="*/ 36 w 2740"/>
                    <a:gd name="T13" fmla="*/ 1356 h 2446"/>
                    <a:gd name="T14" fmla="*/ 0 w 2740"/>
                    <a:gd name="T15" fmla="*/ 1223 h 2446"/>
                    <a:gd name="T16" fmla="*/ 36 w 2740"/>
                    <a:gd name="T17" fmla="*/ 1089 h 2446"/>
                    <a:gd name="T18" fmla="*/ 587 w 2740"/>
                    <a:gd name="T19" fmla="*/ 135 h 2446"/>
                    <a:gd name="T20" fmla="*/ 685 w 2740"/>
                    <a:gd name="T21" fmla="*/ 37 h 2446"/>
                    <a:gd name="T22" fmla="*/ 810 w 2740"/>
                    <a:gd name="T23" fmla="*/ 1 h 2446"/>
                    <a:gd name="T24" fmla="*/ 1916 w 2740"/>
                    <a:gd name="T25" fmla="*/ 1 h 2446"/>
                    <a:gd name="T26" fmla="*/ 2055 w 2740"/>
                    <a:gd name="T27" fmla="*/ 37 h 2446"/>
                    <a:gd name="T28" fmla="*/ 2151 w 2740"/>
                    <a:gd name="T29" fmla="*/ 132 h 2446"/>
                    <a:gd name="T30" fmla="*/ 2702 w 2740"/>
                    <a:gd name="T31" fmla="*/ 1086 h 2446"/>
                    <a:gd name="T32" fmla="*/ 2740 w 2740"/>
                    <a:gd name="T33" fmla="*/ 1223 h 2446"/>
                    <a:gd name="T34" fmla="*/ 2701 w 2740"/>
                    <a:gd name="T35" fmla="*/ 1361 h 2446"/>
                    <a:gd name="T36" fmla="*/ 2151 w 2740"/>
                    <a:gd name="T37" fmla="*/ 2315 h 24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740" h="2446">
                      <a:moveTo>
                        <a:pt x="2151" y="2315"/>
                      </a:moveTo>
                      <a:cubicBezTo>
                        <a:pt x="2128" y="2353"/>
                        <a:pt x="2096" y="2386"/>
                        <a:pt x="2055" y="2410"/>
                      </a:cubicBezTo>
                      <a:cubicBezTo>
                        <a:pt x="2012" y="2435"/>
                        <a:pt x="1965" y="2446"/>
                        <a:pt x="1918" y="2445"/>
                      </a:cubicBezTo>
                      <a:lnTo>
                        <a:pt x="816" y="2445"/>
                      </a:lnTo>
                      <a:cubicBezTo>
                        <a:pt x="772" y="2445"/>
                        <a:pt x="726" y="2434"/>
                        <a:pt x="685" y="2410"/>
                      </a:cubicBezTo>
                      <a:cubicBezTo>
                        <a:pt x="644" y="2386"/>
                        <a:pt x="611" y="2353"/>
                        <a:pt x="589" y="2314"/>
                      </a:cubicBezTo>
                      <a:lnTo>
                        <a:pt x="36" y="1356"/>
                      </a:lnTo>
                      <a:cubicBezTo>
                        <a:pt x="13" y="1317"/>
                        <a:pt x="0" y="1272"/>
                        <a:pt x="0" y="1223"/>
                      </a:cubicBezTo>
                      <a:cubicBezTo>
                        <a:pt x="0" y="1174"/>
                        <a:pt x="13" y="1129"/>
                        <a:pt x="36" y="1089"/>
                      </a:cubicBezTo>
                      <a:lnTo>
                        <a:pt x="587" y="135"/>
                      </a:lnTo>
                      <a:cubicBezTo>
                        <a:pt x="610" y="96"/>
                        <a:pt x="643" y="61"/>
                        <a:pt x="685" y="37"/>
                      </a:cubicBezTo>
                      <a:cubicBezTo>
                        <a:pt x="724" y="14"/>
                        <a:pt x="767" y="2"/>
                        <a:pt x="810" y="1"/>
                      </a:cubicBezTo>
                      <a:lnTo>
                        <a:pt x="1916" y="1"/>
                      </a:lnTo>
                      <a:cubicBezTo>
                        <a:pt x="1963" y="0"/>
                        <a:pt x="2011" y="11"/>
                        <a:pt x="2055" y="37"/>
                      </a:cubicBezTo>
                      <a:cubicBezTo>
                        <a:pt x="2096" y="60"/>
                        <a:pt x="2129" y="93"/>
                        <a:pt x="2151" y="132"/>
                      </a:cubicBezTo>
                      <a:lnTo>
                        <a:pt x="2702" y="1086"/>
                      </a:lnTo>
                      <a:cubicBezTo>
                        <a:pt x="2726" y="1126"/>
                        <a:pt x="2740" y="1173"/>
                        <a:pt x="2740" y="1223"/>
                      </a:cubicBezTo>
                      <a:cubicBezTo>
                        <a:pt x="2740" y="1274"/>
                        <a:pt x="2726" y="1321"/>
                        <a:pt x="2701" y="1361"/>
                      </a:cubicBezTo>
                      <a:lnTo>
                        <a:pt x="2151" y="2315"/>
                      </a:lnTo>
                      <a:close/>
                    </a:path>
                  </a:pathLst>
                </a:custGeom>
                <a:noFill/>
                <a:ln w="9525" cap="flat">
                  <a:solidFill>
                    <a:srgbClr val="414455"/>
                  </a:solidFill>
                  <a:prstDash val="sysDash"/>
                  <a:miter lim="800000"/>
                </a:ln>
                <a:effectLst/>
              </p:spPr>
              <p:txBody>
                <a:bodyPr vert="horz" wrap="square" lIns="68562" tIns="34281" rIns="68562" bIns="34281" numCol="1" anchor="t" anchorCtr="0" compatLnSpc="1"/>
                <a:lstStyle/>
                <a:p>
                  <a:endParaRPr lang="zh-CN" altLang="en-US" sz="1350"/>
                </a:p>
              </p:txBody>
            </p:sp>
          </p:grpSp>
          <p:grpSp>
            <p:nvGrpSpPr>
              <p:cNvPr id="38" name="组合 37"/>
              <p:cNvGrpSpPr/>
              <p:nvPr/>
            </p:nvGrpSpPr>
            <p:grpSpPr>
              <a:xfrm>
                <a:off x="7921" y="3535"/>
                <a:ext cx="626" cy="627"/>
                <a:chOff x="11986" y="3265"/>
                <a:chExt cx="869" cy="870"/>
              </a:xfrm>
              <a:solidFill>
                <a:srgbClr val="414455"/>
              </a:solidFill>
            </p:grpSpPr>
            <p:sp>
              <p:nvSpPr>
                <p:cNvPr id="39" name="Freeform 51"/>
                <p:cNvSpPr/>
                <p:nvPr/>
              </p:nvSpPr>
              <p:spPr bwMode="auto">
                <a:xfrm>
                  <a:off x="12333" y="3618"/>
                  <a:ext cx="255" cy="255"/>
                </a:xfrm>
                <a:custGeom>
                  <a:avLst/>
                  <a:gdLst>
                    <a:gd name="T0" fmla="*/ 56 w 56"/>
                    <a:gd name="T1" fmla="*/ 18 h 56"/>
                    <a:gd name="T2" fmla="*/ 56 w 56"/>
                    <a:gd name="T3" fmla="*/ 17 h 56"/>
                    <a:gd name="T4" fmla="*/ 38 w 56"/>
                    <a:gd name="T5" fmla="*/ 0 h 56"/>
                    <a:gd name="T6" fmla="*/ 37 w 56"/>
                    <a:gd name="T7" fmla="*/ 0 h 56"/>
                    <a:gd name="T8" fmla="*/ 0 w 56"/>
                    <a:gd name="T9" fmla="*/ 37 h 56"/>
                    <a:gd name="T10" fmla="*/ 0 w 56"/>
                    <a:gd name="T11" fmla="*/ 38 h 56"/>
                    <a:gd name="T12" fmla="*/ 17 w 56"/>
                    <a:gd name="T13" fmla="*/ 55 h 56"/>
                    <a:gd name="T14" fmla="*/ 18 w 56"/>
                    <a:gd name="T15" fmla="*/ 56 h 56"/>
                    <a:gd name="T16" fmla="*/ 19 w 56"/>
                    <a:gd name="T17" fmla="*/ 55 h 56"/>
                    <a:gd name="T18" fmla="*/ 56 w 56"/>
                    <a:gd name="T19" fmla="*/ 19 h 56"/>
                    <a:gd name="T20" fmla="*/ 56 w 56"/>
                    <a:gd name="T21" fmla="*/ 18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56" h="56">
                      <a:moveTo>
                        <a:pt x="56" y="18"/>
                      </a:moveTo>
                      <a:cubicBezTo>
                        <a:pt x="56" y="18"/>
                        <a:pt x="56" y="17"/>
                        <a:pt x="56" y="17"/>
                      </a:cubicBezTo>
                      <a:cubicBezTo>
                        <a:pt x="38" y="0"/>
                        <a:pt x="38" y="0"/>
                        <a:pt x="38" y="0"/>
                      </a:cubicBezTo>
                      <a:cubicBezTo>
                        <a:pt x="38" y="0"/>
                        <a:pt x="37" y="0"/>
                        <a:pt x="37" y="0"/>
                      </a:cubicBezTo>
                      <a:cubicBezTo>
                        <a:pt x="0" y="37"/>
                        <a:pt x="0" y="37"/>
                        <a:pt x="0" y="37"/>
                      </a:cubicBezTo>
                      <a:cubicBezTo>
                        <a:pt x="0" y="37"/>
                        <a:pt x="0" y="38"/>
                        <a:pt x="0" y="38"/>
                      </a:cubicBezTo>
                      <a:cubicBezTo>
                        <a:pt x="17" y="55"/>
                        <a:pt x="17" y="55"/>
                        <a:pt x="17" y="55"/>
                      </a:cubicBezTo>
                      <a:cubicBezTo>
                        <a:pt x="18" y="56"/>
                        <a:pt x="18" y="56"/>
                        <a:pt x="18" y="56"/>
                      </a:cubicBezTo>
                      <a:cubicBezTo>
                        <a:pt x="18" y="56"/>
                        <a:pt x="19" y="56"/>
                        <a:pt x="19" y="55"/>
                      </a:cubicBezTo>
                      <a:cubicBezTo>
                        <a:pt x="56" y="19"/>
                        <a:pt x="56" y="19"/>
                        <a:pt x="56" y="19"/>
                      </a:cubicBezTo>
                      <a:cubicBezTo>
                        <a:pt x="56" y="19"/>
                        <a:pt x="56" y="18"/>
                        <a:pt x="56" y="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" name="Freeform 52"/>
                <p:cNvSpPr/>
                <p:nvPr/>
              </p:nvSpPr>
              <p:spPr bwMode="auto">
                <a:xfrm>
                  <a:off x="11986" y="3265"/>
                  <a:ext cx="492" cy="498"/>
                </a:xfrm>
                <a:custGeom>
                  <a:avLst/>
                  <a:gdLst>
                    <a:gd name="T0" fmla="*/ 108 w 109"/>
                    <a:gd name="T1" fmla="*/ 68 h 110"/>
                    <a:gd name="T2" fmla="*/ 41 w 109"/>
                    <a:gd name="T3" fmla="*/ 1 h 110"/>
                    <a:gd name="T4" fmla="*/ 40 w 109"/>
                    <a:gd name="T5" fmla="*/ 1 h 110"/>
                    <a:gd name="T6" fmla="*/ 0 w 109"/>
                    <a:gd name="T7" fmla="*/ 41 h 110"/>
                    <a:gd name="T8" fmla="*/ 0 w 109"/>
                    <a:gd name="T9" fmla="*/ 41 h 110"/>
                    <a:gd name="T10" fmla="*/ 0 w 109"/>
                    <a:gd name="T11" fmla="*/ 42 h 110"/>
                    <a:gd name="T12" fmla="*/ 67 w 109"/>
                    <a:gd name="T13" fmla="*/ 109 h 110"/>
                    <a:gd name="T14" fmla="*/ 68 w 109"/>
                    <a:gd name="T15" fmla="*/ 110 h 110"/>
                    <a:gd name="T16" fmla="*/ 68 w 109"/>
                    <a:gd name="T17" fmla="*/ 109 h 110"/>
                    <a:gd name="T18" fmla="*/ 108 w 109"/>
                    <a:gd name="T19" fmla="*/ 69 h 110"/>
                    <a:gd name="T20" fmla="*/ 108 w 109"/>
                    <a:gd name="T21" fmla="*/ 68 h 1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09" h="110">
                      <a:moveTo>
                        <a:pt x="108" y="68"/>
                      </a:moveTo>
                      <a:cubicBezTo>
                        <a:pt x="41" y="1"/>
                        <a:pt x="41" y="1"/>
                        <a:pt x="41" y="1"/>
                      </a:cubicBezTo>
                      <a:cubicBezTo>
                        <a:pt x="41" y="0"/>
                        <a:pt x="40" y="0"/>
                        <a:pt x="40" y="1"/>
                      </a:cubicBezTo>
                      <a:cubicBezTo>
                        <a:pt x="0" y="41"/>
                        <a:pt x="0" y="41"/>
                        <a:pt x="0" y="41"/>
                      </a:cubicBezTo>
                      <a:cubicBezTo>
                        <a:pt x="0" y="41"/>
                        <a:pt x="0" y="41"/>
                        <a:pt x="0" y="41"/>
                      </a:cubicBezTo>
                      <a:cubicBezTo>
                        <a:pt x="0" y="42"/>
                        <a:pt x="0" y="42"/>
                        <a:pt x="0" y="42"/>
                      </a:cubicBezTo>
                      <a:cubicBezTo>
                        <a:pt x="67" y="109"/>
                        <a:pt x="67" y="109"/>
                        <a:pt x="67" y="109"/>
                      </a:cubicBezTo>
                      <a:cubicBezTo>
                        <a:pt x="67" y="109"/>
                        <a:pt x="67" y="110"/>
                        <a:pt x="68" y="110"/>
                      </a:cubicBezTo>
                      <a:cubicBezTo>
                        <a:pt x="68" y="110"/>
                        <a:pt x="68" y="109"/>
                        <a:pt x="68" y="109"/>
                      </a:cubicBezTo>
                      <a:cubicBezTo>
                        <a:pt x="108" y="69"/>
                        <a:pt x="108" y="69"/>
                        <a:pt x="108" y="69"/>
                      </a:cubicBezTo>
                      <a:cubicBezTo>
                        <a:pt x="109" y="69"/>
                        <a:pt x="109" y="68"/>
                        <a:pt x="108" y="6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" name="Freeform 53"/>
                <p:cNvSpPr>
                  <a:spLocks noEditPoints="1"/>
                </p:cNvSpPr>
                <p:nvPr/>
              </p:nvSpPr>
              <p:spPr bwMode="auto">
                <a:xfrm>
                  <a:off x="12451" y="3735"/>
                  <a:ext cx="405" cy="400"/>
                </a:xfrm>
                <a:custGeom>
                  <a:avLst/>
                  <a:gdLst>
                    <a:gd name="T0" fmla="*/ 88 w 89"/>
                    <a:gd name="T1" fmla="*/ 81 h 88"/>
                    <a:gd name="T2" fmla="*/ 69 w 89"/>
                    <a:gd name="T3" fmla="*/ 25 h 88"/>
                    <a:gd name="T4" fmla="*/ 68 w 89"/>
                    <a:gd name="T5" fmla="*/ 24 h 88"/>
                    <a:gd name="T6" fmla="*/ 35 w 89"/>
                    <a:gd name="T7" fmla="*/ 0 h 88"/>
                    <a:gd name="T8" fmla="*/ 33 w 89"/>
                    <a:gd name="T9" fmla="*/ 0 h 88"/>
                    <a:gd name="T10" fmla="*/ 0 w 89"/>
                    <a:gd name="T11" fmla="*/ 33 h 88"/>
                    <a:gd name="T12" fmla="*/ 0 w 89"/>
                    <a:gd name="T13" fmla="*/ 35 h 88"/>
                    <a:gd name="T14" fmla="*/ 24 w 89"/>
                    <a:gd name="T15" fmla="*/ 68 h 88"/>
                    <a:gd name="T16" fmla="*/ 25 w 89"/>
                    <a:gd name="T17" fmla="*/ 69 h 88"/>
                    <a:gd name="T18" fmla="*/ 81 w 89"/>
                    <a:gd name="T19" fmla="*/ 88 h 88"/>
                    <a:gd name="T20" fmla="*/ 81 w 89"/>
                    <a:gd name="T21" fmla="*/ 88 h 88"/>
                    <a:gd name="T22" fmla="*/ 82 w 89"/>
                    <a:gd name="T23" fmla="*/ 88 h 88"/>
                    <a:gd name="T24" fmla="*/ 88 w 89"/>
                    <a:gd name="T25" fmla="*/ 82 h 88"/>
                    <a:gd name="T26" fmla="*/ 88 w 89"/>
                    <a:gd name="T27" fmla="*/ 81 h 88"/>
                    <a:gd name="T28" fmla="*/ 51 w 89"/>
                    <a:gd name="T29" fmla="*/ 51 h 88"/>
                    <a:gd name="T30" fmla="*/ 38 w 89"/>
                    <a:gd name="T31" fmla="*/ 51 h 88"/>
                    <a:gd name="T32" fmla="*/ 36 w 89"/>
                    <a:gd name="T33" fmla="*/ 44 h 88"/>
                    <a:gd name="T34" fmla="*/ 38 w 89"/>
                    <a:gd name="T35" fmla="*/ 38 h 88"/>
                    <a:gd name="T36" fmla="*/ 45 w 89"/>
                    <a:gd name="T37" fmla="*/ 35 h 88"/>
                    <a:gd name="T38" fmla="*/ 51 w 89"/>
                    <a:gd name="T39" fmla="*/ 38 h 88"/>
                    <a:gd name="T40" fmla="*/ 51 w 89"/>
                    <a:gd name="T41" fmla="*/ 51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89" h="88">
                      <a:moveTo>
                        <a:pt x="88" y="81"/>
                      </a:moveTo>
                      <a:cubicBezTo>
                        <a:pt x="88" y="80"/>
                        <a:pt x="74" y="64"/>
                        <a:pt x="69" y="25"/>
                      </a:cubicBezTo>
                      <a:cubicBezTo>
                        <a:pt x="69" y="24"/>
                        <a:pt x="69" y="24"/>
                        <a:pt x="68" y="24"/>
                      </a:cubicBezTo>
                      <a:cubicBezTo>
                        <a:pt x="68" y="24"/>
                        <a:pt x="55" y="20"/>
                        <a:pt x="35" y="0"/>
                      </a:cubicBezTo>
                      <a:cubicBezTo>
                        <a:pt x="34" y="0"/>
                        <a:pt x="34" y="0"/>
                        <a:pt x="33" y="0"/>
                      </a:cubicBezTo>
                      <a:cubicBezTo>
                        <a:pt x="0" y="33"/>
                        <a:pt x="0" y="33"/>
                        <a:pt x="0" y="33"/>
                      </a:cubicBezTo>
                      <a:cubicBezTo>
                        <a:pt x="0" y="34"/>
                        <a:pt x="0" y="34"/>
                        <a:pt x="0" y="35"/>
                      </a:cubicBezTo>
                      <a:cubicBezTo>
                        <a:pt x="21" y="55"/>
                        <a:pt x="24" y="68"/>
                        <a:pt x="24" y="68"/>
                      </a:cubicBezTo>
                      <a:cubicBezTo>
                        <a:pt x="24" y="68"/>
                        <a:pt x="24" y="69"/>
                        <a:pt x="25" y="69"/>
                      </a:cubicBezTo>
                      <a:cubicBezTo>
                        <a:pt x="64" y="74"/>
                        <a:pt x="81" y="88"/>
                        <a:pt x="81" y="88"/>
                      </a:cubicBezTo>
                      <a:cubicBezTo>
                        <a:pt x="81" y="88"/>
                        <a:pt x="81" y="88"/>
                        <a:pt x="81" y="88"/>
                      </a:cubicBezTo>
                      <a:cubicBezTo>
                        <a:pt x="82" y="88"/>
                        <a:pt x="82" y="88"/>
                        <a:pt x="82" y="88"/>
                      </a:cubicBezTo>
                      <a:cubicBezTo>
                        <a:pt x="88" y="82"/>
                        <a:pt x="88" y="82"/>
                        <a:pt x="88" y="82"/>
                      </a:cubicBezTo>
                      <a:cubicBezTo>
                        <a:pt x="89" y="82"/>
                        <a:pt x="89" y="81"/>
                        <a:pt x="88" y="81"/>
                      </a:cubicBezTo>
                      <a:close/>
                      <a:moveTo>
                        <a:pt x="51" y="51"/>
                      </a:moveTo>
                      <a:cubicBezTo>
                        <a:pt x="48" y="54"/>
                        <a:pt x="42" y="54"/>
                        <a:pt x="38" y="51"/>
                      </a:cubicBezTo>
                      <a:cubicBezTo>
                        <a:pt x="37" y="49"/>
                        <a:pt x="36" y="47"/>
                        <a:pt x="36" y="44"/>
                      </a:cubicBezTo>
                      <a:cubicBezTo>
                        <a:pt x="36" y="42"/>
                        <a:pt x="37" y="40"/>
                        <a:pt x="38" y="38"/>
                      </a:cubicBezTo>
                      <a:cubicBezTo>
                        <a:pt x="40" y="36"/>
                        <a:pt x="42" y="35"/>
                        <a:pt x="45" y="35"/>
                      </a:cubicBezTo>
                      <a:cubicBezTo>
                        <a:pt x="47" y="35"/>
                        <a:pt x="49" y="36"/>
                        <a:pt x="51" y="38"/>
                      </a:cubicBezTo>
                      <a:cubicBezTo>
                        <a:pt x="54" y="42"/>
                        <a:pt x="54" y="47"/>
                        <a:pt x="51" y="5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46" name="文本框 45"/>
          <p:cNvSpPr txBox="1"/>
          <p:nvPr/>
        </p:nvSpPr>
        <p:spPr>
          <a:xfrm>
            <a:off x="1310188" y="3594438"/>
            <a:ext cx="59930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Canvas</a:t>
            </a:r>
            <a:r>
              <a:rPr lang="zh-CN" altLang="en-US" dirty="0"/>
              <a:t>标记由</a:t>
            </a:r>
            <a:r>
              <a:rPr lang="en-US" altLang="zh-CN" dirty="0"/>
              <a:t>Apple</a:t>
            </a:r>
            <a:r>
              <a:rPr lang="zh-CN" altLang="en-US" dirty="0"/>
              <a:t>在</a:t>
            </a:r>
            <a:r>
              <a:rPr lang="en-US" altLang="zh-CN" dirty="0"/>
              <a:t>Safari 1.3 Web</a:t>
            </a:r>
            <a:r>
              <a:rPr lang="zh-CN" altLang="en-US" dirty="0"/>
              <a:t>浏览器中引入。</a:t>
            </a:r>
            <a:endParaRPr lang="zh-CN" altLang="en-US" dirty="0"/>
          </a:p>
          <a:p>
            <a:r>
              <a:rPr lang="en-US" altLang="zh-CN" dirty="0"/>
              <a:t>2</a:t>
            </a:r>
            <a:r>
              <a:rPr lang="zh-CN" altLang="en-US" dirty="0"/>
              <a:t>、目前主流浏览器都支持，</a:t>
            </a:r>
            <a:r>
              <a:rPr lang="en-US" altLang="zh-CN" dirty="0"/>
              <a:t>ie9</a:t>
            </a:r>
            <a:r>
              <a:rPr lang="zh-CN" altLang="en-US" dirty="0"/>
              <a:t>之前的不支持</a:t>
            </a:r>
            <a:endParaRPr lang="zh-CN" altLang="en-US" dirty="0"/>
          </a:p>
          <a:p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en-US" altLang="zh-CN" dirty="0"/>
              <a:t>html5</a:t>
            </a:r>
            <a:endParaRPr lang="en-US" altLang="zh-CN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文本框 9"/>
          <p:cNvSpPr txBox="1"/>
          <p:nvPr/>
        </p:nvSpPr>
        <p:spPr>
          <a:xfrm>
            <a:off x="1007970" y="231626"/>
            <a:ext cx="1403790" cy="259671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/>
            <a:r>
              <a:rPr lang="en-US" altLang="zh-CN" sz="135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canvas</a:t>
            </a:r>
            <a:endParaRPr lang="zh-CN" altLang="en-US" sz="1350" dirty="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4" name="直接连接符 123"/>
          <p:cNvCxnSpPr/>
          <p:nvPr/>
        </p:nvCxnSpPr>
        <p:spPr>
          <a:xfrm>
            <a:off x="1006366" y="501586"/>
            <a:ext cx="7291077" cy="0"/>
          </a:xfrm>
          <a:prstGeom prst="line">
            <a:avLst/>
          </a:prstGeom>
          <a:ln>
            <a:solidFill>
              <a:srgbClr val="41445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5" name="组合 124"/>
          <p:cNvGrpSpPr/>
          <p:nvPr/>
        </p:nvGrpSpPr>
        <p:grpSpPr>
          <a:xfrm>
            <a:off x="8427406" y="345603"/>
            <a:ext cx="193989" cy="174903"/>
            <a:chOff x="3720691" y="2824413"/>
            <a:chExt cx="1341120" cy="1209172"/>
          </a:xfrm>
        </p:grpSpPr>
        <p:sp>
          <p:nvSpPr>
            <p:cNvPr id="126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  <p:sp>
          <p:nvSpPr>
            <p:cNvPr id="127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</p:grpSp>
      <p:grpSp>
        <p:nvGrpSpPr>
          <p:cNvPr id="65" name="组合 64"/>
          <p:cNvGrpSpPr/>
          <p:nvPr/>
        </p:nvGrpSpPr>
        <p:grpSpPr>
          <a:xfrm>
            <a:off x="414620" y="142563"/>
            <a:ext cx="502789" cy="453321"/>
            <a:chOff x="5424755" y="1340768"/>
            <a:chExt cx="670560" cy="604586"/>
          </a:xfrm>
        </p:grpSpPr>
        <p:grpSp>
          <p:nvGrpSpPr>
            <p:cNvPr id="66" name="组合 65"/>
            <p:cNvGrpSpPr/>
            <p:nvPr/>
          </p:nvGrpSpPr>
          <p:grpSpPr>
            <a:xfrm>
              <a:off x="5424755" y="1340768"/>
              <a:ext cx="670560" cy="604586"/>
              <a:chOff x="3720691" y="2824413"/>
              <a:chExt cx="1341120" cy="1209172"/>
            </a:xfrm>
          </p:grpSpPr>
          <p:sp>
            <p:nvSpPr>
              <p:cNvPr id="69" name="Freeform 5"/>
              <p:cNvSpPr/>
              <p:nvPr/>
            </p:nvSpPr>
            <p:spPr bwMode="auto">
              <a:xfrm rot="1855731">
                <a:off x="3720691" y="2824413"/>
                <a:ext cx="1341120" cy="1209172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16200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190500" dist="1143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73" name="Freeform 5"/>
              <p:cNvSpPr/>
              <p:nvPr/>
            </p:nvSpPr>
            <p:spPr bwMode="auto">
              <a:xfrm rot="1855731">
                <a:off x="3764581" y="2863367"/>
                <a:ext cx="1264630" cy="1140208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21594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</p:grpSp>
        <p:sp>
          <p:nvSpPr>
            <p:cNvPr id="67" name="Freeform 5"/>
            <p:cNvSpPr/>
            <p:nvPr/>
          </p:nvSpPr>
          <p:spPr bwMode="auto">
            <a:xfrm rot="1855731">
              <a:off x="5470180" y="1383052"/>
              <a:ext cx="576760" cy="52001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noFill/>
            <a:ln w="9525" cap="flat">
              <a:solidFill>
                <a:srgbClr val="414455"/>
              </a:solidFill>
              <a:prstDash val="sysDash"/>
              <a:miter lim="800000"/>
            </a:ln>
            <a:effectLst/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</p:grpSp>
      <p:pic>
        <p:nvPicPr>
          <p:cNvPr id="2" name="图片 1" descr="00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0535" y="179070"/>
            <a:ext cx="388620" cy="400050"/>
          </a:xfrm>
          <a:prstGeom prst="rect">
            <a:avLst/>
          </a:prstGeom>
        </p:spPr>
      </p:pic>
      <p:grpSp>
        <p:nvGrpSpPr>
          <p:cNvPr id="35" name="组合 34"/>
          <p:cNvGrpSpPr/>
          <p:nvPr/>
        </p:nvGrpSpPr>
        <p:grpSpPr>
          <a:xfrm>
            <a:off x="979805" y="863600"/>
            <a:ext cx="3303905" cy="372745"/>
            <a:chOff x="1543" y="1360"/>
            <a:chExt cx="5203" cy="587"/>
          </a:xfrm>
        </p:grpSpPr>
        <p:sp>
          <p:nvSpPr>
            <p:cNvPr id="3" name="文本框 2"/>
            <p:cNvSpPr txBox="1"/>
            <p:nvPr/>
          </p:nvSpPr>
          <p:spPr>
            <a:xfrm>
              <a:off x="2298" y="1364"/>
              <a:ext cx="4448" cy="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使用</a:t>
              </a:r>
              <a:endPara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4" name="组合 33"/>
            <p:cNvGrpSpPr/>
            <p:nvPr/>
          </p:nvGrpSpPr>
          <p:grpSpPr>
            <a:xfrm>
              <a:off x="1543" y="1360"/>
              <a:ext cx="651" cy="587"/>
              <a:chOff x="7541" y="3259"/>
              <a:chExt cx="1356" cy="1222"/>
            </a:xfrm>
          </p:grpSpPr>
          <p:grpSp>
            <p:nvGrpSpPr>
              <p:cNvPr id="33" name="组合 32"/>
              <p:cNvGrpSpPr/>
              <p:nvPr/>
            </p:nvGrpSpPr>
            <p:grpSpPr>
              <a:xfrm>
                <a:off x="7541" y="3259"/>
                <a:ext cx="1356" cy="1223"/>
                <a:chOff x="7541" y="3259"/>
                <a:chExt cx="1356" cy="1223"/>
              </a:xfrm>
            </p:grpSpPr>
            <p:grpSp>
              <p:nvGrpSpPr>
                <p:cNvPr id="25" name="组合 24"/>
                <p:cNvGrpSpPr/>
                <p:nvPr/>
              </p:nvGrpSpPr>
              <p:grpSpPr>
                <a:xfrm>
                  <a:off x="7541" y="3259"/>
                  <a:ext cx="1356" cy="1223"/>
                  <a:chOff x="3720691" y="2824413"/>
                  <a:chExt cx="1341120" cy="1209172"/>
                </a:xfrm>
              </p:grpSpPr>
              <p:sp>
                <p:nvSpPr>
                  <p:cNvPr id="26" name="Freeform 5"/>
                  <p:cNvSpPr/>
                  <p:nvPr/>
                </p:nvSpPr>
                <p:spPr bwMode="auto">
                  <a:xfrm rot="1855731">
                    <a:off x="3720691" y="2824413"/>
                    <a:ext cx="1341120" cy="1209172"/>
                  </a:xfrm>
                  <a:custGeom>
                    <a:avLst/>
                    <a:gdLst>
                      <a:gd name="T0" fmla="*/ 2151 w 2740"/>
                      <a:gd name="T1" fmla="*/ 2315 h 2446"/>
                      <a:gd name="T2" fmla="*/ 2055 w 2740"/>
                      <a:gd name="T3" fmla="*/ 2410 h 2446"/>
                      <a:gd name="T4" fmla="*/ 1918 w 2740"/>
                      <a:gd name="T5" fmla="*/ 2445 h 2446"/>
                      <a:gd name="T6" fmla="*/ 816 w 2740"/>
                      <a:gd name="T7" fmla="*/ 2445 h 2446"/>
                      <a:gd name="T8" fmla="*/ 685 w 2740"/>
                      <a:gd name="T9" fmla="*/ 2410 h 2446"/>
                      <a:gd name="T10" fmla="*/ 589 w 2740"/>
                      <a:gd name="T11" fmla="*/ 2314 h 2446"/>
                      <a:gd name="T12" fmla="*/ 36 w 2740"/>
                      <a:gd name="T13" fmla="*/ 1356 h 2446"/>
                      <a:gd name="T14" fmla="*/ 0 w 2740"/>
                      <a:gd name="T15" fmla="*/ 1223 h 2446"/>
                      <a:gd name="T16" fmla="*/ 36 w 2740"/>
                      <a:gd name="T17" fmla="*/ 1089 h 2446"/>
                      <a:gd name="T18" fmla="*/ 587 w 2740"/>
                      <a:gd name="T19" fmla="*/ 135 h 2446"/>
                      <a:gd name="T20" fmla="*/ 685 w 2740"/>
                      <a:gd name="T21" fmla="*/ 37 h 2446"/>
                      <a:gd name="T22" fmla="*/ 810 w 2740"/>
                      <a:gd name="T23" fmla="*/ 1 h 2446"/>
                      <a:gd name="T24" fmla="*/ 1916 w 2740"/>
                      <a:gd name="T25" fmla="*/ 1 h 2446"/>
                      <a:gd name="T26" fmla="*/ 2055 w 2740"/>
                      <a:gd name="T27" fmla="*/ 37 h 2446"/>
                      <a:gd name="T28" fmla="*/ 2151 w 2740"/>
                      <a:gd name="T29" fmla="*/ 132 h 2446"/>
                      <a:gd name="T30" fmla="*/ 2702 w 2740"/>
                      <a:gd name="T31" fmla="*/ 1086 h 2446"/>
                      <a:gd name="T32" fmla="*/ 2740 w 2740"/>
                      <a:gd name="T33" fmla="*/ 1223 h 2446"/>
                      <a:gd name="T34" fmla="*/ 2701 w 2740"/>
                      <a:gd name="T35" fmla="*/ 1361 h 2446"/>
                      <a:gd name="T36" fmla="*/ 2151 w 2740"/>
                      <a:gd name="T37" fmla="*/ 2315 h 24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2740" h="2446">
                        <a:moveTo>
                          <a:pt x="2151" y="2315"/>
                        </a:moveTo>
                        <a:cubicBezTo>
                          <a:pt x="2128" y="2353"/>
                          <a:pt x="2096" y="2386"/>
                          <a:pt x="2055" y="2410"/>
                        </a:cubicBezTo>
                        <a:cubicBezTo>
                          <a:pt x="2012" y="2435"/>
                          <a:pt x="1965" y="2446"/>
                          <a:pt x="1918" y="2445"/>
                        </a:cubicBezTo>
                        <a:lnTo>
                          <a:pt x="816" y="2445"/>
                        </a:lnTo>
                        <a:cubicBezTo>
                          <a:pt x="772" y="2445"/>
                          <a:pt x="726" y="2434"/>
                          <a:pt x="685" y="2410"/>
                        </a:cubicBezTo>
                        <a:cubicBezTo>
                          <a:pt x="644" y="2386"/>
                          <a:pt x="611" y="2353"/>
                          <a:pt x="589" y="2314"/>
                        </a:cubicBezTo>
                        <a:lnTo>
                          <a:pt x="36" y="1356"/>
                        </a:lnTo>
                        <a:cubicBezTo>
                          <a:pt x="13" y="1317"/>
                          <a:pt x="0" y="1272"/>
                          <a:pt x="0" y="1223"/>
                        </a:cubicBezTo>
                        <a:cubicBezTo>
                          <a:pt x="0" y="1174"/>
                          <a:pt x="13" y="1129"/>
                          <a:pt x="36" y="1089"/>
                        </a:cubicBezTo>
                        <a:lnTo>
                          <a:pt x="587" y="135"/>
                        </a:lnTo>
                        <a:cubicBezTo>
                          <a:pt x="610" y="96"/>
                          <a:pt x="643" y="61"/>
                          <a:pt x="685" y="37"/>
                        </a:cubicBezTo>
                        <a:cubicBezTo>
                          <a:pt x="724" y="14"/>
                          <a:pt x="767" y="2"/>
                          <a:pt x="810" y="1"/>
                        </a:cubicBezTo>
                        <a:lnTo>
                          <a:pt x="1916" y="1"/>
                        </a:lnTo>
                        <a:cubicBezTo>
                          <a:pt x="1963" y="0"/>
                          <a:pt x="2011" y="11"/>
                          <a:pt x="2055" y="37"/>
                        </a:cubicBezTo>
                        <a:cubicBezTo>
                          <a:pt x="2096" y="60"/>
                          <a:pt x="2129" y="93"/>
                          <a:pt x="2151" y="132"/>
                        </a:cubicBezTo>
                        <a:lnTo>
                          <a:pt x="2702" y="1086"/>
                        </a:lnTo>
                        <a:cubicBezTo>
                          <a:pt x="2726" y="1126"/>
                          <a:pt x="2740" y="1173"/>
                          <a:pt x="2740" y="1223"/>
                        </a:cubicBezTo>
                        <a:cubicBezTo>
                          <a:pt x="2740" y="1274"/>
                          <a:pt x="2726" y="1321"/>
                          <a:pt x="2701" y="1361"/>
                        </a:cubicBezTo>
                        <a:lnTo>
                          <a:pt x="2151" y="231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D3D3D3"/>
                      </a:gs>
                      <a:gs pos="100000">
                        <a:srgbClr val="F9F9F9"/>
                      </a:gs>
                    </a:gsLst>
                    <a:lin ang="16200000" scaled="0"/>
                  </a:gradFill>
                  <a:ln w="12700" cap="flat">
                    <a:noFill/>
                    <a:prstDash val="solid"/>
                    <a:miter lim="800000"/>
                  </a:ln>
                  <a:effectLst>
                    <a:outerShdw blurRad="190500" dist="1143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vert="horz" wrap="square" lIns="68562" tIns="34281" rIns="68562" bIns="34281" numCol="1" anchor="t" anchorCtr="0" compatLnSpc="1"/>
                  <a:lstStyle/>
                  <a:p>
                    <a:endParaRPr lang="zh-CN" altLang="en-US" sz="1350"/>
                  </a:p>
                </p:txBody>
              </p:sp>
              <p:sp>
                <p:nvSpPr>
                  <p:cNvPr id="27" name="Freeform 5"/>
                  <p:cNvSpPr/>
                  <p:nvPr/>
                </p:nvSpPr>
                <p:spPr bwMode="auto">
                  <a:xfrm rot="1855731">
                    <a:off x="3764581" y="2863367"/>
                    <a:ext cx="1264630" cy="1140208"/>
                  </a:xfrm>
                  <a:custGeom>
                    <a:avLst/>
                    <a:gdLst>
                      <a:gd name="T0" fmla="*/ 2151 w 2740"/>
                      <a:gd name="T1" fmla="*/ 2315 h 2446"/>
                      <a:gd name="T2" fmla="*/ 2055 w 2740"/>
                      <a:gd name="T3" fmla="*/ 2410 h 2446"/>
                      <a:gd name="T4" fmla="*/ 1918 w 2740"/>
                      <a:gd name="T5" fmla="*/ 2445 h 2446"/>
                      <a:gd name="T6" fmla="*/ 816 w 2740"/>
                      <a:gd name="T7" fmla="*/ 2445 h 2446"/>
                      <a:gd name="T8" fmla="*/ 685 w 2740"/>
                      <a:gd name="T9" fmla="*/ 2410 h 2446"/>
                      <a:gd name="T10" fmla="*/ 589 w 2740"/>
                      <a:gd name="T11" fmla="*/ 2314 h 2446"/>
                      <a:gd name="T12" fmla="*/ 36 w 2740"/>
                      <a:gd name="T13" fmla="*/ 1356 h 2446"/>
                      <a:gd name="T14" fmla="*/ 0 w 2740"/>
                      <a:gd name="T15" fmla="*/ 1223 h 2446"/>
                      <a:gd name="T16" fmla="*/ 36 w 2740"/>
                      <a:gd name="T17" fmla="*/ 1089 h 2446"/>
                      <a:gd name="T18" fmla="*/ 587 w 2740"/>
                      <a:gd name="T19" fmla="*/ 135 h 2446"/>
                      <a:gd name="T20" fmla="*/ 685 w 2740"/>
                      <a:gd name="T21" fmla="*/ 37 h 2446"/>
                      <a:gd name="T22" fmla="*/ 810 w 2740"/>
                      <a:gd name="T23" fmla="*/ 1 h 2446"/>
                      <a:gd name="T24" fmla="*/ 1916 w 2740"/>
                      <a:gd name="T25" fmla="*/ 1 h 2446"/>
                      <a:gd name="T26" fmla="*/ 2055 w 2740"/>
                      <a:gd name="T27" fmla="*/ 37 h 2446"/>
                      <a:gd name="T28" fmla="*/ 2151 w 2740"/>
                      <a:gd name="T29" fmla="*/ 132 h 2446"/>
                      <a:gd name="T30" fmla="*/ 2702 w 2740"/>
                      <a:gd name="T31" fmla="*/ 1086 h 2446"/>
                      <a:gd name="T32" fmla="*/ 2740 w 2740"/>
                      <a:gd name="T33" fmla="*/ 1223 h 2446"/>
                      <a:gd name="T34" fmla="*/ 2701 w 2740"/>
                      <a:gd name="T35" fmla="*/ 1361 h 2446"/>
                      <a:gd name="T36" fmla="*/ 2151 w 2740"/>
                      <a:gd name="T37" fmla="*/ 2315 h 24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2740" h="2446">
                        <a:moveTo>
                          <a:pt x="2151" y="2315"/>
                        </a:moveTo>
                        <a:cubicBezTo>
                          <a:pt x="2128" y="2353"/>
                          <a:pt x="2096" y="2386"/>
                          <a:pt x="2055" y="2410"/>
                        </a:cubicBezTo>
                        <a:cubicBezTo>
                          <a:pt x="2012" y="2435"/>
                          <a:pt x="1965" y="2446"/>
                          <a:pt x="1918" y="2445"/>
                        </a:cubicBezTo>
                        <a:lnTo>
                          <a:pt x="816" y="2445"/>
                        </a:lnTo>
                        <a:cubicBezTo>
                          <a:pt x="772" y="2445"/>
                          <a:pt x="726" y="2434"/>
                          <a:pt x="685" y="2410"/>
                        </a:cubicBezTo>
                        <a:cubicBezTo>
                          <a:pt x="644" y="2386"/>
                          <a:pt x="611" y="2353"/>
                          <a:pt x="589" y="2314"/>
                        </a:cubicBezTo>
                        <a:lnTo>
                          <a:pt x="36" y="1356"/>
                        </a:lnTo>
                        <a:cubicBezTo>
                          <a:pt x="13" y="1317"/>
                          <a:pt x="0" y="1272"/>
                          <a:pt x="0" y="1223"/>
                        </a:cubicBezTo>
                        <a:cubicBezTo>
                          <a:pt x="0" y="1174"/>
                          <a:pt x="13" y="1129"/>
                          <a:pt x="36" y="1089"/>
                        </a:cubicBezTo>
                        <a:lnTo>
                          <a:pt x="587" y="135"/>
                        </a:lnTo>
                        <a:cubicBezTo>
                          <a:pt x="610" y="96"/>
                          <a:pt x="643" y="61"/>
                          <a:pt x="685" y="37"/>
                        </a:cubicBezTo>
                        <a:cubicBezTo>
                          <a:pt x="724" y="14"/>
                          <a:pt x="767" y="2"/>
                          <a:pt x="810" y="1"/>
                        </a:cubicBezTo>
                        <a:lnTo>
                          <a:pt x="1916" y="1"/>
                        </a:lnTo>
                        <a:cubicBezTo>
                          <a:pt x="1963" y="0"/>
                          <a:pt x="2011" y="11"/>
                          <a:pt x="2055" y="37"/>
                        </a:cubicBezTo>
                        <a:cubicBezTo>
                          <a:pt x="2096" y="60"/>
                          <a:pt x="2129" y="93"/>
                          <a:pt x="2151" y="132"/>
                        </a:cubicBezTo>
                        <a:lnTo>
                          <a:pt x="2702" y="1086"/>
                        </a:lnTo>
                        <a:cubicBezTo>
                          <a:pt x="2726" y="1126"/>
                          <a:pt x="2740" y="1173"/>
                          <a:pt x="2740" y="1223"/>
                        </a:cubicBezTo>
                        <a:cubicBezTo>
                          <a:pt x="2740" y="1274"/>
                          <a:pt x="2726" y="1321"/>
                          <a:pt x="2701" y="1361"/>
                        </a:cubicBezTo>
                        <a:lnTo>
                          <a:pt x="2151" y="231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D3D3D3"/>
                      </a:gs>
                      <a:gs pos="100000">
                        <a:srgbClr val="F9F9F9"/>
                      </a:gs>
                    </a:gsLst>
                    <a:lin ang="21594000" scaled="0"/>
                  </a:gradFill>
                  <a:ln w="12700" cap="flat">
                    <a:noFill/>
                    <a:prstDash val="solid"/>
                    <a:miter lim="800000"/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vert="horz" wrap="square" lIns="68562" tIns="34281" rIns="68562" bIns="34281" numCol="1" anchor="t" anchorCtr="0" compatLnSpc="1"/>
                  <a:lstStyle/>
                  <a:p>
                    <a:endParaRPr lang="zh-CN" altLang="en-US" sz="1350"/>
                  </a:p>
                </p:txBody>
              </p:sp>
            </p:grpSp>
            <p:sp>
              <p:nvSpPr>
                <p:cNvPr id="28" name="Freeform 5"/>
                <p:cNvSpPr/>
                <p:nvPr/>
              </p:nvSpPr>
              <p:spPr bwMode="auto">
                <a:xfrm rot="1855731">
                  <a:off x="7634" y="3343"/>
                  <a:ext cx="1171" cy="1055"/>
                </a:xfrm>
                <a:custGeom>
                  <a:avLst/>
                  <a:gdLst>
                    <a:gd name="T0" fmla="*/ 2151 w 2740"/>
                    <a:gd name="T1" fmla="*/ 2315 h 2446"/>
                    <a:gd name="T2" fmla="*/ 2055 w 2740"/>
                    <a:gd name="T3" fmla="*/ 2410 h 2446"/>
                    <a:gd name="T4" fmla="*/ 1918 w 2740"/>
                    <a:gd name="T5" fmla="*/ 2445 h 2446"/>
                    <a:gd name="T6" fmla="*/ 816 w 2740"/>
                    <a:gd name="T7" fmla="*/ 2445 h 2446"/>
                    <a:gd name="T8" fmla="*/ 685 w 2740"/>
                    <a:gd name="T9" fmla="*/ 2410 h 2446"/>
                    <a:gd name="T10" fmla="*/ 589 w 2740"/>
                    <a:gd name="T11" fmla="*/ 2314 h 2446"/>
                    <a:gd name="T12" fmla="*/ 36 w 2740"/>
                    <a:gd name="T13" fmla="*/ 1356 h 2446"/>
                    <a:gd name="T14" fmla="*/ 0 w 2740"/>
                    <a:gd name="T15" fmla="*/ 1223 h 2446"/>
                    <a:gd name="T16" fmla="*/ 36 w 2740"/>
                    <a:gd name="T17" fmla="*/ 1089 h 2446"/>
                    <a:gd name="T18" fmla="*/ 587 w 2740"/>
                    <a:gd name="T19" fmla="*/ 135 h 2446"/>
                    <a:gd name="T20" fmla="*/ 685 w 2740"/>
                    <a:gd name="T21" fmla="*/ 37 h 2446"/>
                    <a:gd name="T22" fmla="*/ 810 w 2740"/>
                    <a:gd name="T23" fmla="*/ 1 h 2446"/>
                    <a:gd name="T24" fmla="*/ 1916 w 2740"/>
                    <a:gd name="T25" fmla="*/ 1 h 2446"/>
                    <a:gd name="T26" fmla="*/ 2055 w 2740"/>
                    <a:gd name="T27" fmla="*/ 37 h 2446"/>
                    <a:gd name="T28" fmla="*/ 2151 w 2740"/>
                    <a:gd name="T29" fmla="*/ 132 h 2446"/>
                    <a:gd name="T30" fmla="*/ 2702 w 2740"/>
                    <a:gd name="T31" fmla="*/ 1086 h 2446"/>
                    <a:gd name="T32" fmla="*/ 2740 w 2740"/>
                    <a:gd name="T33" fmla="*/ 1223 h 2446"/>
                    <a:gd name="T34" fmla="*/ 2701 w 2740"/>
                    <a:gd name="T35" fmla="*/ 1361 h 2446"/>
                    <a:gd name="T36" fmla="*/ 2151 w 2740"/>
                    <a:gd name="T37" fmla="*/ 2315 h 24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740" h="2446">
                      <a:moveTo>
                        <a:pt x="2151" y="2315"/>
                      </a:moveTo>
                      <a:cubicBezTo>
                        <a:pt x="2128" y="2353"/>
                        <a:pt x="2096" y="2386"/>
                        <a:pt x="2055" y="2410"/>
                      </a:cubicBezTo>
                      <a:cubicBezTo>
                        <a:pt x="2012" y="2435"/>
                        <a:pt x="1965" y="2446"/>
                        <a:pt x="1918" y="2445"/>
                      </a:cubicBezTo>
                      <a:lnTo>
                        <a:pt x="816" y="2445"/>
                      </a:lnTo>
                      <a:cubicBezTo>
                        <a:pt x="772" y="2445"/>
                        <a:pt x="726" y="2434"/>
                        <a:pt x="685" y="2410"/>
                      </a:cubicBezTo>
                      <a:cubicBezTo>
                        <a:pt x="644" y="2386"/>
                        <a:pt x="611" y="2353"/>
                        <a:pt x="589" y="2314"/>
                      </a:cubicBezTo>
                      <a:lnTo>
                        <a:pt x="36" y="1356"/>
                      </a:lnTo>
                      <a:cubicBezTo>
                        <a:pt x="13" y="1317"/>
                        <a:pt x="0" y="1272"/>
                        <a:pt x="0" y="1223"/>
                      </a:cubicBezTo>
                      <a:cubicBezTo>
                        <a:pt x="0" y="1174"/>
                        <a:pt x="13" y="1129"/>
                        <a:pt x="36" y="1089"/>
                      </a:cubicBezTo>
                      <a:lnTo>
                        <a:pt x="587" y="135"/>
                      </a:lnTo>
                      <a:cubicBezTo>
                        <a:pt x="610" y="96"/>
                        <a:pt x="643" y="61"/>
                        <a:pt x="685" y="37"/>
                      </a:cubicBezTo>
                      <a:cubicBezTo>
                        <a:pt x="724" y="14"/>
                        <a:pt x="767" y="2"/>
                        <a:pt x="810" y="1"/>
                      </a:cubicBezTo>
                      <a:lnTo>
                        <a:pt x="1916" y="1"/>
                      </a:lnTo>
                      <a:cubicBezTo>
                        <a:pt x="1963" y="0"/>
                        <a:pt x="2011" y="11"/>
                        <a:pt x="2055" y="37"/>
                      </a:cubicBezTo>
                      <a:cubicBezTo>
                        <a:pt x="2096" y="60"/>
                        <a:pt x="2129" y="93"/>
                        <a:pt x="2151" y="132"/>
                      </a:cubicBezTo>
                      <a:lnTo>
                        <a:pt x="2702" y="1086"/>
                      </a:lnTo>
                      <a:cubicBezTo>
                        <a:pt x="2726" y="1126"/>
                        <a:pt x="2740" y="1173"/>
                        <a:pt x="2740" y="1223"/>
                      </a:cubicBezTo>
                      <a:cubicBezTo>
                        <a:pt x="2740" y="1274"/>
                        <a:pt x="2726" y="1321"/>
                        <a:pt x="2701" y="1361"/>
                      </a:cubicBezTo>
                      <a:lnTo>
                        <a:pt x="2151" y="2315"/>
                      </a:lnTo>
                      <a:close/>
                    </a:path>
                  </a:pathLst>
                </a:custGeom>
                <a:noFill/>
                <a:ln w="9525" cap="flat">
                  <a:solidFill>
                    <a:srgbClr val="414455"/>
                  </a:solidFill>
                  <a:prstDash val="sysDash"/>
                  <a:miter lim="800000"/>
                </a:ln>
                <a:effectLst/>
              </p:spPr>
              <p:txBody>
                <a:bodyPr vert="horz" wrap="square" lIns="68562" tIns="34281" rIns="68562" bIns="34281" numCol="1" anchor="t" anchorCtr="0" compatLnSpc="1"/>
                <a:lstStyle/>
                <a:p>
                  <a:endParaRPr lang="zh-CN" altLang="en-US" sz="1350"/>
                </a:p>
              </p:txBody>
            </p:sp>
          </p:grpSp>
          <p:grpSp>
            <p:nvGrpSpPr>
              <p:cNvPr id="4" name="组合 3"/>
              <p:cNvGrpSpPr/>
              <p:nvPr/>
            </p:nvGrpSpPr>
            <p:grpSpPr>
              <a:xfrm>
                <a:off x="7921" y="3535"/>
                <a:ext cx="626" cy="627"/>
                <a:chOff x="11986" y="3265"/>
                <a:chExt cx="869" cy="870"/>
              </a:xfrm>
              <a:solidFill>
                <a:srgbClr val="414455"/>
              </a:solidFill>
            </p:grpSpPr>
            <p:sp>
              <p:nvSpPr>
                <p:cNvPr id="51" name="Freeform 51"/>
                <p:cNvSpPr/>
                <p:nvPr/>
              </p:nvSpPr>
              <p:spPr bwMode="auto">
                <a:xfrm>
                  <a:off x="12333" y="3618"/>
                  <a:ext cx="255" cy="255"/>
                </a:xfrm>
                <a:custGeom>
                  <a:avLst/>
                  <a:gdLst>
                    <a:gd name="T0" fmla="*/ 56 w 56"/>
                    <a:gd name="T1" fmla="*/ 18 h 56"/>
                    <a:gd name="T2" fmla="*/ 56 w 56"/>
                    <a:gd name="T3" fmla="*/ 17 h 56"/>
                    <a:gd name="T4" fmla="*/ 38 w 56"/>
                    <a:gd name="T5" fmla="*/ 0 h 56"/>
                    <a:gd name="T6" fmla="*/ 37 w 56"/>
                    <a:gd name="T7" fmla="*/ 0 h 56"/>
                    <a:gd name="T8" fmla="*/ 0 w 56"/>
                    <a:gd name="T9" fmla="*/ 37 h 56"/>
                    <a:gd name="T10" fmla="*/ 0 w 56"/>
                    <a:gd name="T11" fmla="*/ 38 h 56"/>
                    <a:gd name="T12" fmla="*/ 17 w 56"/>
                    <a:gd name="T13" fmla="*/ 55 h 56"/>
                    <a:gd name="T14" fmla="*/ 18 w 56"/>
                    <a:gd name="T15" fmla="*/ 56 h 56"/>
                    <a:gd name="T16" fmla="*/ 19 w 56"/>
                    <a:gd name="T17" fmla="*/ 55 h 56"/>
                    <a:gd name="T18" fmla="*/ 56 w 56"/>
                    <a:gd name="T19" fmla="*/ 19 h 56"/>
                    <a:gd name="T20" fmla="*/ 56 w 56"/>
                    <a:gd name="T21" fmla="*/ 18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56" h="56">
                      <a:moveTo>
                        <a:pt x="56" y="18"/>
                      </a:moveTo>
                      <a:cubicBezTo>
                        <a:pt x="56" y="18"/>
                        <a:pt x="56" y="17"/>
                        <a:pt x="56" y="17"/>
                      </a:cubicBezTo>
                      <a:cubicBezTo>
                        <a:pt x="38" y="0"/>
                        <a:pt x="38" y="0"/>
                        <a:pt x="38" y="0"/>
                      </a:cubicBezTo>
                      <a:cubicBezTo>
                        <a:pt x="38" y="0"/>
                        <a:pt x="37" y="0"/>
                        <a:pt x="37" y="0"/>
                      </a:cubicBezTo>
                      <a:cubicBezTo>
                        <a:pt x="0" y="37"/>
                        <a:pt x="0" y="37"/>
                        <a:pt x="0" y="37"/>
                      </a:cubicBezTo>
                      <a:cubicBezTo>
                        <a:pt x="0" y="37"/>
                        <a:pt x="0" y="38"/>
                        <a:pt x="0" y="38"/>
                      </a:cubicBezTo>
                      <a:cubicBezTo>
                        <a:pt x="17" y="55"/>
                        <a:pt x="17" y="55"/>
                        <a:pt x="17" y="55"/>
                      </a:cubicBezTo>
                      <a:cubicBezTo>
                        <a:pt x="18" y="56"/>
                        <a:pt x="18" y="56"/>
                        <a:pt x="18" y="56"/>
                      </a:cubicBezTo>
                      <a:cubicBezTo>
                        <a:pt x="18" y="56"/>
                        <a:pt x="19" y="56"/>
                        <a:pt x="19" y="55"/>
                      </a:cubicBezTo>
                      <a:cubicBezTo>
                        <a:pt x="56" y="19"/>
                        <a:pt x="56" y="19"/>
                        <a:pt x="56" y="19"/>
                      </a:cubicBezTo>
                      <a:cubicBezTo>
                        <a:pt x="56" y="19"/>
                        <a:pt x="56" y="18"/>
                        <a:pt x="56" y="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2" name="Freeform 52"/>
                <p:cNvSpPr/>
                <p:nvPr/>
              </p:nvSpPr>
              <p:spPr bwMode="auto">
                <a:xfrm>
                  <a:off x="11986" y="3265"/>
                  <a:ext cx="492" cy="498"/>
                </a:xfrm>
                <a:custGeom>
                  <a:avLst/>
                  <a:gdLst>
                    <a:gd name="T0" fmla="*/ 108 w 109"/>
                    <a:gd name="T1" fmla="*/ 68 h 110"/>
                    <a:gd name="T2" fmla="*/ 41 w 109"/>
                    <a:gd name="T3" fmla="*/ 1 h 110"/>
                    <a:gd name="T4" fmla="*/ 40 w 109"/>
                    <a:gd name="T5" fmla="*/ 1 h 110"/>
                    <a:gd name="T6" fmla="*/ 0 w 109"/>
                    <a:gd name="T7" fmla="*/ 41 h 110"/>
                    <a:gd name="T8" fmla="*/ 0 w 109"/>
                    <a:gd name="T9" fmla="*/ 41 h 110"/>
                    <a:gd name="T10" fmla="*/ 0 w 109"/>
                    <a:gd name="T11" fmla="*/ 42 h 110"/>
                    <a:gd name="T12" fmla="*/ 67 w 109"/>
                    <a:gd name="T13" fmla="*/ 109 h 110"/>
                    <a:gd name="T14" fmla="*/ 68 w 109"/>
                    <a:gd name="T15" fmla="*/ 110 h 110"/>
                    <a:gd name="T16" fmla="*/ 68 w 109"/>
                    <a:gd name="T17" fmla="*/ 109 h 110"/>
                    <a:gd name="T18" fmla="*/ 108 w 109"/>
                    <a:gd name="T19" fmla="*/ 69 h 110"/>
                    <a:gd name="T20" fmla="*/ 108 w 109"/>
                    <a:gd name="T21" fmla="*/ 68 h 1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09" h="110">
                      <a:moveTo>
                        <a:pt x="108" y="68"/>
                      </a:moveTo>
                      <a:cubicBezTo>
                        <a:pt x="41" y="1"/>
                        <a:pt x="41" y="1"/>
                        <a:pt x="41" y="1"/>
                      </a:cubicBezTo>
                      <a:cubicBezTo>
                        <a:pt x="41" y="0"/>
                        <a:pt x="40" y="0"/>
                        <a:pt x="40" y="1"/>
                      </a:cubicBezTo>
                      <a:cubicBezTo>
                        <a:pt x="0" y="41"/>
                        <a:pt x="0" y="41"/>
                        <a:pt x="0" y="41"/>
                      </a:cubicBezTo>
                      <a:cubicBezTo>
                        <a:pt x="0" y="41"/>
                        <a:pt x="0" y="41"/>
                        <a:pt x="0" y="41"/>
                      </a:cubicBezTo>
                      <a:cubicBezTo>
                        <a:pt x="0" y="42"/>
                        <a:pt x="0" y="42"/>
                        <a:pt x="0" y="42"/>
                      </a:cubicBezTo>
                      <a:cubicBezTo>
                        <a:pt x="67" y="109"/>
                        <a:pt x="67" y="109"/>
                        <a:pt x="67" y="109"/>
                      </a:cubicBezTo>
                      <a:cubicBezTo>
                        <a:pt x="67" y="109"/>
                        <a:pt x="67" y="110"/>
                        <a:pt x="68" y="110"/>
                      </a:cubicBezTo>
                      <a:cubicBezTo>
                        <a:pt x="68" y="110"/>
                        <a:pt x="68" y="109"/>
                        <a:pt x="68" y="109"/>
                      </a:cubicBezTo>
                      <a:cubicBezTo>
                        <a:pt x="108" y="69"/>
                        <a:pt x="108" y="69"/>
                        <a:pt x="108" y="69"/>
                      </a:cubicBezTo>
                      <a:cubicBezTo>
                        <a:pt x="109" y="69"/>
                        <a:pt x="109" y="68"/>
                        <a:pt x="108" y="6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3" name="Freeform 53"/>
                <p:cNvSpPr>
                  <a:spLocks noEditPoints="1"/>
                </p:cNvSpPr>
                <p:nvPr/>
              </p:nvSpPr>
              <p:spPr bwMode="auto">
                <a:xfrm>
                  <a:off x="12451" y="3735"/>
                  <a:ext cx="405" cy="400"/>
                </a:xfrm>
                <a:custGeom>
                  <a:avLst/>
                  <a:gdLst>
                    <a:gd name="T0" fmla="*/ 88 w 89"/>
                    <a:gd name="T1" fmla="*/ 81 h 88"/>
                    <a:gd name="T2" fmla="*/ 69 w 89"/>
                    <a:gd name="T3" fmla="*/ 25 h 88"/>
                    <a:gd name="T4" fmla="*/ 68 w 89"/>
                    <a:gd name="T5" fmla="*/ 24 h 88"/>
                    <a:gd name="T6" fmla="*/ 35 w 89"/>
                    <a:gd name="T7" fmla="*/ 0 h 88"/>
                    <a:gd name="T8" fmla="*/ 33 w 89"/>
                    <a:gd name="T9" fmla="*/ 0 h 88"/>
                    <a:gd name="T10" fmla="*/ 0 w 89"/>
                    <a:gd name="T11" fmla="*/ 33 h 88"/>
                    <a:gd name="T12" fmla="*/ 0 w 89"/>
                    <a:gd name="T13" fmla="*/ 35 h 88"/>
                    <a:gd name="T14" fmla="*/ 24 w 89"/>
                    <a:gd name="T15" fmla="*/ 68 h 88"/>
                    <a:gd name="T16" fmla="*/ 25 w 89"/>
                    <a:gd name="T17" fmla="*/ 69 h 88"/>
                    <a:gd name="T18" fmla="*/ 81 w 89"/>
                    <a:gd name="T19" fmla="*/ 88 h 88"/>
                    <a:gd name="T20" fmla="*/ 81 w 89"/>
                    <a:gd name="T21" fmla="*/ 88 h 88"/>
                    <a:gd name="T22" fmla="*/ 82 w 89"/>
                    <a:gd name="T23" fmla="*/ 88 h 88"/>
                    <a:gd name="T24" fmla="*/ 88 w 89"/>
                    <a:gd name="T25" fmla="*/ 82 h 88"/>
                    <a:gd name="T26" fmla="*/ 88 w 89"/>
                    <a:gd name="T27" fmla="*/ 81 h 88"/>
                    <a:gd name="T28" fmla="*/ 51 w 89"/>
                    <a:gd name="T29" fmla="*/ 51 h 88"/>
                    <a:gd name="T30" fmla="*/ 38 w 89"/>
                    <a:gd name="T31" fmla="*/ 51 h 88"/>
                    <a:gd name="T32" fmla="*/ 36 w 89"/>
                    <a:gd name="T33" fmla="*/ 44 h 88"/>
                    <a:gd name="T34" fmla="*/ 38 w 89"/>
                    <a:gd name="T35" fmla="*/ 38 h 88"/>
                    <a:gd name="T36" fmla="*/ 45 w 89"/>
                    <a:gd name="T37" fmla="*/ 35 h 88"/>
                    <a:gd name="T38" fmla="*/ 51 w 89"/>
                    <a:gd name="T39" fmla="*/ 38 h 88"/>
                    <a:gd name="T40" fmla="*/ 51 w 89"/>
                    <a:gd name="T41" fmla="*/ 51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89" h="88">
                      <a:moveTo>
                        <a:pt x="88" y="81"/>
                      </a:moveTo>
                      <a:cubicBezTo>
                        <a:pt x="88" y="80"/>
                        <a:pt x="74" y="64"/>
                        <a:pt x="69" y="25"/>
                      </a:cubicBezTo>
                      <a:cubicBezTo>
                        <a:pt x="69" y="24"/>
                        <a:pt x="69" y="24"/>
                        <a:pt x="68" y="24"/>
                      </a:cubicBezTo>
                      <a:cubicBezTo>
                        <a:pt x="68" y="24"/>
                        <a:pt x="55" y="20"/>
                        <a:pt x="35" y="0"/>
                      </a:cubicBezTo>
                      <a:cubicBezTo>
                        <a:pt x="34" y="0"/>
                        <a:pt x="34" y="0"/>
                        <a:pt x="33" y="0"/>
                      </a:cubicBezTo>
                      <a:cubicBezTo>
                        <a:pt x="0" y="33"/>
                        <a:pt x="0" y="33"/>
                        <a:pt x="0" y="33"/>
                      </a:cubicBezTo>
                      <a:cubicBezTo>
                        <a:pt x="0" y="34"/>
                        <a:pt x="0" y="34"/>
                        <a:pt x="0" y="35"/>
                      </a:cubicBezTo>
                      <a:cubicBezTo>
                        <a:pt x="21" y="55"/>
                        <a:pt x="24" y="68"/>
                        <a:pt x="24" y="68"/>
                      </a:cubicBezTo>
                      <a:cubicBezTo>
                        <a:pt x="24" y="68"/>
                        <a:pt x="24" y="69"/>
                        <a:pt x="25" y="69"/>
                      </a:cubicBezTo>
                      <a:cubicBezTo>
                        <a:pt x="64" y="74"/>
                        <a:pt x="81" y="88"/>
                        <a:pt x="81" y="88"/>
                      </a:cubicBezTo>
                      <a:cubicBezTo>
                        <a:pt x="81" y="88"/>
                        <a:pt x="81" y="88"/>
                        <a:pt x="81" y="88"/>
                      </a:cubicBezTo>
                      <a:cubicBezTo>
                        <a:pt x="82" y="88"/>
                        <a:pt x="82" y="88"/>
                        <a:pt x="82" y="88"/>
                      </a:cubicBezTo>
                      <a:cubicBezTo>
                        <a:pt x="88" y="82"/>
                        <a:pt x="88" y="82"/>
                        <a:pt x="88" y="82"/>
                      </a:cubicBezTo>
                      <a:cubicBezTo>
                        <a:pt x="89" y="82"/>
                        <a:pt x="89" y="81"/>
                        <a:pt x="88" y="81"/>
                      </a:cubicBezTo>
                      <a:close/>
                      <a:moveTo>
                        <a:pt x="51" y="51"/>
                      </a:moveTo>
                      <a:cubicBezTo>
                        <a:pt x="48" y="54"/>
                        <a:pt x="42" y="54"/>
                        <a:pt x="38" y="51"/>
                      </a:cubicBezTo>
                      <a:cubicBezTo>
                        <a:pt x="37" y="49"/>
                        <a:pt x="36" y="47"/>
                        <a:pt x="36" y="44"/>
                      </a:cubicBezTo>
                      <a:cubicBezTo>
                        <a:pt x="36" y="42"/>
                        <a:pt x="37" y="40"/>
                        <a:pt x="38" y="38"/>
                      </a:cubicBezTo>
                      <a:cubicBezTo>
                        <a:pt x="40" y="36"/>
                        <a:pt x="42" y="35"/>
                        <a:pt x="45" y="35"/>
                      </a:cubicBezTo>
                      <a:cubicBezTo>
                        <a:pt x="47" y="35"/>
                        <a:pt x="49" y="36"/>
                        <a:pt x="51" y="38"/>
                      </a:cubicBezTo>
                      <a:cubicBezTo>
                        <a:pt x="54" y="42"/>
                        <a:pt x="54" y="47"/>
                        <a:pt x="51" y="5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5" name="文本框 4"/>
          <p:cNvSpPr txBox="1"/>
          <p:nvPr/>
        </p:nvSpPr>
        <p:spPr>
          <a:xfrm>
            <a:off x="1331640" y="1680915"/>
            <a:ext cx="599309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Html:</a:t>
            </a:r>
            <a:endParaRPr lang="en-US" altLang="zh-CN" dirty="0"/>
          </a:p>
          <a:p>
            <a:r>
              <a:rPr lang="en-US" altLang="zh-CN" dirty="0"/>
              <a:t>&lt;canvas width="100px" height="100px"&gt;&lt;/canvas&gt;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Js:</a:t>
            </a:r>
            <a:endParaRPr lang="en-US" altLang="zh-CN" dirty="0"/>
          </a:p>
          <a:p>
            <a:r>
              <a:rPr lang="en-US" altLang="zh-CN" dirty="0"/>
              <a:t>var </a:t>
            </a:r>
            <a:r>
              <a:rPr lang="en-US" altLang="zh-CN" dirty="0">
                <a:solidFill>
                  <a:srgbClr val="FF0000"/>
                </a:solidFill>
              </a:rPr>
              <a:t>canvas</a:t>
            </a:r>
            <a:r>
              <a:rPr lang="en-US" altLang="zh-CN" dirty="0"/>
              <a:t> = </a:t>
            </a:r>
            <a:r>
              <a:rPr lang="en-US" altLang="zh-CN" dirty="0" err="1"/>
              <a:t>document.getElementsByTagName</a:t>
            </a:r>
            <a:r>
              <a:rPr lang="en-US" altLang="zh-CN" dirty="0"/>
              <a:t>('canvas')[0];</a:t>
            </a:r>
            <a:endParaRPr lang="en-US" altLang="zh-CN" dirty="0"/>
          </a:p>
          <a:p>
            <a:r>
              <a:rPr lang="en-US" altLang="zh-CN" dirty="0"/>
              <a:t>var </a:t>
            </a:r>
            <a:r>
              <a:rPr lang="en-US" altLang="zh-CN" dirty="0" err="1">
                <a:solidFill>
                  <a:srgbClr val="FF0000"/>
                </a:solidFill>
              </a:rPr>
              <a:t>ctx</a:t>
            </a:r>
            <a:r>
              <a:rPr lang="en-US" altLang="zh-CN" dirty="0"/>
              <a:t> = </a:t>
            </a:r>
            <a:r>
              <a:rPr lang="en-US" altLang="zh-CN" dirty="0" err="1"/>
              <a:t>canvas.getContext</a:t>
            </a:r>
            <a:r>
              <a:rPr lang="en-US" altLang="zh-CN" dirty="0"/>
              <a:t>('2d’);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注意：</a:t>
            </a:r>
            <a:r>
              <a:rPr lang="en-US" altLang="zh-CN" dirty="0"/>
              <a:t>Canvas </a:t>
            </a:r>
            <a:r>
              <a:rPr lang="zh-CN" altLang="en-US" dirty="0"/>
              <a:t>获取绘画上下文的 </a:t>
            </a:r>
            <a:r>
              <a:rPr lang="en-US" altLang="zh-CN" dirty="0" err="1"/>
              <a:t>api</a:t>
            </a:r>
            <a:r>
              <a:rPr lang="en-US" altLang="zh-CN" dirty="0"/>
              <a:t> </a:t>
            </a:r>
            <a:r>
              <a:rPr lang="zh-CN" altLang="en-US" dirty="0"/>
              <a:t>是 </a:t>
            </a:r>
            <a:r>
              <a:rPr lang="en-US" altLang="zh-CN" dirty="0" err="1">
                <a:solidFill>
                  <a:srgbClr val="FF0000"/>
                </a:solidFill>
              </a:rPr>
              <a:t>getContext</a:t>
            </a:r>
            <a:r>
              <a:rPr lang="en-US" altLang="zh-CN" dirty="0">
                <a:solidFill>
                  <a:srgbClr val="FF0000"/>
                </a:solidFill>
              </a:rPr>
              <a:t>("2d")</a:t>
            </a:r>
            <a:r>
              <a:rPr lang="zh-CN" altLang="en-US" dirty="0"/>
              <a:t>。</a:t>
            </a:r>
            <a:endParaRPr lang="zh-CN" altLang="en-US" dirty="0"/>
          </a:p>
          <a:p>
            <a:endParaRPr lang="en-US" altLang="zh-CN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文本框 9"/>
          <p:cNvSpPr txBox="1"/>
          <p:nvPr/>
        </p:nvSpPr>
        <p:spPr>
          <a:xfrm>
            <a:off x="1007970" y="231626"/>
            <a:ext cx="1403790" cy="259671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/>
            <a:r>
              <a:rPr lang="en-US" altLang="zh-CN" sz="135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canvas</a:t>
            </a:r>
            <a:endParaRPr lang="zh-CN" altLang="en-US" sz="1350" dirty="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4" name="直接连接符 123"/>
          <p:cNvCxnSpPr/>
          <p:nvPr/>
        </p:nvCxnSpPr>
        <p:spPr>
          <a:xfrm>
            <a:off x="1006366" y="501586"/>
            <a:ext cx="7291077" cy="0"/>
          </a:xfrm>
          <a:prstGeom prst="line">
            <a:avLst/>
          </a:prstGeom>
          <a:ln>
            <a:solidFill>
              <a:srgbClr val="41445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5" name="组合 124"/>
          <p:cNvGrpSpPr/>
          <p:nvPr/>
        </p:nvGrpSpPr>
        <p:grpSpPr>
          <a:xfrm>
            <a:off x="8427406" y="345603"/>
            <a:ext cx="193989" cy="174903"/>
            <a:chOff x="3720691" y="2824413"/>
            <a:chExt cx="1341120" cy="1209172"/>
          </a:xfrm>
        </p:grpSpPr>
        <p:sp>
          <p:nvSpPr>
            <p:cNvPr id="126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  <p:sp>
          <p:nvSpPr>
            <p:cNvPr id="127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</p:grpSp>
      <p:grpSp>
        <p:nvGrpSpPr>
          <p:cNvPr id="65" name="组合 64"/>
          <p:cNvGrpSpPr/>
          <p:nvPr/>
        </p:nvGrpSpPr>
        <p:grpSpPr>
          <a:xfrm>
            <a:off x="414620" y="142563"/>
            <a:ext cx="502789" cy="453321"/>
            <a:chOff x="5424755" y="1340768"/>
            <a:chExt cx="670560" cy="604586"/>
          </a:xfrm>
        </p:grpSpPr>
        <p:grpSp>
          <p:nvGrpSpPr>
            <p:cNvPr id="66" name="组合 65"/>
            <p:cNvGrpSpPr/>
            <p:nvPr/>
          </p:nvGrpSpPr>
          <p:grpSpPr>
            <a:xfrm>
              <a:off x="5424755" y="1340768"/>
              <a:ext cx="670560" cy="604586"/>
              <a:chOff x="3720691" y="2824413"/>
              <a:chExt cx="1341120" cy="1209172"/>
            </a:xfrm>
          </p:grpSpPr>
          <p:sp>
            <p:nvSpPr>
              <p:cNvPr id="69" name="Freeform 5"/>
              <p:cNvSpPr/>
              <p:nvPr/>
            </p:nvSpPr>
            <p:spPr bwMode="auto">
              <a:xfrm rot="1855731">
                <a:off x="3720691" y="2824413"/>
                <a:ext cx="1341120" cy="1209172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16200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190500" dist="1143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73" name="Freeform 5"/>
              <p:cNvSpPr/>
              <p:nvPr/>
            </p:nvSpPr>
            <p:spPr bwMode="auto">
              <a:xfrm rot="1855731">
                <a:off x="3764581" y="2863367"/>
                <a:ext cx="1264630" cy="1140208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21594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</p:grpSp>
        <p:sp>
          <p:nvSpPr>
            <p:cNvPr id="67" name="Freeform 5"/>
            <p:cNvSpPr/>
            <p:nvPr/>
          </p:nvSpPr>
          <p:spPr bwMode="auto">
            <a:xfrm rot="1855731">
              <a:off x="5470180" y="1383052"/>
              <a:ext cx="576760" cy="52001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noFill/>
            <a:ln w="9525" cap="flat">
              <a:solidFill>
                <a:srgbClr val="414455"/>
              </a:solidFill>
              <a:prstDash val="sysDash"/>
              <a:miter lim="800000"/>
            </a:ln>
            <a:effectLst/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</p:grpSp>
      <p:pic>
        <p:nvPicPr>
          <p:cNvPr id="2" name="图片 1" descr="00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0535" y="179070"/>
            <a:ext cx="388620" cy="400050"/>
          </a:xfrm>
          <a:prstGeom prst="rect">
            <a:avLst/>
          </a:prstGeom>
        </p:spPr>
      </p:pic>
      <p:grpSp>
        <p:nvGrpSpPr>
          <p:cNvPr id="35" name="组合 34"/>
          <p:cNvGrpSpPr/>
          <p:nvPr/>
        </p:nvGrpSpPr>
        <p:grpSpPr>
          <a:xfrm>
            <a:off x="979805" y="863600"/>
            <a:ext cx="3303905" cy="648970"/>
            <a:chOff x="1543" y="1360"/>
            <a:chExt cx="5203" cy="1022"/>
          </a:xfrm>
        </p:grpSpPr>
        <p:sp>
          <p:nvSpPr>
            <p:cNvPr id="3" name="文本框 2"/>
            <p:cNvSpPr txBox="1"/>
            <p:nvPr/>
          </p:nvSpPr>
          <p:spPr>
            <a:xfrm>
              <a:off x="2298" y="1364"/>
              <a:ext cx="4448" cy="10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rgbClr val="5B5E7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绘制图形</a:t>
              </a:r>
              <a:endParaRPr lang="zh-CN" altLang="en-US" dirty="0">
                <a:solidFill>
                  <a:srgbClr val="5B5E77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indent="0">
                <a:buFont typeface="Wingdings" panose="05000000000000000000" charset="0"/>
                <a:buNone/>
              </a:pPr>
              <a:endParaRPr lang="en-US" altLang="zh-CN" dirty="0">
                <a:solidFill>
                  <a:srgbClr val="5B5E77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4" name="组合 33"/>
            <p:cNvGrpSpPr/>
            <p:nvPr/>
          </p:nvGrpSpPr>
          <p:grpSpPr>
            <a:xfrm>
              <a:off x="1543" y="1360"/>
              <a:ext cx="651" cy="587"/>
              <a:chOff x="7541" y="3259"/>
              <a:chExt cx="1356" cy="1222"/>
            </a:xfrm>
          </p:grpSpPr>
          <p:grpSp>
            <p:nvGrpSpPr>
              <p:cNvPr id="33" name="组合 32"/>
              <p:cNvGrpSpPr/>
              <p:nvPr/>
            </p:nvGrpSpPr>
            <p:grpSpPr>
              <a:xfrm>
                <a:off x="7541" y="3259"/>
                <a:ext cx="1356" cy="1223"/>
                <a:chOff x="7541" y="3259"/>
                <a:chExt cx="1356" cy="1223"/>
              </a:xfrm>
            </p:grpSpPr>
            <p:grpSp>
              <p:nvGrpSpPr>
                <p:cNvPr id="25" name="组合 24"/>
                <p:cNvGrpSpPr/>
                <p:nvPr/>
              </p:nvGrpSpPr>
              <p:grpSpPr>
                <a:xfrm>
                  <a:off x="7541" y="3259"/>
                  <a:ext cx="1356" cy="1223"/>
                  <a:chOff x="3720691" y="2824413"/>
                  <a:chExt cx="1341120" cy="1209172"/>
                </a:xfrm>
              </p:grpSpPr>
              <p:sp>
                <p:nvSpPr>
                  <p:cNvPr id="26" name="Freeform 5"/>
                  <p:cNvSpPr/>
                  <p:nvPr/>
                </p:nvSpPr>
                <p:spPr bwMode="auto">
                  <a:xfrm rot="1855731">
                    <a:off x="3720691" y="2824413"/>
                    <a:ext cx="1341120" cy="1209172"/>
                  </a:xfrm>
                  <a:custGeom>
                    <a:avLst/>
                    <a:gdLst>
                      <a:gd name="T0" fmla="*/ 2151 w 2740"/>
                      <a:gd name="T1" fmla="*/ 2315 h 2446"/>
                      <a:gd name="T2" fmla="*/ 2055 w 2740"/>
                      <a:gd name="T3" fmla="*/ 2410 h 2446"/>
                      <a:gd name="T4" fmla="*/ 1918 w 2740"/>
                      <a:gd name="T5" fmla="*/ 2445 h 2446"/>
                      <a:gd name="T6" fmla="*/ 816 w 2740"/>
                      <a:gd name="T7" fmla="*/ 2445 h 2446"/>
                      <a:gd name="T8" fmla="*/ 685 w 2740"/>
                      <a:gd name="T9" fmla="*/ 2410 h 2446"/>
                      <a:gd name="T10" fmla="*/ 589 w 2740"/>
                      <a:gd name="T11" fmla="*/ 2314 h 2446"/>
                      <a:gd name="T12" fmla="*/ 36 w 2740"/>
                      <a:gd name="T13" fmla="*/ 1356 h 2446"/>
                      <a:gd name="T14" fmla="*/ 0 w 2740"/>
                      <a:gd name="T15" fmla="*/ 1223 h 2446"/>
                      <a:gd name="T16" fmla="*/ 36 w 2740"/>
                      <a:gd name="T17" fmla="*/ 1089 h 2446"/>
                      <a:gd name="T18" fmla="*/ 587 w 2740"/>
                      <a:gd name="T19" fmla="*/ 135 h 2446"/>
                      <a:gd name="T20" fmla="*/ 685 w 2740"/>
                      <a:gd name="T21" fmla="*/ 37 h 2446"/>
                      <a:gd name="T22" fmla="*/ 810 w 2740"/>
                      <a:gd name="T23" fmla="*/ 1 h 2446"/>
                      <a:gd name="T24" fmla="*/ 1916 w 2740"/>
                      <a:gd name="T25" fmla="*/ 1 h 2446"/>
                      <a:gd name="T26" fmla="*/ 2055 w 2740"/>
                      <a:gd name="T27" fmla="*/ 37 h 2446"/>
                      <a:gd name="T28" fmla="*/ 2151 w 2740"/>
                      <a:gd name="T29" fmla="*/ 132 h 2446"/>
                      <a:gd name="T30" fmla="*/ 2702 w 2740"/>
                      <a:gd name="T31" fmla="*/ 1086 h 2446"/>
                      <a:gd name="T32" fmla="*/ 2740 w 2740"/>
                      <a:gd name="T33" fmla="*/ 1223 h 2446"/>
                      <a:gd name="T34" fmla="*/ 2701 w 2740"/>
                      <a:gd name="T35" fmla="*/ 1361 h 2446"/>
                      <a:gd name="T36" fmla="*/ 2151 w 2740"/>
                      <a:gd name="T37" fmla="*/ 2315 h 24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2740" h="2446">
                        <a:moveTo>
                          <a:pt x="2151" y="2315"/>
                        </a:moveTo>
                        <a:cubicBezTo>
                          <a:pt x="2128" y="2353"/>
                          <a:pt x="2096" y="2386"/>
                          <a:pt x="2055" y="2410"/>
                        </a:cubicBezTo>
                        <a:cubicBezTo>
                          <a:pt x="2012" y="2435"/>
                          <a:pt x="1965" y="2446"/>
                          <a:pt x="1918" y="2445"/>
                        </a:cubicBezTo>
                        <a:lnTo>
                          <a:pt x="816" y="2445"/>
                        </a:lnTo>
                        <a:cubicBezTo>
                          <a:pt x="772" y="2445"/>
                          <a:pt x="726" y="2434"/>
                          <a:pt x="685" y="2410"/>
                        </a:cubicBezTo>
                        <a:cubicBezTo>
                          <a:pt x="644" y="2386"/>
                          <a:pt x="611" y="2353"/>
                          <a:pt x="589" y="2314"/>
                        </a:cubicBezTo>
                        <a:lnTo>
                          <a:pt x="36" y="1356"/>
                        </a:lnTo>
                        <a:cubicBezTo>
                          <a:pt x="13" y="1317"/>
                          <a:pt x="0" y="1272"/>
                          <a:pt x="0" y="1223"/>
                        </a:cubicBezTo>
                        <a:cubicBezTo>
                          <a:pt x="0" y="1174"/>
                          <a:pt x="13" y="1129"/>
                          <a:pt x="36" y="1089"/>
                        </a:cubicBezTo>
                        <a:lnTo>
                          <a:pt x="587" y="135"/>
                        </a:lnTo>
                        <a:cubicBezTo>
                          <a:pt x="610" y="96"/>
                          <a:pt x="643" y="61"/>
                          <a:pt x="685" y="37"/>
                        </a:cubicBezTo>
                        <a:cubicBezTo>
                          <a:pt x="724" y="14"/>
                          <a:pt x="767" y="2"/>
                          <a:pt x="810" y="1"/>
                        </a:cubicBezTo>
                        <a:lnTo>
                          <a:pt x="1916" y="1"/>
                        </a:lnTo>
                        <a:cubicBezTo>
                          <a:pt x="1963" y="0"/>
                          <a:pt x="2011" y="11"/>
                          <a:pt x="2055" y="37"/>
                        </a:cubicBezTo>
                        <a:cubicBezTo>
                          <a:pt x="2096" y="60"/>
                          <a:pt x="2129" y="93"/>
                          <a:pt x="2151" y="132"/>
                        </a:cubicBezTo>
                        <a:lnTo>
                          <a:pt x="2702" y="1086"/>
                        </a:lnTo>
                        <a:cubicBezTo>
                          <a:pt x="2726" y="1126"/>
                          <a:pt x="2740" y="1173"/>
                          <a:pt x="2740" y="1223"/>
                        </a:cubicBezTo>
                        <a:cubicBezTo>
                          <a:pt x="2740" y="1274"/>
                          <a:pt x="2726" y="1321"/>
                          <a:pt x="2701" y="1361"/>
                        </a:cubicBezTo>
                        <a:lnTo>
                          <a:pt x="2151" y="231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D3D3D3"/>
                      </a:gs>
                      <a:gs pos="100000">
                        <a:srgbClr val="F9F9F9"/>
                      </a:gs>
                    </a:gsLst>
                    <a:lin ang="16200000" scaled="0"/>
                  </a:gradFill>
                  <a:ln w="12700" cap="flat">
                    <a:noFill/>
                    <a:prstDash val="solid"/>
                    <a:miter lim="800000"/>
                  </a:ln>
                  <a:effectLst>
                    <a:outerShdw blurRad="190500" dist="1143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vert="horz" wrap="square" lIns="68562" tIns="34281" rIns="68562" bIns="34281" numCol="1" anchor="t" anchorCtr="0" compatLnSpc="1"/>
                  <a:lstStyle/>
                  <a:p>
                    <a:endParaRPr lang="zh-CN" altLang="en-US" sz="1350"/>
                  </a:p>
                </p:txBody>
              </p:sp>
              <p:sp>
                <p:nvSpPr>
                  <p:cNvPr id="27" name="Freeform 5"/>
                  <p:cNvSpPr/>
                  <p:nvPr/>
                </p:nvSpPr>
                <p:spPr bwMode="auto">
                  <a:xfrm rot="1855731">
                    <a:off x="3764581" y="2863367"/>
                    <a:ext cx="1264630" cy="1140208"/>
                  </a:xfrm>
                  <a:custGeom>
                    <a:avLst/>
                    <a:gdLst>
                      <a:gd name="T0" fmla="*/ 2151 w 2740"/>
                      <a:gd name="T1" fmla="*/ 2315 h 2446"/>
                      <a:gd name="T2" fmla="*/ 2055 w 2740"/>
                      <a:gd name="T3" fmla="*/ 2410 h 2446"/>
                      <a:gd name="T4" fmla="*/ 1918 w 2740"/>
                      <a:gd name="T5" fmla="*/ 2445 h 2446"/>
                      <a:gd name="T6" fmla="*/ 816 w 2740"/>
                      <a:gd name="T7" fmla="*/ 2445 h 2446"/>
                      <a:gd name="T8" fmla="*/ 685 w 2740"/>
                      <a:gd name="T9" fmla="*/ 2410 h 2446"/>
                      <a:gd name="T10" fmla="*/ 589 w 2740"/>
                      <a:gd name="T11" fmla="*/ 2314 h 2446"/>
                      <a:gd name="T12" fmla="*/ 36 w 2740"/>
                      <a:gd name="T13" fmla="*/ 1356 h 2446"/>
                      <a:gd name="T14" fmla="*/ 0 w 2740"/>
                      <a:gd name="T15" fmla="*/ 1223 h 2446"/>
                      <a:gd name="T16" fmla="*/ 36 w 2740"/>
                      <a:gd name="T17" fmla="*/ 1089 h 2446"/>
                      <a:gd name="T18" fmla="*/ 587 w 2740"/>
                      <a:gd name="T19" fmla="*/ 135 h 2446"/>
                      <a:gd name="T20" fmla="*/ 685 w 2740"/>
                      <a:gd name="T21" fmla="*/ 37 h 2446"/>
                      <a:gd name="T22" fmla="*/ 810 w 2740"/>
                      <a:gd name="T23" fmla="*/ 1 h 2446"/>
                      <a:gd name="T24" fmla="*/ 1916 w 2740"/>
                      <a:gd name="T25" fmla="*/ 1 h 2446"/>
                      <a:gd name="T26" fmla="*/ 2055 w 2740"/>
                      <a:gd name="T27" fmla="*/ 37 h 2446"/>
                      <a:gd name="T28" fmla="*/ 2151 w 2740"/>
                      <a:gd name="T29" fmla="*/ 132 h 2446"/>
                      <a:gd name="T30" fmla="*/ 2702 w 2740"/>
                      <a:gd name="T31" fmla="*/ 1086 h 2446"/>
                      <a:gd name="T32" fmla="*/ 2740 w 2740"/>
                      <a:gd name="T33" fmla="*/ 1223 h 2446"/>
                      <a:gd name="T34" fmla="*/ 2701 w 2740"/>
                      <a:gd name="T35" fmla="*/ 1361 h 2446"/>
                      <a:gd name="T36" fmla="*/ 2151 w 2740"/>
                      <a:gd name="T37" fmla="*/ 2315 h 24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2740" h="2446">
                        <a:moveTo>
                          <a:pt x="2151" y="2315"/>
                        </a:moveTo>
                        <a:cubicBezTo>
                          <a:pt x="2128" y="2353"/>
                          <a:pt x="2096" y="2386"/>
                          <a:pt x="2055" y="2410"/>
                        </a:cubicBezTo>
                        <a:cubicBezTo>
                          <a:pt x="2012" y="2435"/>
                          <a:pt x="1965" y="2446"/>
                          <a:pt x="1918" y="2445"/>
                        </a:cubicBezTo>
                        <a:lnTo>
                          <a:pt x="816" y="2445"/>
                        </a:lnTo>
                        <a:cubicBezTo>
                          <a:pt x="772" y="2445"/>
                          <a:pt x="726" y="2434"/>
                          <a:pt x="685" y="2410"/>
                        </a:cubicBezTo>
                        <a:cubicBezTo>
                          <a:pt x="644" y="2386"/>
                          <a:pt x="611" y="2353"/>
                          <a:pt x="589" y="2314"/>
                        </a:cubicBezTo>
                        <a:lnTo>
                          <a:pt x="36" y="1356"/>
                        </a:lnTo>
                        <a:cubicBezTo>
                          <a:pt x="13" y="1317"/>
                          <a:pt x="0" y="1272"/>
                          <a:pt x="0" y="1223"/>
                        </a:cubicBezTo>
                        <a:cubicBezTo>
                          <a:pt x="0" y="1174"/>
                          <a:pt x="13" y="1129"/>
                          <a:pt x="36" y="1089"/>
                        </a:cubicBezTo>
                        <a:lnTo>
                          <a:pt x="587" y="135"/>
                        </a:lnTo>
                        <a:cubicBezTo>
                          <a:pt x="610" y="96"/>
                          <a:pt x="643" y="61"/>
                          <a:pt x="685" y="37"/>
                        </a:cubicBezTo>
                        <a:cubicBezTo>
                          <a:pt x="724" y="14"/>
                          <a:pt x="767" y="2"/>
                          <a:pt x="810" y="1"/>
                        </a:cubicBezTo>
                        <a:lnTo>
                          <a:pt x="1916" y="1"/>
                        </a:lnTo>
                        <a:cubicBezTo>
                          <a:pt x="1963" y="0"/>
                          <a:pt x="2011" y="11"/>
                          <a:pt x="2055" y="37"/>
                        </a:cubicBezTo>
                        <a:cubicBezTo>
                          <a:pt x="2096" y="60"/>
                          <a:pt x="2129" y="93"/>
                          <a:pt x="2151" y="132"/>
                        </a:cubicBezTo>
                        <a:lnTo>
                          <a:pt x="2702" y="1086"/>
                        </a:lnTo>
                        <a:cubicBezTo>
                          <a:pt x="2726" y="1126"/>
                          <a:pt x="2740" y="1173"/>
                          <a:pt x="2740" y="1223"/>
                        </a:cubicBezTo>
                        <a:cubicBezTo>
                          <a:pt x="2740" y="1274"/>
                          <a:pt x="2726" y="1321"/>
                          <a:pt x="2701" y="1361"/>
                        </a:cubicBezTo>
                        <a:lnTo>
                          <a:pt x="2151" y="231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D3D3D3"/>
                      </a:gs>
                      <a:gs pos="100000">
                        <a:srgbClr val="F9F9F9"/>
                      </a:gs>
                    </a:gsLst>
                    <a:lin ang="21594000" scaled="0"/>
                  </a:gradFill>
                  <a:ln w="12700" cap="flat">
                    <a:noFill/>
                    <a:prstDash val="solid"/>
                    <a:miter lim="800000"/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vert="horz" wrap="square" lIns="68562" tIns="34281" rIns="68562" bIns="34281" numCol="1" anchor="t" anchorCtr="0" compatLnSpc="1"/>
                  <a:lstStyle/>
                  <a:p>
                    <a:endParaRPr lang="zh-CN" altLang="en-US" sz="1350"/>
                  </a:p>
                </p:txBody>
              </p:sp>
            </p:grpSp>
            <p:sp>
              <p:nvSpPr>
                <p:cNvPr id="28" name="Freeform 5"/>
                <p:cNvSpPr/>
                <p:nvPr/>
              </p:nvSpPr>
              <p:spPr bwMode="auto">
                <a:xfrm rot="1855731">
                  <a:off x="7634" y="3343"/>
                  <a:ext cx="1171" cy="1055"/>
                </a:xfrm>
                <a:custGeom>
                  <a:avLst/>
                  <a:gdLst>
                    <a:gd name="T0" fmla="*/ 2151 w 2740"/>
                    <a:gd name="T1" fmla="*/ 2315 h 2446"/>
                    <a:gd name="T2" fmla="*/ 2055 w 2740"/>
                    <a:gd name="T3" fmla="*/ 2410 h 2446"/>
                    <a:gd name="T4" fmla="*/ 1918 w 2740"/>
                    <a:gd name="T5" fmla="*/ 2445 h 2446"/>
                    <a:gd name="T6" fmla="*/ 816 w 2740"/>
                    <a:gd name="T7" fmla="*/ 2445 h 2446"/>
                    <a:gd name="T8" fmla="*/ 685 w 2740"/>
                    <a:gd name="T9" fmla="*/ 2410 h 2446"/>
                    <a:gd name="T10" fmla="*/ 589 w 2740"/>
                    <a:gd name="T11" fmla="*/ 2314 h 2446"/>
                    <a:gd name="T12" fmla="*/ 36 w 2740"/>
                    <a:gd name="T13" fmla="*/ 1356 h 2446"/>
                    <a:gd name="T14" fmla="*/ 0 w 2740"/>
                    <a:gd name="T15" fmla="*/ 1223 h 2446"/>
                    <a:gd name="T16" fmla="*/ 36 w 2740"/>
                    <a:gd name="T17" fmla="*/ 1089 h 2446"/>
                    <a:gd name="T18" fmla="*/ 587 w 2740"/>
                    <a:gd name="T19" fmla="*/ 135 h 2446"/>
                    <a:gd name="T20" fmla="*/ 685 w 2740"/>
                    <a:gd name="T21" fmla="*/ 37 h 2446"/>
                    <a:gd name="T22" fmla="*/ 810 w 2740"/>
                    <a:gd name="T23" fmla="*/ 1 h 2446"/>
                    <a:gd name="T24" fmla="*/ 1916 w 2740"/>
                    <a:gd name="T25" fmla="*/ 1 h 2446"/>
                    <a:gd name="T26" fmla="*/ 2055 w 2740"/>
                    <a:gd name="T27" fmla="*/ 37 h 2446"/>
                    <a:gd name="T28" fmla="*/ 2151 w 2740"/>
                    <a:gd name="T29" fmla="*/ 132 h 2446"/>
                    <a:gd name="T30" fmla="*/ 2702 w 2740"/>
                    <a:gd name="T31" fmla="*/ 1086 h 2446"/>
                    <a:gd name="T32" fmla="*/ 2740 w 2740"/>
                    <a:gd name="T33" fmla="*/ 1223 h 2446"/>
                    <a:gd name="T34" fmla="*/ 2701 w 2740"/>
                    <a:gd name="T35" fmla="*/ 1361 h 2446"/>
                    <a:gd name="T36" fmla="*/ 2151 w 2740"/>
                    <a:gd name="T37" fmla="*/ 2315 h 24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740" h="2446">
                      <a:moveTo>
                        <a:pt x="2151" y="2315"/>
                      </a:moveTo>
                      <a:cubicBezTo>
                        <a:pt x="2128" y="2353"/>
                        <a:pt x="2096" y="2386"/>
                        <a:pt x="2055" y="2410"/>
                      </a:cubicBezTo>
                      <a:cubicBezTo>
                        <a:pt x="2012" y="2435"/>
                        <a:pt x="1965" y="2446"/>
                        <a:pt x="1918" y="2445"/>
                      </a:cubicBezTo>
                      <a:lnTo>
                        <a:pt x="816" y="2445"/>
                      </a:lnTo>
                      <a:cubicBezTo>
                        <a:pt x="772" y="2445"/>
                        <a:pt x="726" y="2434"/>
                        <a:pt x="685" y="2410"/>
                      </a:cubicBezTo>
                      <a:cubicBezTo>
                        <a:pt x="644" y="2386"/>
                        <a:pt x="611" y="2353"/>
                        <a:pt x="589" y="2314"/>
                      </a:cubicBezTo>
                      <a:lnTo>
                        <a:pt x="36" y="1356"/>
                      </a:lnTo>
                      <a:cubicBezTo>
                        <a:pt x="13" y="1317"/>
                        <a:pt x="0" y="1272"/>
                        <a:pt x="0" y="1223"/>
                      </a:cubicBezTo>
                      <a:cubicBezTo>
                        <a:pt x="0" y="1174"/>
                        <a:pt x="13" y="1129"/>
                        <a:pt x="36" y="1089"/>
                      </a:cubicBezTo>
                      <a:lnTo>
                        <a:pt x="587" y="135"/>
                      </a:lnTo>
                      <a:cubicBezTo>
                        <a:pt x="610" y="96"/>
                        <a:pt x="643" y="61"/>
                        <a:pt x="685" y="37"/>
                      </a:cubicBezTo>
                      <a:cubicBezTo>
                        <a:pt x="724" y="14"/>
                        <a:pt x="767" y="2"/>
                        <a:pt x="810" y="1"/>
                      </a:cubicBezTo>
                      <a:lnTo>
                        <a:pt x="1916" y="1"/>
                      </a:lnTo>
                      <a:cubicBezTo>
                        <a:pt x="1963" y="0"/>
                        <a:pt x="2011" y="11"/>
                        <a:pt x="2055" y="37"/>
                      </a:cubicBezTo>
                      <a:cubicBezTo>
                        <a:pt x="2096" y="60"/>
                        <a:pt x="2129" y="93"/>
                        <a:pt x="2151" y="132"/>
                      </a:cubicBezTo>
                      <a:lnTo>
                        <a:pt x="2702" y="1086"/>
                      </a:lnTo>
                      <a:cubicBezTo>
                        <a:pt x="2726" y="1126"/>
                        <a:pt x="2740" y="1173"/>
                        <a:pt x="2740" y="1223"/>
                      </a:cubicBezTo>
                      <a:cubicBezTo>
                        <a:pt x="2740" y="1274"/>
                        <a:pt x="2726" y="1321"/>
                        <a:pt x="2701" y="1361"/>
                      </a:cubicBezTo>
                      <a:lnTo>
                        <a:pt x="2151" y="2315"/>
                      </a:lnTo>
                      <a:close/>
                    </a:path>
                  </a:pathLst>
                </a:custGeom>
                <a:noFill/>
                <a:ln w="9525" cap="flat">
                  <a:solidFill>
                    <a:srgbClr val="414455"/>
                  </a:solidFill>
                  <a:prstDash val="sysDash"/>
                  <a:miter lim="800000"/>
                </a:ln>
                <a:effectLst/>
              </p:spPr>
              <p:txBody>
                <a:bodyPr vert="horz" wrap="square" lIns="68562" tIns="34281" rIns="68562" bIns="34281" numCol="1" anchor="t" anchorCtr="0" compatLnSpc="1"/>
                <a:lstStyle/>
                <a:p>
                  <a:endParaRPr lang="zh-CN" altLang="en-US" sz="1350"/>
                </a:p>
              </p:txBody>
            </p:sp>
          </p:grpSp>
          <p:grpSp>
            <p:nvGrpSpPr>
              <p:cNvPr id="4" name="组合 3"/>
              <p:cNvGrpSpPr/>
              <p:nvPr/>
            </p:nvGrpSpPr>
            <p:grpSpPr>
              <a:xfrm>
                <a:off x="7921" y="3535"/>
                <a:ext cx="626" cy="627"/>
                <a:chOff x="11986" y="3265"/>
                <a:chExt cx="869" cy="870"/>
              </a:xfrm>
              <a:solidFill>
                <a:srgbClr val="414455"/>
              </a:solidFill>
            </p:grpSpPr>
            <p:sp>
              <p:nvSpPr>
                <p:cNvPr id="51" name="Freeform 51"/>
                <p:cNvSpPr/>
                <p:nvPr/>
              </p:nvSpPr>
              <p:spPr bwMode="auto">
                <a:xfrm>
                  <a:off x="12333" y="3618"/>
                  <a:ext cx="255" cy="255"/>
                </a:xfrm>
                <a:custGeom>
                  <a:avLst/>
                  <a:gdLst>
                    <a:gd name="T0" fmla="*/ 56 w 56"/>
                    <a:gd name="T1" fmla="*/ 18 h 56"/>
                    <a:gd name="T2" fmla="*/ 56 w 56"/>
                    <a:gd name="T3" fmla="*/ 17 h 56"/>
                    <a:gd name="T4" fmla="*/ 38 w 56"/>
                    <a:gd name="T5" fmla="*/ 0 h 56"/>
                    <a:gd name="T6" fmla="*/ 37 w 56"/>
                    <a:gd name="T7" fmla="*/ 0 h 56"/>
                    <a:gd name="T8" fmla="*/ 0 w 56"/>
                    <a:gd name="T9" fmla="*/ 37 h 56"/>
                    <a:gd name="T10" fmla="*/ 0 w 56"/>
                    <a:gd name="T11" fmla="*/ 38 h 56"/>
                    <a:gd name="T12" fmla="*/ 17 w 56"/>
                    <a:gd name="T13" fmla="*/ 55 h 56"/>
                    <a:gd name="T14" fmla="*/ 18 w 56"/>
                    <a:gd name="T15" fmla="*/ 56 h 56"/>
                    <a:gd name="T16" fmla="*/ 19 w 56"/>
                    <a:gd name="T17" fmla="*/ 55 h 56"/>
                    <a:gd name="T18" fmla="*/ 56 w 56"/>
                    <a:gd name="T19" fmla="*/ 19 h 56"/>
                    <a:gd name="T20" fmla="*/ 56 w 56"/>
                    <a:gd name="T21" fmla="*/ 18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56" h="56">
                      <a:moveTo>
                        <a:pt x="56" y="18"/>
                      </a:moveTo>
                      <a:cubicBezTo>
                        <a:pt x="56" y="18"/>
                        <a:pt x="56" y="17"/>
                        <a:pt x="56" y="17"/>
                      </a:cubicBezTo>
                      <a:cubicBezTo>
                        <a:pt x="38" y="0"/>
                        <a:pt x="38" y="0"/>
                        <a:pt x="38" y="0"/>
                      </a:cubicBezTo>
                      <a:cubicBezTo>
                        <a:pt x="38" y="0"/>
                        <a:pt x="37" y="0"/>
                        <a:pt x="37" y="0"/>
                      </a:cubicBezTo>
                      <a:cubicBezTo>
                        <a:pt x="0" y="37"/>
                        <a:pt x="0" y="37"/>
                        <a:pt x="0" y="37"/>
                      </a:cubicBezTo>
                      <a:cubicBezTo>
                        <a:pt x="0" y="37"/>
                        <a:pt x="0" y="38"/>
                        <a:pt x="0" y="38"/>
                      </a:cubicBezTo>
                      <a:cubicBezTo>
                        <a:pt x="17" y="55"/>
                        <a:pt x="17" y="55"/>
                        <a:pt x="17" y="55"/>
                      </a:cubicBezTo>
                      <a:cubicBezTo>
                        <a:pt x="18" y="56"/>
                        <a:pt x="18" y="56"/>
                        <a:pt x="18" y="56"/>
                      </a:cubicBezTo>
                      <a:cubicBezTo>
                        <a:pt x="18" y="56"/>
                        <a:pt x="19" y="56"/>
                        <a:pt x="19" y="55"/>
                      </a:cubicBezTo>
                      <a:cubicBezTo>
                        <a:pt x="56" y="19"/>
                        <a:pt x="56" y="19"/>
                        <a:pt x="56" y="19"/>
                      </a:cubicBezTo>
                      <a:cubicBezTo>
                        <a:pt x="56" y="19"/>
                        <a:pt x="56" y="18"/>
                        <a:pt x="56" y="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2" name="Freeform 52"/>
                <p:cNvSpPr/>
                <p:nvPr/>
              </p:nvSpPr>
              <p:spPr bwMode="auto">
                <a:xfrm>
                  <a:off x="11986" y="3265"/>
                  <a:ext cx="492" cy="498"/>
                </a:xfrm>
                <a:custGeom>
                  <a:avLst/>
                  <a:gdLst>
                    <a:gd name="T0" fmla="*/ 108 w 109"/>
                    <a:gd name="T1" fmla="*/ 68 h 110"/>
                    <a:gd name="T2" fmla="*/ 41 w 109"/>
                    <a:gd name="T3" fmla="*/ 1 h 110"/>
                    <a:gd name="T4" fmla="*/ 40 w 109"/>
                    <a:gd name="T5" fmla="*/ 1 h 110"/>
                    <a:gd name="T6" fmla="*/ 0 w 109"/>
                    <a:gd name="T7" fmla="*/ 41 h 110"/>
                    <a:gd name="T8" fmla="*/ 0 w 109"/>
                    <a:gd name="T9" fmla="*/ 41 h 110"/>
                    <a:gd name="T10" fmla="*/ 0 w 109"/>
                    <a:gd name="T11" fmla="*/ 42 h 110"/>
                    <a:gd name="T12" fmla="*/ 67 w 109"/>
                    <a:gd name="T13" fmla="*/ 109 h 110"/>
                    <a:gd name="T14" fmla="*/ 68 w 109"/>
                    <a:gd name="T15" fmla="*/ 110 h 110"/>
                    <a:gd name="T16" fmla="*/ 68 w 109"/>
                    <a:gd name="T17" fmla="*/ 109 h 110"/>
                    <a:gd name="T18" fmla="*/ 108 w 109"/>
                    <a:gd name="T19" fmla="*/ 69 h 110"/>
                    <a:gd name="T20" fmla="*/ 108 w 109"/>
                    <a:gd name="T21" fmla="*/ 68 h 1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09" h="110">
                      <a:moveTo>
                        <a:pt x="108" y="68"/>
                      </a:moveTo>
                      <a:cubicBezTo>
                        <a:pt x="41" y="1"/>
                        <a:pt x="41" y="1"/>
                        <a:pt x="41" y="1"/>
                      </a:cubicBezTo>
                      <a:cubicBezTo>
                        <a:pt x="41" y="0"/>
                        <a:pt x="40" y="0"/>
                        <a:pt x="40" y="1"/>
                      </a:cubicBezTo>
                      <a:cubicBezTo>
                        <a:pt x="0" y="41"/>
                        <a:pt x="0" y="41"/>
                        <a:pt x="0" y="41"/>
                      </a:cubicBezTo>
                      <a:cubicBezTo>
                        <a:pt x="0" y="41"/>
                        <a:pt x="0" y="41"/>
                        <a:pt x="0" y="41"/>
                      </a:cubicBezTo>
                      <a:cubicBezTo>
                        <a:pt x="0" y="42"/>
                        <a:pt x="0" y="42"/>
                        <a:pt x="0" y="42"/>
                      </a:cubicBezTo>
                      <a:cubicBezTo>
                        <a:pt x="67" y="109"/>
                        <a:pt x="67" y="109"/>
                        <a:pt x="67" y="109"/>
                      </a:cubicBezTo>
                      <a:cubicBezTo>
                        <a:pt x="67" y="109"/>
                        <a:pt x="67" y="110"/>
                        <a:pt x="68" y="110"/>
                      </a:cubicBezTo>
                      <a:cubicBezTo>
                        <a:pt x="68" y="110"/>
                        <a:pt x="68" y="109"/>
                        <a:pt x="68" y="109"/>
                      </a:cubicBezTo>
                      <a:cubicBezTo>
                        <a:pt x="108" y="69"/>
                        <a:pt x="108" y="69"/>
                        <a:pt x="108" y="69"/>
                      </a:cubicBezTo>
                      <a:cubicBezTo>
                        <a:pt x="109" y="69"/>
                        <a:pt x="109" y="68"/>
                        <a:pt x="108" y="6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3" name="Freeform 53"/>
                <p:cNvSpPr>
                  <a:spLocks noEditPoints="1"/>
                </p:cNvSpPr>
                <p:nvPr/>
              </p:nvSpPr>
              <p:spPr bwMode="auto">
                <a:xfrm>
                  <a:off x="12451" y="3735"/>
                  <a:ext cx="405" cy="400"/>
                </a:xfrm>
                <a:custGeom>
                  <a:avLst/>
                  <a:gdLst>
                    <a:gd name="T0" fmla="*/ 88 w 89"/>
                    <a:gd name="T1" fmla="*/ 81 h 88"/>
                    <a:gd name="T2" fmla="*/ 69 w 89"/>
                    <a:gd name="T3" fmla="*/ 25 h 88"/>
                    <a:gd name="T4" fmla="*/ 68 w 89"/>
                    <a:gd name="T5" fmla="*/ 24 h 88"/>
                    <a:gd name="T6" fmla="*/ 35 w 89"/>
                    <a:gd name="T7" fmla="*/ 0 h 88"/>
                    <a:gd name="T8" fmla="*/ 33 w 89"/>
                    <a:gd name="T9" fmla="*/ 0 h 88"/>
                    <a:gd name="T10" fmla="*/ 0 w 89"/>
                    <a:gd name="T11" fmla="*/ 33 h 88"/>
                    <a:gd name="T12" fmla="*/ 0 w 89"/>
                    <a:gd name="T13" fmla="*/ 35 h 88"/>
                    <a:gd name="T14" fmla="*/ 24 w 89"/>
                    <a:gd name="T15" fmla="*/ 68 h 88"/>
                    <a:gd name="T16" fmla="*/ 25 w 89"/>
                    <a:gd name="T17" fmla="*/ 69 h 88"/>
                    <a:gd name="T18" fmla="*/ 81 w 89"/>
                    <a:gd name="T19" fmla="*/ 88 h 88"/>
                    <a:gd name="T20" fmla="*/ 81 w 89"/>
                    <a:gd name="T21" fmla="*/ 88 h 88"/>
                    <a:gd name="T22" fmla="*/ 82 w 89"/>
                    <a:gd name="T23" fmla="*/ 88 h 88"/>
                    <a:gd name="T24" fmla="*/ 88 w 89"/>
                    <a:gd name="T25" fmla="*/ 82 h 88"/>
                    <a:gd name="T26" fmla="*/ 88 w 89"/>
                    <a:gd name="T27" fmla="*/ 81 h 88"/>
                    <a:gd name="T28" fmla="*/ 51 w 89"/>
                    <a:gd name="T29" fmla="*/ 51 h 88"/>
                    <a:gd name="T30" fmla="*/ 38 w 89"/>
                    <a:gd name="T31" fmla="*/ 51 h 88"/>
                    <a:gd name="T32" fmla="*/ 36 w 89"/>
                    <a:gd name="T33" fmla="*/ 44 h 88"/>
                    <a:gd name="T34" fmla="*/ 38 w 89"/>
                    <a:gd name="T35" fmla="*/ 38 h 88"/>
                    <a:gd name="T36" fmla="*/ 45 w 89"/>
                    <a:gd name="T37" fmla="*/ 35 h 88"/>
                    <a:gd name="T38" fmla="*/ 51 w 89"/>
                    <a:gd name="T39" fmla="*/ 38 h 88"/>
                    <a:gd name="T40" fmla="*/ 51 w 89"/>
                    <a:gd name="T41" fmla="*/ 51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89" h="88">
                      <a:moveTo>
                        <a:pt x="88" y="81"/>
                      </a:moveTo>
                      <a:cubicBezTo>
                        <a:pt x="88" y="80"/>
                        <a:pt x="74" y="64"/>
                        <a:pt x="69" y="25"/>
                      </a:cubicBezTo>
                      <a:cubicBezTo>
                        <a:pt x="69" y="24"/>
                        <a:pt x="69" y="24"/>
                        <a:pt x="68" y="24"/>
                      </a:cubicBezTo>
                      <a:cubicBezTo>
                        <a:pt x="68" y="24"/>
                        <a:pt x="55" y="20"/>
                        <a:pt x="35" y="0"/>
                      </a:cubicBezTo>
                      <a:cubicBezTo>
                        <a:pt x="34" y="0"/>
                        <a:pt x="34" y="0"/>
                        <a:pt x="33" y="0"/>
                      </a:cubicBezTo>
                      <a:cubicBezTo>
                        <a:pt x="0" y="33"/>
                        <a:pt x="0" y="33"/>
                        <a:pt x="0" y="33"/>
                      </a:cubicBezTo>
                      <a:cubicBezTo>
                        <a:pt x="0" y="34"/>
                        <a:pt x="0" y="34"/>
                        <a:pt x="0" y="35"/>
                      </a:cubicBezTo>
                      <a:cubicBezTo>
                        <a:pt x="21" y="55"/>
                        <a:pt x="24" y="68"/>
                        <a:pt x="24" y="68"/>
                      </a:cubicBezTo>
                      <a:cubicBezTo>
                        <a:pt x="24" y="68"/>
                        <a:pt x="24" y="69"/>
                        <a:pt x="25" y="69"/>
                      </a:cubicBezTo>
                      <a:cubicBezTo>
                        <a:pt x="64" y="74"/>
                        <a:pt x="81" y="88"/>
                        <a:pt x="81" y="88"/>
                      </a:cubicBezTo>
                      <a:cubicBezTo>
                        <a:pt x="81" y="88"/>
                        <a:pt x="81" y="88"/>
                        <a:pt x="81" y="88"/>
                      </a:cubicBezTo>
                      <a:cubicBezTo>
                        <a:pt x="82" y="88"/>
                        <a:pt x="82" y="88"/>
                        <a:pt x="82" y="88"/>
                      </a:cubicBezTo>
                      <a:cubicBezTo>
                        <a:pt x="88" y="82"/>
                        <a:pt x="88" y="82"/>
                        <a:pt x="88" y="82"/>
                      </a:cubicBezTo>
                      <a:cubicBezTo>
                        <a:pt x="89" y="82"/>
                        <a:pt x="89" y="81"/>
                        <a:pt x="88" y="81"/>
                      </a:cubicBezTo>
                      <a:close/>
                      <a:moveTo>
                        <a:pt x="51" y="51"/>
                      </a:moveTo>
                      <a:cubicBezTo>
                        <a:pt x="48" y="54"/>
                        <a:pt x="42" y="54"/>
                        <a:pt x="38" y="51"/>
                      </a:cubicBezTo>
                      <a:cubicBezTo>
                        <a:pt x="37" y="49"/>
                        <a:pt x="36" y="47"/>
                        <a:pt x="36" y="44"/>
                      </a:cubicBezTo>
                      <a:cubicBezTo>
                        <a:pt x="36" y="42"/>
                        <a:pt x="37" y="40"/>
                        <a:pt x="38" y="38"/>
                      </a:cubicBezTo>
                      <a:cubicBezTo>
                        <a:pt x="40" y="36"/>
                        <a:pt x="42" y="35"/>
                        <a:pt x="45" y="35"/>
                      </a:cubicBezTo>
                      <a:cubicBezTo>
                        <a:pt x="47" y="35"/>
                        <a:pt x="49" y="36"/>
                        <a:pt x="51" y="38"/>
                      </a:cubicBezTo>
                      <a:cubicBezTo>
                        <a:pt x="54" y="42"/>
                        <a:pt x="54" y="47"/>
                        <a:pt x="51" y="5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5" name="文本框 4"/>
          <p:cNvSpPr txBox="1"/>
          <p:nvPr/>
        </p:nvSpPr>
        <p:spPr>
          <a:xfrm>
            <a:off x="1331640" y="1680915"/>
            <a:ext cx="599309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1</a:t>
            </a:r>
            <a:r>
              <a:rPr lang="zh-CN" altLang="en-US" sz="1600" dirty="0"/>
              <a:t>、直线</a:t>
            </a:r>
            <a:endParaRPr lang="zh-CN" altLang="en-US" sz="1600" dirty="0"/>
          </a:p>
          <a:p>
            <a:r>
              <a:rPr lang="en-US" altLang="zh-CN" sz="1600" dirty="0" err="1"/>
              <a:t>moveTo</a:t>
            </a:r>
            <a:r>
              <a:rPr lang="en-US" altLang="zh-CN" sz="1600" dirty="0"/>
              <a:t>(x, y):</a:t>
            </a:r>
            <a:r>
              <a:rPr lang="zh-CN" altLang="en-US" sz="1600" dirty="0"/>
              <a:t>画笔挪到</a:t>
            </a:r>
            <a:r>
              <a:rPr lang="en-US" altLang="zh-CN" sz="1600" dirty="0"/>
              <a:t>(x, y)</a:t>
            </a:r>
            <a:r>
              <a:rPr lang="zh-CN" altLang="en-US" sz="1600" dirty="0"/>
              <a:t>点</a:t>
            </a:r>
            <a:endParaRPr lang="zh-CN" altLang="en-US" sz="1600" dirty="0"/>
          </a:p>
          <a:p>
            <a:r>
              <a:rPr lang="en-US" altLang="zh-CN" sz="1600" dirty="0" err="1"/>
              <a:t>lineTo</a:t>
            </a:r>
            <a:r>
              <a:rPr lang="en-US" altLang="zh-CN" sz="1600" dirty="0"/>
              <a:t>(x, y):</a:t>
            </a:r>
            <a:r>
              <a:rPr lang="zh-CN" altLang="en-US" sz="1600" dirty="0"/>
              <a:t>画笔划线划到</a:t>
            </a:r>
            <a:r>
              <a:rPr lang="en-US" altLang="zh-CN" sz="1600" dirty="0"/>
              <a:t>(x, y)</a:t>
            </a:r>
            <a:r>
              <a:rPr lang="zh-CN" altLang="en-US" sz="1600" dirty="0"/>
              <a:t>点</a:t>
            </a:r>
            <a:endParaRPr lang="zh-CN" altLang="en-US" sz="1600" dirty="0"/>
          </a:p>
          <a:p>
            <a:br>
              <a:rPr lang="zh-CN" altLang="en-US" sz="1600" dirty="0"/>
            </a:br>
            <a:r>
              <a:rPr lang="zh-CN" altLang="en-US" sz="1600" dirty="0"/>
              <a:t>样式</a:t>
            </a:r>
            <a:endParaRPr lang="zh-CN" altLang="en-US" sz="1600" dirty="0"/>
          </a:p>
          <a:p>
            <a:r>
              <a:rPr lang="en-US" altLang="zh-CN" sz="1600" dirty="0"/>
              <a:t>stroke()</a:t>
            </a:r>
            <a:r>
              <a:rPr lang="zh-CN" altLang="en-US" sz="1600" dirty="0"/>
              <a:t>描边画</a:t>
            </a:r>
            <a:endParaRPr lang="zh-CN" altLang="en-US" sz="1600" dirty="0"/>
          </a:p>
          <a:p>
            <a:r>
              <a:rPr lang="en-US" altLang="zh-CN" sz="1600" dirty="0" err="1"/>
              <a:t>lineWidth</a:t>
            </a:r>
            <a:r>
              <a:rPr lang="en-US" altLang="zh-CN" sz="1600" dirty="0"/>
              <a:t> = 20;</a:t>
            </a:r>
            <a:r>
              <a:rPr lang="zh-CN" altLang="en-US" sz="1600" dirty="0"/>
              <a:t>设置线宽</a:t>
            </a:r>
            <a:endParaRPr lang="zh-CN" altLang="en-US" sz="1600" dirty="0"/>
          </a:p>
          <a:p>
            <a:r>
              <a:rPr lang="en-US" altLang="zh-CN" sz="1600" dirty="0" err="1"/>
              <a:t>strokeStyle</a:t>
            </a:r>
            <a:r>
              <a:rPr lang="en-US" altLang="zh-CN" sz="1600" dirty="0"/>
              <a:t> = 'red'</a:t>
            </a:r>
            <a:r>
              <a:rPr lang="zh-CN" altLang="en-US" sz="1600" dirty="0"/>
              <a:t>线的颜色</a:t>
            </a:r>
            <a:endParaRPr lang="zh-CN" altLang="en-US" sz="1600" dirty="0"/>
          </a:p>
          <a:p>
            <a:r>
              <a:rPr lang="en-US" altLang="zh-CN" sz="1600" dirty="0" err="1"/>
              <a:t>closePath</a:t>
            </a:r>
            <a:r>
              <a:rPr lang="en-US" altLang="zh-CN" sz="1600" dirty="0"/>
              <a:t>()</a:t>
            </a:r>
            <a:r>
              <a:rPr lang="zh-CN" altLang="en-US" sz="1600" dirty="0"/>
              <a:t>闭合路径</a:t>
            </a:r>
            <a:endParaRPr lang="zh-CN" altLang="en-US" sz="1600" dirty="0"/>
          </a:p>
          <a:p>
            <a:r>
              <a:rPr lang="en-US" altLang="zh-CN" sz="1600" dirty="0"/>
              <a:t>fill()</a:t>
            </a:r>
            <a:r>
              <a:rPr lang="zh-CN" altLang="en-US" sz="1600" dirty="0"/>
              <a:t>填充画</a:t>
            </a:r>
            <a:endParaRPr lang="zh-CN" altLang="en-US" sz="1600" dirty="0"/>
          </a:p>
          <a:p>
            <a:r>
              <a:rPr lang="en-US" altLang="zh-CN" sz="1600" dirty="0" err="1"/>
              <a:t>fillStyle</a:t>
            </a:r>
            <a:r>
              <a:rPr lang="en-US" altLang="zh-CN" sz="1600" dirty="0"/>
              <a:t> = 'red';</a:t>
            </a:r>
            <a:r>
              <a:rPr lang="zh-CN" altLang="en-US" sz="1600" dirty="0"/>
              <a:t>填充颜色</a:t>
            </a:r>
            <a:endParaRPr lang="zh-CN" altLang="en-US" sz="1600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文本框 9"/>
          <p:cNvSpPr txBox="1"/>
          <p:nvPr/>
        </p:nvSpPr>
        <p:spPr>
          <a:xfrm>
            <a:off x="1007970" y="231626"/>
            <a:ext cx="1403790" cy="259671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/>
            <a:r>
              <a:rPr lang="en-US" altLang="zh-CN" sz="135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canvas</a:t>
            </a:r>
            <a:endParaRPr lang="zh-CN" altLang="en-US" sz="1350" dirty="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4" name="直接连接符 123"/>
          <p:cNvCxnSpPr/>
          <p:nvPr/>
        </p:nvCxnSpPr>
        <p:spPr>
          <a:xfrm>
            <a:off x="1006366" y="501586"/>
            <a:ext cx="7291077" cy="0"/>
          </a:xfrm>
          <a:prstGeom prst="line">
            <a:avLst/>
          </a:prstGeom>
          <a:ln>
            <a:solidFill>
              <a:srgbClr val="41445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5" name="组合 124"/>
          <p:cNvGrpSpPr/>
          <p:nvPr/>
        </p:nvGrpSpPr>
        <p:grpSpPr>
          <a:xfrm>
            <a:off x="8427406" y="345603"/>
            <a:ext cx="193989" cy="174903"/>
            <a:chOff x="3720691" y="2824413"/>
            <a:chExt cx="1341120" cy="1209172"/>
          </a:xfrm>
        </p:grpSpPr>
        <p:sp>
          <p:nvSpPr>
            <p:cNvPr id="126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  <p:sp>
          <p:nvSpPr>
            <p:cNvPr id="127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</p:grpSp>
      <p:grpSp>
        <p:nvGrpSpPr>
          <p:cNvPr id="65" name="组合 64"/>
          <p:cNvGrpSpPr/>
          <p:nvPr/>
        </p:nvGrpSpPr>
        <p:grpSpPr>
          <a:xfrm>
            <a:off x="414620" y="142563"/>
            <a:ext cx="502789" cy="453321"/>
            <a:chOff x="5424755" y="1340768"/>
            <a:chExt cx="670560" cy="604586"/>
          </a:xfrm>
        </p:grpSpPr>
        <p:grpSp>
          <p:nvGrpSpPr>
            <p:cNvPr id="66" name="组合 65"/>
            <p:cNvGrpSpPr/>
            <p:nvPr/>
          </p:nvGrpSpPr>
          <p:grpSpPr>
            <a:xfrm>
              <a:off x="5424755" y="1340768"/>
              <a:ext cx="670560" cy="604586"/>
              <a:chOff x="3720691" y="2824413"/>
              <a:chExt cx="1341120" cy="1209172"/>
            </a:xfrm>
          </p:grpSpPr>
          <p:sp>
            <p:nvSpPr>
              <p:cNvPr id="69" name="Freeform 5"/>
              <p:cNvSpPr/>
              <p:nvPr/>
            </p:nvSpPr>
            <p:spPr bwMode="auto">
              <a:xfrm rot="1855731">
                <a:off x="3720691" y="2824413"/>
                <a:ext cx="1341120" cy="1209172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16200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190500" dist="1143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73" name="Freeform 5"/>
              <p:cNvSpPr/>
              <p:nvPr/>
            </p:nvSpPr>
            <p:spPr bwMode="auto">
              <a:xfrm rot="1855731">
                <a:off x="3764581" y="2863367"/>
                <a:ext cx="1264630" cy="1140208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21594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</p:grpSp>
        <p:sp>
          <p:nvSpPr>
            <p:cNvPr id="67" name="Freeform 5"/>
            <p:cNvSpPr/>
            <p:nvPr/>
          </p:nvSpPr>
          <p:spPr bwMode="auto">
            <a:xfrm rot="1855731">
              <a:off x="5470180" y="1383052"/>
              <a:ext cx="576760" cy="52001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noFill/>
            <a:ln w="9525" cap="flat">
              <a:solidFill>
                <a:srgbClr val="414455"/>
              </a:solidFill>
              <a:prstDash val="sysDash"/>
              <a:miter lim="800000"/>
            </a:ln>
            <a:effectLst/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</p:grpSp>
      <p:pic>
        <p:nvPicPr>
          <p:cNvPr id="2" name="图片 1" descr="00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0535" y="179070"/>
            <a:ext cx="388620" cy="400050"/>
          </a:xfrm>
          <a:prstGeom prst="rect">
            <a:avLst/>
          </a:prstGeom>
        </p:spPr>
      </p:pic>
      <p:grpSp>
        <p:nvGrpSpPr>
          <p:cNvPr id="35" name="组合 34"/>
          <p:cNvGrpSpPr/>
          <p:nvPr/>
        </p:nvGrpSpPr>
        <p:grpSpPr>
          <a:xfrm>
            <a:off x="979805" y="863600"/>
            <a:ext cx="3303905" cy="372745"/>
            <a:chOff x="1543" y="1360"/>
            <a:chExt cx="5203" cy="587"/>
          </a:xfrm>
        </p:grpSpPr>
        <p:sp>
          <p:nvSpPr>
            <p:cNvPr id="3" name="文本框 2"/>
            <p:cNvSpPr txBox="1"/>
            <p:nvPr/>
          </p:nvSpPr>
          <p:spPr>
            <a:xfrm>
              <a:off x="2298" y="1364"/>
              <a:ext cx="4448" cy="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rgbClr val="5B5E7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绘制图形</a:t>
              </a:r>
              <a:endParaRPr lang="zh-CN" altLang="en-US" dirty="0">
                <a:solidFill>
                  <a:srgbClr val="5B5E77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4" name="组合 33"/>
            <p:cNvGrpSpPr/>
            <p:nvPr/>
          </p:nvGrpSpPr>
          <p:grpSpPr>
            <a:xfrm>
              <a:off x="1543" y="1360"/>
              <a:ext cx="651" cy="587"/>
              <a:chOff x="7541" y="3259"/>
              <a:chExt cx="1356" cy="1222"/>
            </a:xfrm>
          </p:grpSpPr>
          <p:grpSp>
            <p:nvGrpSpPr>
              <p:cNvPr id="33" name="组合 32"/>
              <p:cNvGrpSpPr/>
              <p:nvPr/>
            </p:nvGrpSpPr>
            <p:grpSpPr>
              <a:xfrm>
                <a:off x="7541" y="3259"/>
                <a:ext cx="1356" cy="1223"/>
                <a:chOff x="7541" y="3259"/>
                <a:chExt cx="1356" cy="1223"/>
              </a:xfrm>
            </p:grpSpPr>
            <p:grpSp>
              <p:nvGrpSpPr>
                <p:cNvPr id="25" name="组合 24"/>
                <p:cNvGrpSpPr/>
                <p:nvPr/>
              </p:nvGrpSpPr>
              <p:grpSpPr>
                <a:xfrm>
                  <a:off x="7541" y="3259"/>
                  <a:ext cx="1356" cy="1223"/>
                  <a:chOff x="3720691" y="2824413"/>
                  <a:chExt cx="1341120" cy="1209172"/>
                </a:xfrm>
              </p:grpSpPr>
              <p:sp>
                <p:nvSpPr>
                  <p:cNvPr id="26" name="Freeform 5"/>
                  <p:cNvSpPr/>
                  <p:nvPr/>
                </p:nvSpPr>
                <p:spPr bwMode="auto">
                  <a:xfrm rot="1855731">
                    <a:off x="3720691" y="2824413"/>
                    <a:ext cx="1341120" cy="1209172"/>
                  </a:xfrm>
                  <a:custGeom>
                    <a:avLst/>
                    <a:gdLst>
                      <a:gd name="T0" fmla="*/ 2151 w 2740"/>
                      <a:gd name="T1" fmla="*/ 2315 h 2446"/>
                      <a:gd name="T2" fmla="*/ 2055 w 2740"/>
                      <a:gd name="T3" fmla="*/ 2410 h 2446"/>
                      <a:gd name="T4" fmla="*/ 1918 w 2740"/>
                      <a:gd name="T5" fmla="*/ 2445 h 2446"/>
                      <a:gd name="T6" fmla="*/ 816 w 2740"/>
                      <a:gd name="T7" fmla="*/ 2445 h 2446"/>
                      <a:gd name="T8" fmla="*/ 685 w 2740"/>
                      <a:gd name="T9" fmla="*/ 2410 h 2446"/>
                      <a:gd name="T10" fmla="*/ 589 w 2740"/>
                      <a:gd name="T11" fmla="*/ 2314 h 2446"/>
                      <a:gd name="T12" fmla="*/ 36 w 2740"/>
                      <a:gd name="T13" fmla="*/ 1356 h 2446"/>
                      <a:gd name="T14" fmla="*/ 0 w 2740"/>
                      <a:gd name="T15" fmla="*/ 1223 h 2446"/>
                      <a:gd name="T16" fmla="*/ 36 w 2740"/>
                      <a:gd name="T17" fmla="*/ 1089 h 2446"/>
                      <a:gd name="T18" fmla="*/ 587 w 2740"/>
                      <a:gd name="T19" fmla="*/ 135 h 2446"/>
                      <a:gd name="T20" fmla="*/ 685 w 2740"/>
                      <a:gd name="T21" fmla="*/ 37 h 2446"/>
                      <a:gd name="T22" fmla="*/ 810 w 2740"/>
                      <a:gd name="T23" fmla="*/ 1 h 2446"/>
                      <a:gd name="T24" fmla="*/ 1916 w 2740"/>
                      <a:gd name="T25" fmla="*/ 1 h 2446"/>
                      <a:gd name="T26" fmla="*/ 2055 w 2740"/>
                      <a:gd name="T27" fmla="*/ 37 h 2446"/>
                      <a:gd name="T28" fmla="*/ 2151 w 2740"/>
                      <a:gd name="T29" fmla="*/ 132 h 2446"/>
                      <a:gd name="T30" fmla="*/ 2702 w 2740"/>
                      <a:gd name="T31" fmla="*/ 1086 h 2446"/>
                      <a:gd name="T32" fmla="*/ 2740 w 2740"/>
                      <a:gd name="T33" fmla="*/ 1223 h 2446"/>
                      <a:gd name="T34" fmla="*/ 2701 w 2740"/>
                      <a:gd name="T35" fmla="*/ 1361 h 2446"/>
                      <a:gd name="T36" fmla="*/ 2151 w 2740"/>
                      <a:gd name="T37" fmla="*/ 2315 h 24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2740" h="2446">
                        <a:moveTo>
                          <a:pt x="2151" y="2315"/>
                        </a:moveTo>
                        <a:cubicBezTo>
                          <a:pt x="2128" y="2353"/>
                          <a:pt x="2096" y="2386"/>
                          <a:pt x="2055" y="2410"/>
                        </a:cubicBezTo>
                        <a:cubicBezTo>
                          <a:pt x="2012" y="2435"/>
                          <a:pt x="1965" y="2446"/>
                          <a:pt x="1918" y="2445"/>
                        </a:cubicBezTo>
                        <a:lnTo>
                          <a:pt x="816" y="2445"/>
                        </a:lnTo>
                        <a:cubicBezTo>
                          <a:pt x="772" y="2445"/>
                          <a:pt x="726" y="2434"/>
                          <a:pt x="685" y="2410"/>
                        </a:cubicBezTo>
                        <a:cubicBezTo>
                          <a:pt x="644" y="2386"/>
                          <a:pt x="611" y="2353"/>
                          <a:pt x="589" y="2314"/>
                        </a:cubicBezTo>
                        <a:lnTo>
                          <a:pt x="36" y="1356"/>
                        </a:lnTo>
                        <a:cubicBezTo>
                          <a:pt x="13" y="1317"/>
                          <a:pt x="0" y="1272"/>
                          <a:pt x="0" y="1223"/>
                        </a:cubicBezTo>
                        <a:cubicBezTo>
                          <a:pt x="0" y="1174"/>
                          <a:pt x="13" y="1129"/>
                          <a:pt x="36" y="1089"/>
                        </a:cubicBezTo>
                        <a:lnTo>
                          <a:pt x="587" y="135"/>
                        </a:lnTo>
                        <a:cubicBezTo>
                          <a:pt x="610" y="96"/>
                          <a:pt x="643" y="61"/>
                          <a:pt x="685" y="37"/>
                        </a:cubicBezTo>
                        <a:cubicBezTo>
                          <a:pt x="724" y="14"/>
                          <a:pt x="767" y="2"/>
                          <a:pt x="810" y="1"/>
                        </a:cubicBezTo>
                        <a:lnTo>
                          <a:pt x="1916" y="1"/>
                        </a:lnTo>
                        <a:cubicBezTo>
                          <a:pt x="1963" y="0"/>
                          <a:pt x="2011" y="11"/>
                          <a:pt x="2055" y="37"/>
                        </a:cubicBezTo>
                        <a:cubicBezTo>
                          <a:pt x="2096" y="60"/>
                          <a:pt x="2129" y="93"/>
                          <a:pt x="2151" y="132"/>
                        </a:cubicBezTo>
                        <a:lnTo>
                          <a:pt x="2702" y="1086"/>
                        </a:lnTo>
                        <a:cubicBezTo>
                          <a:pt x="2726" y="1126"/>
                          <a:pt x="2740" y="1173"/>
                          <a:pt x="2740" y="1223"/>
                        </a:cubicBezTo>
                        <a:cubicBezTo>
                          <a:pt x="2740" y="1274"/>
                          <a:pt x="2726" y="1321"/>
                          <a:pt x="2701" y="1361"/>
                        </a:cubicBezTo>
                        <a:lnTo>
                          <a:pt x="2151" y="231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D3D3D3"/>
                      </a:gs>
                      <a:gs pos="100000">
                        <a:srgbClr val="F9F9F9"/>
                      </a:gs>
                    </a:gsLst>
                    <a:lin ang="16200000" scaled="0"/>
                  </a:gradFill>
                  <a:ln w="12700" cap="flat">
                    <a:noFill/>
                    <a:prstDash val="solid"/>
                    <a:miter lim="800000"/>
                  </a:ln>
                  <a:effectLst>
                    <a:outerShdw blurRad="190500" dist="1143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vert="horz" wrap="square" lIns="68562" tIns="34281" rIns="68562" bIns="34281" numCol="1" anchor="t" anchorCtr="0" compatLnSpc="1"/>
                  <a:lstStyle/>
                  <a:p>
                    <a:endParaRPr lang="zh-CN" altLang="en-US" sz="1350"/>
                  </a:p>
                </p:txBody>
              </p:sp>
              <p:sp>
                <p:nvSpPr>
                  <p:cNvPr id="27" name="Freeform 5"/>
                  <p:cNvSpPr/>
                  <p:nvPr/>
                </p:nvSpPr>
                <p:spPr bwMode="auto">
                  <a:xfrm rot="1855731">
                    <a:off x="3764581" y="2863367"/>
                    <a:ext cx="1264630" cy="1140208"/>
                  </a:xfrm>
                  <a:custGeom>
                    <a:avLst/>
                    <a:gdLst>
                      <a:gd name="T0" fmla="*/ 2151 w 2740"/>
                      <a:gd name="T1" fmla="*/ 2315 h 2446"/>
                      <a:gd name="T2" fmla="*/ 2055 w 2740"/>
                      <a:gd name="T3" fmla="*/ 2410 h 2446"/>
                      <a:gd name="T4" fmla="*/ 1918 w 2740"/>
                      <a:gd name="T5" fmla="*/ 2445 h 2446"/>
                      <a:gd name="T6" fmla="*/ 816 w 2740"/>
                      <a:gd name="T7" fmla="*/ 2445 h 2446"/>
                      <a:gd name="T8" fmla="*/ 685 w 2740"/>
                      <a:gd name="T9" fmla="*/ 2410 h 2446"/>
                      <a:gd name="T10" fmla="*/ 589 w 2740"/>
                      <a:gd name="T11" fmla="*/ 2314 h 2446"/>
                      <a:gd name="T12" fmla="*/ 36 w 2740"/>
                      <a:gd name="T13" fmla="*/ 1356 h 2446"/>
                      <a:gd name="T14" fmla="*/ 0 w 2740"/>
                      <a:gd name="T15" fmla="*/ 1223 h 2446"/>
                      <a:gd name="T16" fmla="*/ 36 w 2740"/>
                      <a:gd name="T17" fmla="*/ 1089 h 2446"/>
                      <a:gd name="T18" fmla="*/ 587 w 2740"/>
                      <a:gd name="T19" fmla="*/ 135 h 2446"/>
                      <a:gd name="T20" fmla="*/ 685 w 2740"/>
                      <a:gd name="T21" fmla="*/ 37 h 2446"/>
                      <a:gd name="T22" fmla="*/ 810 w 2740"/>
                      <a:gd name="T23" fmla="*/ 1 h 2446"/>
                      <a:gd name="T24" fmla="*/ 1916 w 2740"/>
                      <a:gd name="T25" fmla="*/ 1 h 2446"/>
                      <a:gd name="T26" fmla="*/ 2055 w 2740"/>
                      <a:gd name="T27" fmla="*/ 37 h 2446"/>
                      <a:gd name="T28" fmla="*/ 2151 w 2740"/>
                      <a:gd name="T29" fmla="*/ 132 h 2446"/>
                      <a:gd name="T30" fmla="*/ 2702 w 2740"/>
                      <a:gd name="T31" fmla="*/ 1086 h 2446"/>
                      <a:gd name="T32" fmla="*/ 2740 w 2740"/>
                      <a:gd name="T33" fmla="*/ 1223 h 2446"/>
                      <a:gd name="T34" fmla="*/ 2701 w 2740"/>
                      <a:gd name="T35" fmla="*/ 1361 h 2446"/>
                      <a:gd name="T36" fmla="*/ 2151 w 2740"/>
                      <a:gd name="T37" fmla="*/ 2315 h 24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2740" h="2446">
                        <a:moveTo>
                          <a:pt x="2151" y="2315"/>
                        </a:moveTo>
                        <a:cubicBezTo>
                          <a:pt x="2128" y="2353"/>
                          <a:pt x="2096" y="2386"/>
                          <a:pt x="2055" y="2410"/>
                        </a:cubicBezTo>
                        <a:cubicBezTo>
                          <a:pt x="2012" y="2435"/>
                          <a:pt x="1965" y="2446"/>
                          <a:pt x="1918" y="2445"/>
                        </a:cubicBezTo>
                        <a:lnTo>
                          <a:pt x="816" y="2445"/>
                        </a:lnTo>
                        <a:cubicBezTo>
                          <a:pt x="772" y="2445"/>
                          <a:pt x="726" y="2434"/>
                          <a:pt x="685" y="2410"/>
                        </a:cubicBezTo>
                        <a:cubicBezTo>
                          <a:pt x="644" y="2386"/>
                          <a:pt x="611" y="2353"/>
                          <a:pt x="589" y="2314"/>
                        </a:cubicBezTo>
                        <a:lnTo>
                          <a:pt x="36" y="1356"/>
                        </a:lnTo>
                        <a:cubicBezTo>
                          <a:pt x="13" y="1317"/>
                          <a:pt x="0" y="1272"/>
                          <a:pt x="0" y="1223"/>
                        </a:cubicBezTo>
                        <a:cubicBezTo>
                          <a:pt x="0" y="1174"/>
                          <a:pt x="13" y="1129"/>
                          <a:pt x="36" y="1089"/>
                        </a:cubicBezTo>
                        <a:lnTo>
                          <a:pt x="587" y="135"/>
                        </a:lnTo>
                        <a:cubicBezTo>
                          <a:pt x="610" y="96"/>
                          <a:pt x="643" y="61"/>
                          <a:pt x="685" y="37"/>
                        </a:cubicBezTo>
                        <a:cubicBezTo>
                          <a:pt x="724" y="14"/>
                          <a:pt x="767" y="2"/>
                          <a:pt x="810" y="1"/>
                        </a:cubicBezTo>
                        <a:lnTo>
                          <a:pt x="1916" y="1"/>
                        </a:lnTo>
                        <a:cubicBezTo>
                          <a:pt x="1963" y="0"/>
                          <a:pt x="2011" y="11"/>
                          <a:pt x="2055" y="37"/>
                        </a:cubicBezTo>
                        <a:cubicBezTo>
                          <a:pt x="2096" y="60"/>
                          <a:pt x="2129" y="93"/>
                          <a:pt x="2151" y="132"/>
                        </a:cubicBezTo>
                        <a:lnTo>
                          <a:pt x="2702" y="1086"/>
                        </a:lnTo>
                        <a:cubicBezTo>
                          <a:pt x="2726" y="1126"/>
                          <a:pt x="2740" y="1173"/>
                          <a:pt x="2740" y="1223"/>
                        </a:cubicBezTo>
                        <a:cubicBezTo>
                          <a:pt x="2740" y="1274"/>
                          <a:pt x="2726" y="1321"/>
                          <a:pt x="2701" y="1361"/>
                        </a:cubicBezTo>
                        <a:lnTo>
                          <a:pt x="2151" y="231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D3D3D3"/>
                      </a:gs>
                      <a:gs pos="100000">
                        <a:srgbClr val="F9F9F9"/>
                      </a:gs>
                    </a:gsLst>
                    <a:lin ang="21594000" scaled="0"/>
                  </a:gradFill>
                  <a:ln w="12700" cap="flat">
                    <a:noFill/>
                    <a:prstDash val="solid"/>
                    <a:miter lim="800000"/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vert="horz" wrap="square" lIns="68562" tIns="34281" rIns="68562" bIns="34281" numCol="1" anchor="t" anchorCtr="0" compatLnSpc="1"/>
                  <a:lstStyle/>
                  <a:p>
                    <a:endParaRPr lang="zh-CN" altLang="en-US" sz="1350"/>
                  </a:p>
                </p:txBody>
              </p:sp>
            </p:grpSp>
            <p:sp>
              <p:nvSpPr>
                <p:cNvPr id="28" name="Freeform 5"/>
                <p:cNvSpPr/>
                <p:nvPr/>
              </p:nvSpPr>
              <p:spPr bwMode="auto">
                <a:xfrm rot="1855731">
                  <a:off x="7634" y="3343"/>
                  <a:ext cx="1171" cy="1055"/>
                </a:xfrm>
                <a:custGeom>
                  <a:avLst/>
                  <a:gdLst>
                    <a:gd name="T0" fmla="*/ 2151 w 2740"/>
                    <a:gd name="T1" fmla="*/ 2315 h 2446"/>
                    <a:gd name="T2" fmla="*/ 2055 w 2740"/>
                    <a:gd name="T3" fmla="*/ 2410 h 2446"/>
                    <a:gd name="T4" fmla="*/ 1918 w 2740"/>
                    <a:gd name="T5" fmla="*/ 2445 h 2446"/>
                    <a:gd name="T6" fmla="*/ 816 w 2740"/>
                    <a:gd name="T7" fmla="*/ 2445 h 2446"/>
                    <a:gd name="T8" fmla="*/ 685 w 2740"/>
                    <a:gd name="T9" fmla="*/ 2410 h 2446"/>
                    <a:gd name="T10" fmla="*/ 589 w 2740"/>
                    <a:gd name="T11" fmla="*/ 2314 h 2446"/>
                    <a:gd name="T12" fmla="*/ 36 w 2740"/>
                    <a:gd name="T13" fmla="*/ 1356 h 2446"/>
                    <a:gd name="T14" fmla="*/ 0 w 2740"/>
                    <a:gd name="T15" fmla="*/ 1223 h 2446"/>
                    <a:gd name="T16" fmla="*/ 36 w 2740"/>
                    <a:gd name="T17" fmla="*/ 1089 h 2446"/>
                    <a:gd name="T18" fmla="*/ 587 w 2740"/>
                    <a:gd name="T19" fmla="*/ 135 h 2446"/>
                    <a:gd name="T20" fmla="*/ 685 w 2740"/>
                    <a:gd name="T21" fmla="*/ 37 h 2446"/>
                    <a:gd name="T22" fmla="*/ 810 w 2740"/>
                    <a:gd name="T23" fmla="*/ 1 h 2446"/>
                    <a:gd name="T24" fmla="*/ 1916 w 2740"/>
                    <a:gd name="T25" fmla="*/ 1 h 2446"/>
                    <a:gd name="T26" fmla="*/ 2055 w 2740"/>
                    <a:gd name="T27" fmla="*/ 37 h 2446"/>
                    <a:gd name="T28" fmla="*/ 2151 w 2740"/>
                    <a:gd name="T29" fmla="*/ 132 h 2446"/>
                    <a:gd name="T30" fmla="*/ 2702 w 2740"/>
                    <a:gd name="T31" fmla="*/ 1086 h 2446"/>
                    <a:gd name="T32" fmla="*/ 2740 w 2740"/>
                    <a:gd name="T33" fmla="*/ 1223 h 2446"/>
                    <a:gd name="T34" fmla="*/ 2701 w 2740"/>
                    <a:gd name="T35" fmla="*/ 1361 h 2446"/>
                    <a:gd name="T36" fmla="*/ 2151 w 2740"/>
                    <a:gd name="T37" fmla="*/ 2315 h 24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740" h="2446">
                      <a:moveTo>
                        <a:pt x="2151" y="2315"/>
                      </a:moveTo>
                      <a:cubicBezTo>
                        <a:pt x="2128" y="2353"/>
                        <a:pt x="2096" y="2386"/>
                        <a:pt x="2055" y="2410"/>
                      </a:cubicBezTo>
                      <a:cubicBezTo>
                        <a:pt x="2012" y="2435"/>
                        <a:pt x="1965" y="2446"/>
                        <a:pt x="1918" y="2445"/>
                      </a:cubicBezTo>
                      <a:lnTo>
                        <a:pt x="816" y="2445"/>
                      </a:lnTo>
                      <a:cubicBezTo>
                        <a:pt x="772" y="2445"/>
                        <a:pt x="726" y="2434"/>
                        <a:pt x="685" y="2410"/>
                      </a:cubicBezTo>
                      <a:cubicBezTo>
                        <a:pt x="644" y="2386"/>
                        <a:pt x="611" y="2353"/>
                        <a:pt x="589" y="2314"/>
                      </a:cubicBezTo>
                      <a:lnTo>
                        <a:pt x="36" y="1356"/>
                      </a:lnTo>
                      <a:cubicBezTo>
                        <a:pt x="13" y="1317"/>
                        <a:pt x="0" y="1272"/>
                        <a:pt x="0" y="1223"/>
                      </a:cubicBezTo>
                      <a:cubicBezTo>
                        <a:pt x="0" y="1174"/>
                        <a:pt x="13" y="1129"/>
                        <a:pt x="36" y="1089"/>
                      </a:cubicBezTo>
                      <a:lnTo>
                        <a:pt x="587" y="135"/>
                      </a:lnTo>
                      <a:cubicBezTo>
                        <a:pt x="610" y="96"/>
                        <a:pt x="643" y="61"/>
                        <a:pt x="685" y="37"/>
                      </a:cubicBezTo>
                      <a:cubicBezTo>
                        <a:pt x="724" y="14"/>
                        <a:pt x="767" y="2"/>
                        <a:pt x="810" y="1"/>
                      </a:cubicBezTo>
                      <a:lnTo>
                        <a:pt x="1916" y="1"/>
                      </a:lnTo>
                      <a:cubicBezTo>
                        <a:pt x="1963" y="0"/>
                        <a:pt x="2011" y="11"/>
                        <a:pt x="2055" y="37"/>
                      </a:cubicBezTo>
                      <a:cubicBezTo>
                        <a:pt x="2096" y="60"/>
                        <a:pt x="2129" y="93"/>
                        <a:pt x="2151" y="132"/>
                      </a:cubicBezTo>
                      <a:lnTo>
                        <a:pt x="2702" y="1086"/>
                      </a:lnTo>
                      <a:cubicBezTo>
                        <a:pt x="2726" y="1126"/>
                        <a:pt x="2740" y="1173"/>
                        <a:pt x="2740" y="1223"/>
                      </a:cubicBezTo>
                      <a:cubicBezTo>
                        <a:pt x="2740" y="1274"/>
                        <a:pt x="2726" y="1321"/>
                        <a:pt x="2701" y="1361"/>
                      </a:cubicBezTo>
                      <a:lnTo>
                        <a:pt x="2151" y="2315"/>
                      </a:lnTo>
                      <a:close/>
                    </a:path>
                  </a:pathLst>
                </a:custGeom>
                <a:noFill/>
                <a:ln w="9525" cap="flat">
                  <a:solidFill>
                    <a:srgbClr val="414455"/>
                  </a:solidFill>
                  <a:prstDash val="sysDash"/>
                  <a:miter lim="800000"/>
                </a:ln>
                <a:effectLst/>
              </p:spPr>
              <p:txBody>
                <a:bodyPr vert="horz" wrap="square" lIns="68562" tIns="34281" rIns="68562" bIns="34281" numCol="1" anchor="t" anchorCtr="0" compatLnSpc="1"/>
                <a:lstStyle/>
                <a:p>
                  <a:endParaRPr lang="zh-CN" altLang="en-US" sz="1350"/>
                </a:p>
              </p:txBody>
            </p:sp>
          </p:grpSp>
          <p:grpSp>
            <p:nvGrpSpPr>
              <p:cNvPr id="4" name="组合 3"/>
              <p:cNvGrpSpPr/>
              <p:nvPr/>
            </p:nvGrpSpPr>
            <p:grpSpPr>
              <a:xfrm>
                <a:off x="7921" y="3535"/>
                <a:ext cx="626" cy="627"/>
                <a:chOff x="11986" y="3265"/>
                <a:chExt cx="869" cy="870"/>
              </a:xfrm>
              <a:solidFill>
                <a:srgbClr val="414455"/>
              </a:solidFill>
            </p:grpSpPr>
            <p:sp>
              <p:nvSpPr>
                <p:cNvPr id="51" name="Freeform 51"/>
                <p:cNvSpPr/>
                <p:nvPr/>
              </p:nvSpPr>
              <p:spPr bwMode="auto">
                <a:xfrm>
                  <a:off x="12333" y="3618"/>
                  <a:ext cx="255" cy="255"/>
                </a:xfrm>
                <a:custGeom>
                  <a:avLst/>
                  <a:gdLst>
                    <a:gd name="T0" fmla="*/ 56 w 56"/>
                    <a:gd name="T1" fmla="*/ 18 h 56"/>
                    <a:gd name="T2" fmla="*/ 56 w 56"/>
                    <a:gd name="T3" fmla="*/ 17 h 56"/>
                    <a:gd name="T4" fmla="*/ 38 w 56"/>
                    <a:gd name="T5" fmla="*/ 0 h 56"/>
                    <a:gd name="T6" fmla="*/ 37 w 56"/>
                    <a:gd name="T7" fmla="*/ 0 h 56"/>
                    <a:gd name="T8" fmla="*/ 0 w 56"/>
                    <a:gd name="T9" fmla="*/ 37 h 56"/>
                    <a:gd name="T10" fmla="*/ 0 w 56"/>
                    <a:gd name="T11" fmla="*/ 38 h 56"/>
                    <a:gd name="T12" fmla="*/ 17 w 56"/>
                    <a:gd name="T13" fmla="*/ 55 h 56"/>
                    <a:gd name="T14" fmla="*/ 18 w 56"/>
                    <a:gd name="T15" fmla="*/ 56 h 56"/>
                    <a:gd name="T16" fmla="*/ 19 w 56"/>
                    <a:gd name="T17" fmla="*/ 55 h 56"/>
                    <a:gd name="T18" fmla="*/ 56 w 56"/>
                    <a:gd name="T19" fmla="*/ 19 h 56"/>
                    <a:gd name="T20" fmla="*/ 56 w 56"/>
                    <a:gd name="T21" fmla="*/ 18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56" h="56">
                      <a:moveTo>
                        <a:pt x="56" y="18"/>
                      </a:moveTo>
                      <a:cubicBezTo>
                        <a:pt x="56" y="18"/>
                        <a:pt x="56" y="17"/>
                        <a:pt x="56" y="17"/>
                      </a:cubicBezTo>
                      <a:cubicBezTo>
                        <a:pt x="38" y="0"/>
                        <a:pt x="38" y="0"/>
                        <a:pt x="38" y="0"/>
                      </a:cubicBezTo>
                      <a:cubicBezTo>
                        <a:pt x="38" y="0"/>
                        <a:pt x="37" y="0"/>
                        <a:pt x="37" y="0"/>
                      </a:cubicBezTo>
                      <a:cubicBezTo>
                        <a:pt x="0" y="37"/>
                        <a:pt x="0" y="37"/>
                        <a:pt x="0" y="37"/>
                      </a:cubicBezTo>
                      <a:cubicBezTo>
                        <a:pt x="0" y="37"/>
                        <a:pt x="0" y="38"/>
                        <a:pt x="0" y="38"/>
                      </a:cubicBezTo>
                      <a:cubicBezTo>
                        <a:pt x="17" y="55"/>
                        <a:pt x="17" y="55"/>
                        <a:pt x="17" y="55"/>
                      </a:cubicBezTo>
                      <a:cubicBezTo>
                        <a:pt x="18" y="56"/>
                        <a:pt x="18" y="56"/>
                        <a:pt x="18" y="56"/>
                      </a:cubicBezTo>
                      <a:cubicBezTo>
                        <a:pt x="18" y="56"/>
                        <a:pt x="19" y="56"/>
                        <a:pt x="19" y="55"/>
                      </a:cubicBezTo>
                      <a:cubicBezTo>
                        <a:pt x="56" y="19"/>
                        <a:pt x="56" y="19"/>
                        <a:pt x="56" y="19"/>
                      </a:cubicBezTo>
                      <a:cubicBezTo>
                        <a:pt x="56" y="19"/>
                        <a:pt x="56" y="18"/>
                        <a:pt x="56" y="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2" name="Freeform 52"/>
                <p:cNvSpPr/>
                <p:nvPr/>
              </p:nvSpPr>
              <p:spPr bwMode="auto">
                <a:xfrm>
                  <a:off x="11986" y="3265"/>
                  <a:ext cx="492" cy="498"/>
                </a:xfrm>
                <a:custGeom>
                  <a:avLst/>
                  <a:gdLst>
                    <a:gd name="T0" fmla="*/ 108 w 109"/>
                    <a:gd name="T1" fmla="*/ 68 h 110"/>
                    <a:gd name="T2" fmla="*/ 41 w 109"/>
                    <a:gd name="T3" fmla="*/ 1 h 110"/>
                    <a:gd name="T4" fmla="*/ 40 w 109"/>
                    <a:gd name="T5" fmla="*/ 1 h 110"/>
                    <a:gd name="T6" fmla="*/ 0 w 109"/>
                    <a:gd name="T7" fmla="*/ 41 h 110"/>
                    <a:gd name="T8" fmla="*/ 0 w 109"/>
                    <a:gd name="T9" fmla="*/ 41 h 110"/>
                    <a:gd name="T10" fmla="*/ 0 w 109"/>
                    <a:gd name="T11" fmla="*/ 42 h 110"/>
                    <a:gd name="T12" fmla="*/ 67 w 109"/>
                    <a:gd name="T13" fmla="*/ 109 h 110"/>
                    <a:gd name="T14" fmla="*/ 68 w 109"/>
                    <a:gd name="T15" fmla="*/ 110 h 110"/>
                    <a:gd name="T16" fmla="*/ 68 w 109"/>
                    <a:gd name="T17" fmla="*/ 109 h 110"/>
                    <a:gd name="T18" fmla="*/ 108 w 109"/>
                    <a:gd name="T19" fmla="*/ 69 h 110"/>
                    <a:gd name="T20" fmla="*/ 108 w 109"/>
                    <a:gd name="T21" fmla="*/ 68 h 1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09" h="110">
                      <a:moveTo>
                        <a:pt x="108" y="68"/>
                      </a:moveTo>
                      <a:cubicBezTo>
                        <a:pt x="41" y="1"/>
                        <a:pt x="41" y="1"/>
                        <a:pt x="41" y="1"/>
                      </a:cubicBezTo>
                      <a:cubicBezTo>
                        <a:pt x="41" y="0"/>
                        <a:pt x="40" y="0"/>
                        <a:pt x="40" y="1"/>
                      </a:cubicBezTo>
                      <a:cubicBezTo>
                        <a:pt x="0" y="41"/>
                        <a:pt x="0" y="41"/>
                        <a:pt x="0" y="41"/>
                      </a:cubicBezTo>
                      <a:cubicBezTo>
                        <a:pt x="0" y="41"/>
                        <a:pt x="0" y="41"/>
                        <a:pt x="0" y="41"/>
                      </a:cubicBezTo>
                      <a:cubicBezTo>
                        <a:pt x="0" y="42"/>
                        <a:pt x="0" y="42"/>
                        <a:pt x="0" y="42"/>
                      </a:cubicBezTo>
                      <a:cubicBezTo>
                        <a:pt x="67" y="109"/>
                        <a:pt x="67" y="109"/>
                        <a:pt x="67" y="109"/>
                      </a:cubicBezTo>
                      <a:cubicBezTo>
                        <a:pt x="67" y="109"/>
                        <a:pt x="67" y="110"/>
                        <a:pt x="68" y="110"/>
                      </a:cubicBezTo>
                      <a:cubicBezTo>
                        <a:pt x="68" y="110"/>
                        <a:pt x="68" y="109"/>
                        <a:pt x="68" y="109"/>
                      </a:cubicBezTo>
                      <a:cubicBezTo>
                        <a:pt x="108" y="69"/>
                        <a:pt x="108" y="69"/>
                        <a:pt x="108" y="69"/>
                      </a:cubicBezTo>
                      <a:cubicBezTo>
                        <a:pt x="109" y="69"/>
                        <a:pt x="109" y="68"/>
                        <a:pt x="108" y="6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3" name="Freeform 53"/>
                <p:cNvSpPr>
                  <a:spLocks noEditPoints="1"/>
                </p:cNvSpPr>
                <p:nvPr/>
              </p:nvSpPr>
              <p:spPr bwMode="auto">
                <a:xfrm>
                  <a:off x="12451" y="3735"/>
                  <a:ext cx="405" cy="400"/>
                </a:xfrm>
                <a:custGeom>
                  <a:avLst/>
                  <a:gdLst>
                    <a:gd name="T0" fmla="*/ 88 w 89"/>
                    <a:gd name="T1" fmla="*/ 81 h 88"/>
                    <a:gd name="T2" fmla="*/ 69 w 89"/>
                    <a:gd name="T3" fmla="*/ 25 h 88"/>
                    <a:gd name="T4" fmla="*/ 68 w 89"/>
                    <a:gd name="T5" fmla="*/ 24 h 88"/>
                    <a:gd name="T6" fmla="*/ 35 w 89"/>
                    <a:gd name="T7" fmla="*/ 0 h 88"/>
                    <a:gd name="T8" fmla="*/ 33 w 89"/>
                    <a:gd name="T9" fmla="*/ 0 h 88"/>
                    <a:gd name="T10" fmla="*/ 0 w 89"/>
                    <a:gd name="T11" fmla="*/ 33 h 88"/>
                    <a:gd name="T12" fmla="*/ 0 w 89"/>
                    <a:gd name="T13" fmla="*/ 35 h 88"/>
                    <a:gd name="T14" fmla="*/ 24 w 89"/>
                    <a:gd name="T15" fmla="*/ 68 h 88"/>
                    <a:gd name="T16" fmla="*/ 25 w 89"/>
                    <a:gd name="T17" fmla="*/ 69 h 88"/>
                    <a:gd name="T18" fmla="*/ 81 w 89"/>
                    <a:gd name="T19" fmla="*/ 88 h 88"/>
                    <a:gd name="T20" fmla="*/ 81 w 89"/>
                    <a:gd name="T21" fmla="*/ 88 h 88"/>
                    <a:gd name="T22" fmla="*/ 82 w 89"/>
                    <a:gd name="T23" fmla="*/ 88 h 88"/>
                    <a:gd name="T24" fmla="*/ 88 w 89"/>
                    <a:gd name="T25" fmla="*/ 82 h 88"/>
                    <a:gd name="T26" fmla="*/ 88 w 89"/>
                    <a:gd name="T27" fmla="*/ 81 h 88"/>
                    <a:gd name="T28" fmla="*/ 51 w 89"/>
                    <a:gd name="T29" fmla="*/ 51 h 88"/>
                    <a:gd name="T30" fmla="*/ 38 w 89"/>
                    <a:gd name="T31" fmla="*/ 51 h 88"/>
                    <a:gd name="T32" fmla="*/ 36 w 89"/>
                    <a:gd name="T33" fmla="*/ 44 h 88"/>
                    <a:gd name="T34" fmla="*/ 38 w 89"/>
                    <a:gd name="T35" fmla="*/ 38 h 88"/>
                    <a:gd name="T36" fmla="*/ 45 w 89"/>
                    <a:gd name="T37" fmla="*/ 35 h 88"/>
                    <a:gd name="T38" fmla="*/ 51 w 89"/>
                    <a:gd name="T39" fmla="*/ 38 h 88"/>
                    <a:gd name="T40" fmla="*/ 51 w 89"/>
                    <a:gd name="T41" fmla="*/ 51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89" h="88">
                      <a:moveTo>
                        <a:pt x="88" y="81"/>
                      </a:moveTo>
                      <a:cubicBezTo>
                        <a:pt x="88" y="80"/>
                        <a:pt x="74" y="64"/>
                        <a:pt x="69" y="25"/>
                      </a:cubicBezTo>
                      <a:cubicBezTo>
                        <a:pt x="69" y="24"/>
                        <a:pt x="69" y="24"/>
                        <a:pt x="68" y="24"/>
                      </a:cubicBezTo>
                      <a:cubicBezTo>
                        <a:pt x="68" y="24"/>
                        <a:pt x="55" y="20"/>
                        <a:pt x="35" y="0"/>
                      </a:cubicBezTo>
                      <a:cubicBezTo>
                        <a:pt x="34" y="0"/>
                        <a:pt x="34" y="0"/>
                        <a:pt x="33" y="0"/>
                      </a:cubicBezTo>
                      <a:cubicBezTo>
                        <a:pt x="0" y="33"/>
                        <a:pt x="0" y="33"/>
                        <a:pt x="0" y="33"/>
                      </a:cubicBezTo>
                      <a:cubicBezTo>
                        <a:pt x="0" y="34"/>
                        <a:pt x="0" y="34"/>
                        <a:pt x="0" y="35"/>
                      </a:cubicBezTo>
                      <a:cubicBezTo>
                        <a:pt x="21" y="55"/>
                        <a:pt x="24" y="68"/>
                        <a:pt x="24" y="68"/>
                      </a:cubicBezTo>
                      <a:cubicBezTo>
                        <a:pt x="24" y="68"/>
                        <a:pt x="24" y="69"/>
                        <a:pt x="25" y="69"/>
                      </a:cubicBezTo>
                      <a:cubicBezTo>
                        <a:pt x="64" y="74"/>
                        <a:pt x="81" y="88"/>
                        <a:pt x="81" y="88"/>
                      </a:cubicBezTo>
                      <a:cubicBezTo>
                        <a:pt x="81" y="88"/>
                        <a:pt x="81" y="88"/>
                        <a:pt x="81" y="88"/>
                      </a:cubicBezTo>
                      <a:cubicBezTo>
                        <a:pt x="82" y="88"/>
                        <a:pt x="82" y="88"/>
                        <a:pt x="82" y="88"/>
                      </a:cubicBezTo>
                      <a:cubicBezTo>
                        <a:pt x="88" y="82"/>
                        <a:pt x="88" y="82"/>
                        <a:pt x="88" y="82"/>
                      </a:cubicBezTo>
                      <a:cubicBezTo>
                        <a:pt x="89" y="82"/>
                        <a:pt x="89" y="81"/>
                        <a:pt x="88" y="81"/>
                      </a:cubicBezTo>
                      <a:close/>
                      <a:moveTo>
                        <a:pt x="51" y="51"/>
                      </a:moveTo>
                      <a:cubicBezTo>
                        <a:pt x="48" y="54"/>
                        <a:pt x="42" y="54"/>
                        <a:pt x="38" y="51"/>
                      </a:cubicBezTo>
                      <a:cubicBezTo>
                        <a:pt x="37" y="49"/>
                        <a:pt x="36" y="47"/>
                        <a:pt x="36" y="44"/>
                      </a:cubicBezTo>
                      <a:cubicBezTo>
                        <a:pt x="36" y="42"/>
                        <a:pt x="37" y="40"/>
                        <a:pt x="38" y="38"/>
                      </a:cubicBezTo>
                      <a:cubicBezTo>
                        <a:pt x="40" y="36"/>
                        <a:pt x="42" y="35"/>
                        <a:pt x="45" y="35"/>
                      </a:cubicBezTo>
                      <a:cubicBezTo>
                        <a:pt x="47" y="35"/>
                        <a:pt x="49" y="36"/>
                        <a:pt x="51" y="38"/>
                      </a:cubicBezTo>
                      <a:cubicBezTo>
                        <a:pt x="54" y="42"/>
                        <a:pt x="54" y="47"/>
                        <a:pt x="51" y="5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807" y="1415289"/>
            <a:ext cx="3282884" cy="3559198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5364087" y="1635646"/>
            <a:ext cx="293335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问题一：</a:t>
            </a:r>
            <a:endParaRPr lang="en-US" altLang="zh-CN" dirty="0"/>
          </a:p>
          <a:p>
            <a:r>
              <a:rPr lang="zh-CN" altLang="en-US" dirty="0"/>
              <a:t>此段代码是两个三角形，</a:t>
            </a:r>
            <a:endParaRPr lang="en-US" altLang="zh-CN" dirty="0"/>
          </a:p>
          <a:p>
            <a:r>
              <a:rPr lang="zh-CN" altLang="en-US" dirty="0"/>
              <a:t>上面一个</a:t>
            </a:r>
            <a:r>
              <a:rPr lang="en-US" altLang="zh-CN" dirty="0" err="1"/>
              <a:t>strokeStyle</a:t>
            </a:r>
            <a:r>
              <a:rPr lang="zh-CN" altLang="en-US" dirty="0"/>
              <a:t>为</a:t>
            </a:r>
            <a:r>
              <a:rPr lang="en-US" altLang="zh-CN" dirty="0"/>
              <a:t>red;</a:t>
            </a:r>
            <a:endParaRPr lang="en-US" altLang="zh-CN" dirty="0"/>
          </a:p>
          <a:p>
            <a:r>
              <a:rPr lang="zh-CN" altLang="en-US" dirty="0"/>
              <a:t>下面一个</a:t>
            </a:r>
            <a:r>
              <a:rPr lang="en-US" altLang="zh-CN" dirty="0" err="1"/>
              <a:t>strokeStyle</a:t>
            </a:r>
            <a:r>
              <a:rPr lang="zh-CN" altLang="en-US" dirty="0"/>
              <a:t>为</a:t>
            </a:r>
            <a:r>
              <a:rPr lang="en-US" altLang="zh-CN" dirty="0"/>
              <a:t>green;</a:t>
            </a:r>
            <a:endParaRPr lang="en-US" altLang="zh-CN" dirty="0"/>
          </a:p>
          <a:p>
            <a:r>
              <a:rPr lang="zh-CN" altLang="en-US" dirty="0"/>
              <a:t>问：浏览器展示的两个三角形分别为什么颜色？</a:t>
            </a:r>
            <a:endParaRPr lang="en-US" altLang="zh-CN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文本框 9"/>
          <p:cNvSpPr txBox="1"/>
          <p:nvPr/>
        </p:nvSpPr>
        <p:spPr>
          <a:xfrm>
            <a:off x="1007970" y="231626"/>
            <a:ext cx="1403790" cy="259671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/>
            <a:r>
              <a:rPr lang="en-US" altLang="zh-CN" sz="135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canvas</a:t>
            </a:r>
            <a:endParaRPr lang="zh-CN" altLang="en-US" sz="1350" dirty="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4" name="直接连接符 123"/>
          <p:cNvCxnSpPr/>
          <p:nvPr/>
        </p:nvCxnSpPr>
        <p:spPr>
          <a:xfrm>
            <a:off x="1006366" y="501586"/>
            <a:ext cx="7291077" cy="0"/>
          </a:xfrm>
          <a:prstGeom prst="line">
            <a:avLst/>
          </a:prstGeom>
          <a:ln>
            <a:solidFill>
              <a:srgbClr val="41445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5" name="组合 124"/>
          <p:cNvGrpSpPr/>
          <p:nvPr/>
        </p:nvGrpSpPr>
        <p:grpSpPr>
          <a:xfrm>
            <a:off x="8427406" y="345603"/>
            <a:ext cx="193989" cy="174903"/>
            <a:chOff x="3720691" y="2824413"/>
            <a:chExt cx="1341120" cy="1209172"/>
          </a:xfrm>
        </p:grpSpPr>
        <p:sp>
          <p:nvSpPr>
            <p:cNvPr id="126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  <p:sp>
          <p:nvSpPr>
            <p:cNvPr id="127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</p:grpSp>
      <p:grpSp>
        <p:nvGrpSpPr>
          <p:cNvPr id="65" name="组合 64"/>
          <p:cNvGrpSpPr/>
          <p:nvPr/>
        </p:nvGrpSpPr>
        <p:grpSpPr>
          <a:xfrm>
            <a:off x="414620" y="142563"/>
            <a:ext cx="502789" cy="453321"/>
            <a:chOff x="5424755" y="1340768"/>
            <a:chExt cx="670560" cy="604586"/>
          </a:xfrm>
        </p:grpSpPr>
        <p:grpSp>
          <p:nvGrpSpPr>
            <p:cNvPr id="66" name="组合 65"/>
            <p:cNvGrpSpPr/>
            <p:nvPr/>
          </p:nvGrpSpPr>
          <p:grpSpPr>
            <a:xfrm>
              <a:off x="5424755" y="1340768"/>
              <a:ext cx="670560" cy="604586"/>
              <a:chOff x="3720691" y="2824413"/>
              <a:chExt cx="1341120" cy="1209172"/>
            </a:xfrm>
          </p:grpSpPr>
          <p:sp>
            <p:nvSpPr>
              <p:cNvPr id="69" name="Freeform 5"/>
              <p:cNvSpPr/>
              <p:nvPr/>
            </p:nvSpPr>
            <p:spPr bwMode="auto">
              <a:xfrm rot="1855731">
                <a:off x="3720691" y="2824413"/>
                <a:ext cx="1341120" cy="1209172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16200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190500" dist="1143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73" name="Freeform 5"/>
              <p:cNvSpPr/>
              <p:nvPr/>
            </p:nvSpPr>
            <p:spPr bwMode="auto">
              <a:xfrm rot="1855731">
                <a:off x="3764581" y="2863367"/>
                <a:ext cx="1264630" cy="1140208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21594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</p:grpSp>
        <p:sp>
          <p:nvSpPr>
            <p:cNvPr id="67" name="Freeform 5"/>
            <p:cNvSpPr/>
            <p:nvPr/>
          </p:nvSpPr>
          <p:spPr bwMode="auto">
            <a:xfrm rot="1855731">
              <a:off x="5470180" y="1383052"/>
              <a:ext cx="576760" cy="52001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noFill/>
            <a:ln w="9525" cap="flat">
              <a:solidFill>
                <a:srgbClr val="414455"/>
              </a:solidFill>
              <a:prstDash val="sysDash"/>
              <a:miter lim="800000"/>
            </a:ln>
            <a:effectLst/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</p:grpSp>
      <p:pic>
        <p:nvPicPr>
          <p:cNvPr id="2" name="图片 1" descr="00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0535" y="179070"/>
            <a:ext cx="388620" cy="400050"/>
          </a:xfrm>
          <a:prstGeom prst="rect">
            <a:avLst/>
          </a:prstGeom>
        </p:spPr>
      </p:pic>
      <p:grpSp>
        <p:nvGrpSpPr>
          <p:cNvPr id="35" name="组合 34"/>
          <p:cNvGrpSpPr/>
          <p:nvPr/>
        </p:nvGrpSpPr>
        <p:grpSpPr>
          <a:xfrm>
            <a:off x="979805" y="863600"/>
            <a:ext cx="3303905" cy="372745"/>
            <a:chOff x="1543" y="1360"/>
            <a:chExt cx="5203" cy="587"/>
          </a:xfrm>
        </p:grpSpPr>
        <p:sp>
          <p:nvSpPr>
            <p:cNvPr id="3" name="文本框 2"/>
            <p:cNvSpPr txBox="1"/>
            <p:nvPr/>
          </p:nvSpPr>
          <p:spPr>
            <a:xfrm>
              <a:off x="2298" y="1364"/>
              <a:ext cx="4448" cy="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beginPath</a:t>
              </a:r>
              <a:r>
                <a:rPr lang="en-US" altLang="zh-CN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()</a:t>
              </a:r>
              <a:endPara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4" name="组合 33"/>
            <p:cNvGrpSpPr/>
            <p:nvPr/>
          </p:nvGrpSpPr>
          <p:grpSpPr>
            <a:xfrm>
              <a:off x="1543" y="1360"/>
              <a:ext cx="651" cy="587"/>
              <a:chOff x="7541" y="3259"/>
              <a:chExt cx="1356" cy="1222"/>
            </a:xfrm>
          </p:grpSpPr>
          <p:grpSp>
            <p:nvGrpSpPr>
              <p:cNvPr id="33" name="组合 32"/>
              <p:cNvGrpSpPr/>
              <p:nvPr/>
            </p:nvGrpSpPr>
            <p:grpSpPr>
              <a:xfrm>
                <a:off x="7541" y="3259"/>
                <a:ext cx="1356" cy="1223"/>
                <a:chOff x="7541" y="3259"/>
                <a:chExt cx="1356" cy="1223"/>
              </a:xfrm>
            </p:grpSpPr>
            <p:grpSp>
              <p:nvGrpSpPr>
                <p:cNvPr id="25" name="组合 24"/>
                <p:cNvGrpSpPr/>
                <p:nvPr/>
              </p:nvGrpSpPr>
              <p:grpSpPr>
                <a:xfrm>
                  <a:off x="7541" y="3259"/>
                  <a:ext cx="1356" cy="1223"/>
                  <a:chOff x="3720691" y="2824413"/>
                  <a:chExt cx="1341120" cy="1209172"/>
                </a:xfrm>
              </p:grpSpPr>
              <p:sp>
                <p:nvSpPr>
                  <p:cNvPr id="26" name="Freeform 5"/>
                  <p:cNvSpPr/>
                  <p:nvPr/>
                </p:nvSpPr>
                <p:spPr bwMode="auto">
                  <a:xfrm rot="1855731">
                    <a:off x="3720691" y="2824413"/>
                    <a:ext cx="1341120" cy="1209172"/>
                  </a:xfrm>
                  <a:custGeom>
                    <a:avLst/>
                    <a:gdLst>
                      <a:gd name="T0" fmla="*/ 2151 w 2740"/>
                      <a:gd name="T1" fmla="*/ 2315 h 2446"/>
                      <a:gd name="T2" fmla="*/ 2055 w 2740"/>
                      <a:gd name="T3" fmla="*/ 2410 h 2446"/>
                      <a:gd name="T4" fmla="*/ 1918 w 2740"/>
                      <a:gd name="T5" fmla="*/ 2445 h 2446"/>
                      <a:gd name="T6" fmla="*/ 816 w 2740"/>
                      <a:gd name="T7" fmla="*/ 2445 h 2446"/>
                      <a:gd name="T8" fmla="*/ 685 w 2740"/>
                      <a:gd name="T9" fmla="*/ 2410 h 2446"/>
                      <a:gd name="T10" fmla="*/ 589 w 2740"/>
                      <a:gd name="T11" fmla="*/ 2314 h 2446"/>
                      <a:gd name="T12" fmla="*/ 36 w 2740"/>
                      <a:gd name="T13" fmla="*/ 1356 h 2446"/>
                      <a:gd name="T14" fmla="*/ 0 w 2740"/>
                      <a:gd name="T15" fmla="*/ 1223 h 2446"/>
                      <a:gd name="T16" fmla="*/ 36 w 2740"/>
                      <a:gd name="T17" fmla="*/ 1089 h 2446"/>
                      <a:gd name="T18" fmla="*/ 587 w 2740"/>
                      <a:gd name="T19" fmla="*/ 135 h 2446"/>
                      <a:gd name="T20" fmla="*/ 685 w 2740"/>
                      <a:gd name="T21" fmla="*/ 37 h 2446"/>
                      <a:gd name="T22" fmla="*/ 810 w 2740"/>
                      <a:gd name="T23" fmla="*/ 1 h 2446"/>
                      <a:gd name="T24" fmla="*/ 1916 w 2740"/>
                      <a:gd name="T25" fmla="*/ 1 h 2446"/>
                      <a:gd name="T26" fmla="*/ 2055 w 2740"/>
                      <a:gd name="T27" fmla="*/ 37 h 2446"/>
                      <a:gd name="T28" fmla="*/ 2151 w 2740"/>
                      <a:gd name="T29" fmla="*/ 132 h 2446"/>
                      <a:gd name="T30" fmla="*/ 2702 w 2740"/>
                      <a:gd name="T31" fmla="*/ 1086 h 2446"/>
                      <a:gd name="T32" fmla="*/ 2740 w 2740"/>
                      <a:gd name="T33" fmla="*/ 1223 h 2446"/>
                      <a:gd name="T34" fmla="*/ 2701 w 2740"/>
                      <a:gd name="T35" fmla="*/ 1361 h 2446"/>
                      <a:gd name="T36" fmla="*/ 2151 w 2740"/>
                      <a:gd name="T37" fmla="*/ 2315 h 24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2740" h="2446">
                        <a:moveTo>
                          <a:pt x="2151" y="2315"/>
                        </a:moveTo>
                        <a:cubicBezTo>
                          <a:pt x="2128" y="2353"/>
                          <a:pt x="2096" y="2386"/>
                          <a:pt x="2055" y="2410"/>
                        </a:cubicBezTo>
                        <a:cubicBezTo>
                          <a:pt x="2012" y="2435"/>
                          <a:pt x="1965" y="2446"/>
                          <a:pt x="1918" y="2445"/>
                        </a:cubicBezTo>
                        <a:lnTo>
                          <a:pt x="816" y="2445"/>
                        </a:lnTo>
                        <a:cubicBezTo>
                          <a:pt x="772" y="2445"/>
                          <a:pt x="726" y="2434"/>
                          <a:pt x="685" y="2410"/>
                        </a:cubicBezTo>
                        <a:cubicBezTo>
                          <a:pt x="644" y="2386"/>
                          <a:pt x="611" y="2353"/>
                          <a:pt x="589" y="2314"/>
                        </a:cubicBezTo>
                        <a:lnTo>
                          <a:pt x="36" y="1356"/>
                        </a:lnTo>
                        <a:cubicBezTo>
                          <a:pt x="13" y="1317"/>
                          <a:pt x="0" y="1272"/>
                          <a:pt x="0" y="1223"/>
                        </a:cubicBezTo>
                        <a:cubicBezTo>
                          <a:pt x="0" y="1174"/>
                          <a:pt x="13" y="1129"/>
                          <a:pt x="36" y="1089"/>
                        </a:cubicBezTo>
                        <a:lnTo>
                          <a:pt x="587" y="135"/>
                        </a:lnTo>
                        <a:cubicBezTo>
                          <a:pt x="610" y="96"/>
                          <a:pt x="643" y="61"/>
                          <a:pt x="685" y="37"/>
                        </a:cubicBezTo>
                        <a:cubicBezTo>
                          <a:pt x="724" y="14"/>
                          <a:pt x="767" y="2"/>
                          <a:pt x="810" y="1"/>
                        </a:cubicBezTo>
                        <a:lnTo>
                          <a:pt x="1916" y="1"/>
                        </a:lnTo>
                        <a:cubicBezTo>
                          <a:pt x="1963" y="0"/>
                          <a:pt x="2011" y="11"/>
                          <a:pt x="2055" y="37"/>
                        </a:cubicBezTo>
                        <a:cubicBezTo>
                          <a:pt x="2096" y="60"/>
                          <a:pt x="2129" y="93"/>
                          <a:pt x="2151" y="132"/>
                        </a:cubicBezTo>
                        <a:lnTo>
                          <a:pt x="2702" y="1086"/>
                        </a:lnTo>
                        <a:cubicBezTo>
                          <a:pt x="2726" y="1126"/>
                          <a:pt x="2740" y="1173"/>
                          <a:pt x="2740" y="1223"/>
                        </a:cubicBezTo>
                        <a:cubicBezTo>
                          <a:pt x="2740" y="1274"/>
                          <a:pt x="2726" y="1321"/>
                          <a:pt x="2701" y="1361"/>
                        </a:cubicBezTo>
                        <a:lnTo>
                          <a:pt x="2151" y="231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D3D3D3"/>
                      </a:gs>
                      <a:gs pos="100000">
                        <a:srgbClr val="F9F9F9"/>
                      </a:gs>
                    </a:gsLst>
                    <a:lin ang="16200000" scaled="0"/>
                  </a:gradFill>
                  <a:ln w="12700" cap="flat">
                    <a:noFill/>
                    <a:prstDash val="solid"/>
                    <a:miter lim="800000"/>
                  </a:ln>
                  <a:effectLst>
                    <a:outerShdw blurRad="190500" dist="1143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vert="horz" wrap="square" lIns="68562" tIns="34281" rIns="68562" bIns="34281" numCol="1" anchor="t" anchorCtr="0" compatLnSpc="1"/>
                  <a:lstStyle/>
                  <a:p>
                    <a:endParaRPr lang="zh-CN" altLang="en-US" sz="1350"/>
                  </a:p>
                </p:txBody>
              </p:sp>
              <p:sp>
                <p:nvSpPr>
                  <p:cNvPr id="27" name="Freeform 5"/>
                  <p:cNvSpPr/>
                  <p:nvPr/>
                </p:nvSpPr>
                <p:spPr bwMode="auto">
                  <a:xfrm rot="1855731">
                    <a:off x="3764581" y="2863367"/>
                    <a:ext cx="1264630" cy="1140208"/>
                  </a:xfrm>
                  <a:custGeom>
                    <a:avLst/>
                    <a:gdLst>
                      <a:gd name="T0" fmla="*/ 2151 w 2740"/>
                      <a:gd name="T1" fmla="*/ 2315 h 2446"/>
                      <a:gd name="T2" fmla="*/ 2055 w 2740"/>
                      <a:gd name="T3" fmla="*/ 2410 h 2446"/>
                      <a:gd name="T4" fmla="*/ 1918 w 2740"/>
                      <a:gd name="T5" fmla="*/ 2445 h 2446"/>
                      <a:gd name="T6" fmla="*/ 816 w 2740"/>
                      <a:gd name="T7" fmla="*/ 2445 h 2446"/>
                      <a:gd name="T8" fmla="*/ 685 w 2740"/>
                      <a:gd name="T9" fmla="*/ 2410 h 2446"/>
                      <a:gd name="T10" fmla="*/ 589 w 2740"/>
                      <a:gd name="T11" fmla="*/ 2314 h 2446"/>
                      <a:gd name="T12" fmla="*/ 36 w 2740"/>
                      <a:gd name="T13" fmla="*/ 1356 h 2446"/>
                      <a:gd name="T14" fmla="*/ 0 w 2740"/>
                      <a:gd name="T15" fmla="*/ 1223 h 2446"/>
                      <a:gd name="T16" fmla="*/ 36 w 2740"/>
                      <a:gd name="T17" fmla="*/ 1089 h 2446"/>
                      <a:gd name="T18" fmla="*/ 587 w 2740"/>
                      <a:gd name="T19" fmla="*/ 135 h 2446"/>
                      <a:gd name="T20" fmla="*/ 685 w 2740"/>
                      <a:gd name="T21" fmla="*/ 37 h 2446"/>
                      <a:gd name="T22" fmla="*/ 810 w 2740"/>
                      <a:gd name="T23" fmla="*/ 1 h 2446"/>
                      <a:gd name="T24" fmla="*/ 1916 w 2740"/>
                      <a:gd name="T25" fmla="*/ 1 h 2446"/>
                      <a:gd name="T26" fmla="*/ 2055 w 2740"/>
                      <a:gd name="T27" fmla="*/ 37 h 2446"/>
                      <a:gd name="T28" fmla="*/ 2151 w 2740"/>
                      <a:gd name="T29" fmla="*/ 132 h 2446"/>
                      <a:gd name="T30" fmla="*/ 2702 w 2740"/>
                      <a:gd name="T31" fmla="*/ 1086 h 2446"/>
                      <a:gd name="T32" fmla="*/ 2740 w 2740"/>
                      <a:gd name="T33" fmla="*/ 1223 h 2446"/>
                      <a:gd name="T34" fmla="*/ 2701 w 2740"/>
                      <a:gd name="T35" fmla="*/ 1361 h 2446"/>
                      <a:gd name="T36" fmla="*/ 2151 w 2740"/>
                      <a:gd name="T37" fmla="*/ 2315 h 24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2740" h="2446">
                        <a:moveTo>
                          <a:pt x="2151" y="2315"/>
                        </a:moveTo>
                        <a:cubicBezTo>
                          <a:pt x="2128" y="2353"/>
                          <a:pt x="2096" y="2386"/>
                          <a:pt x="2055" y="2410"/>
                        </a:cubicBezTo>
                        <a:cubicBezTo>
                          <a:pt x="2012" y="2435"/>
                          <a:pt x="1965" y="2446"/>
                          <a:pt x="1918" y="2445"/>
                        </a:cubicBezTo>
                        <a:lnTo>
                          <a:pt x="816" y="2445"/>
                        </a:lnTo>
                        <a:cubicBezTo>
                          <a:pt x="772" y="2445"/>
                          <a:pt x="726" y="2434"/>
                          <a:pt x="685" y="2410"/>
                        </a:cubicBezTo>
                        <a:cubicBezTo>
                          <a:pt x="644" y="2386"/>
                          <a:pt x="611" y="2353"/>
                          <a:pt x="589" y="2314"/>
                        </a:cubicBezTo>
                        <a:lnTo>
                          <a:pt x="36" y="1356"/>
                        </a:lnTo>
                        <a:cubicBezTo>
                          <a:pt x="13" y="1317"/>
                          <a:pt x="0" y="1272"/>
                          <a:pt x="0" y="1223"/>
                        </a:cubicBezTo>
                        <a:cubicBezTo>
                          <a:pt x="0" y="1174"/>
                          <a:pt x="13" y="1129"/>
                          <a:pt x="36" y="1089"/>
                        </a:cubicBezTo>
                        <a:lnTo>
                          <a:pt x="587" y="135"/>
                        </a:lnTo>
                        <a:cubicBezTo>
                          <a:pt x="610" y="96"/>
                          <a:pt x="643" y="61"/>
                          <a:pt x="685" y="37"/>
                        </a:cubicBezTo>
                        <a:cubicBezTo>
                          <a:pt x="724" y="14"/>
                          <a:pt x="767" y="2"/>
                          <a:pt x="810" y="1"/>
                        </a:cubicBezTo>
                        <a:lnTo>
                          <a:pt x="1916" y="1"/>
                        </a:lnTo>
                        <a:cubicBezTo>
                          <a:pt x="1963" y="0"/>
                          <a:pt x="2011" y="11"/>
                          <a:pt x="2055" y="37"/>
                        </a:cubicBezTo>
                        <a:cubicBezTo>
                          <a:pt x="2096" y="60"/>
                          <a:pt x="2129" y="93"/>
                          <a:pt x="2151" y="132"/>
                        </a:cubicBezTo>
                        <a:lnTo>
                          <a:pt x="2702" y="1086"/>
                        </a:lnTo>
                        <a:cubicBezTo>
                          <a:pt x="2726" y="1126"/>
                          <a:pt x="2740" y="1173"/>
                          <a:pt x="2740" y="1223"/>
                        </a:cubicBezTo>
                        <a:cubicBezTo>
                          <a:pt x="2740" y="1274"/>
                          <a:pt x="2726" y="1321"/>
                          <a:pt x="2701" y="1361"/>
                        </a:cubicBezTo>
                        <a:lnTo>
                          <a:pt x="2151" y="231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D3D3D3"/>
                      </a:gs>
                      <a:gs pos="100000">
                        <a:srgbClr val="F9F9F9"/>
                      </a:gs>
                    </a:gsLst>
                    <a:lin ang="21594000" scaled="0"/>
                  </a:gradFill>
                  <a:ln w="12700" cap="flat">
                    <a:noFill/>
                    <a:prstDash val="solid"/>
                    <a:miter lim="800000"/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vert="horz" wrap="square" lIns="68562" tIns="34281" rIns="68562" bIns="34281" numCol="1" anchor="t" anchorCtr="0" compatLnSpc="1"/>
                  <a:lstStyle/>
                  <a:p>
                    <a:endParaRPr lang="zh-CN" altLang="en-US" sz="1350"/>
                  </a:p>
                </p:txBody>
              </p:sp>
            </p:grpSp>
            <p:sp>
              <p:nvSpPr>
                <p:cNvPr id="28" name="Freeform 5"/>
                <p:cNvSpPr/>
                <p:nvPr/>
              </p:nvSpPr>
              <p:spPr bwMode="auto">
                <a:xfrm rot="1855731">
                  <a:off x="7634" y="3343"/>
                  <a:ext cx="1171" cy="1055"/>
                </a:xfrm>
                <a:custGeom>
                  <a:avLst/>
                  <a:gdLst>
                    <a:gd name="T0" fmla="*/ 2151 w 2740"/>
                    <a:gd name="T1" fmla="*/ 2315 h 2446"/>
                    <a:gd name="T2" fmla="*/ 2055 w 2740"/>
                    <a:gd name="T3" fmla="*/ 2410 h 2446"/>
                    <a:gd name="T4" fmla="*/ 1918 w 2740"/>
                    <a:gd name="T5" fmla="*/ 2445 h 2446"/>
                    <a:gd name="T6" fmla="*/ 816 w 2740"/>
                    <a:gd name="T7" fmla="*/ 2445 h 2446"/>
                    <a:gd name="T8" fmla="*/ 685 w 2740"/>
                    <a:gd name="T9" fmla="*/ 2410 h 2446"/>
                    <a:gd name="T10" fmla="*/ 589 w 2740"/>
                    <a:gd name="T11" fmla="*/ 2314 h 2446"/>
                    <a:gd name="T12" fmla="*/ 36 w 2740"/>
                    <a:gd name="T13" fmla="*/ 1356 h 2446"/>
                    <a:gd name="T14" fmla="*/ 0 w 2740"/>
                    <a:gd name="T15" fmla="*/ 1223 h 2446"/>
                    <a:gd name="T16" fmla="*/ 36 w 2740"/>
                    <a:gd name="T17" fmla="*/ 1089 h 2446"/>
                    <a:gd name="T18" fmla="*/ 587 w 2740"/>
                    <a:gd name="T19" fmla="*/ 135 h 2446"/>
                    <a:gd name="T20" fmla="*/ 685 w 2740"/>
                    <a:gd name="T21" fmla="*/ 37 h 2446"/>
                    <a:gd name="T22" fmla="*/ 810 w 2740"/>
                    <a:gd name="T23" fmla="*/ 1 h 2446"/>
                    <a:gd name="T24" fmla="*/ 1916 w 2740"/>
                    <a:gd name="T25" fmla="*/ 1 h 2446"/>
                    <a:gd name="T26" fmla="*/ 2055 w 2740"/>
                    <a:gd name="T27" fmla="*/ 37 h 2446"/>
                    <a:gd name="T28" fmla="*/ 2151 w 2740"/>
                    <a:gd name="T29" fmla="*/ 132 h 2446"/>
                    <a:gd name="T30" fmla="*/ 2702 w 2740"/>
                    <a:gd name="T31" fmla="*/ 1086 h 2446"/>
                    <a:gd name="T32" fmla="*/ 2740 w 2740"/>
                    <a:gd name="T33" fmla="*/ 1223 h 2446"/>
                    <a:gd name="T34" fmla="*/ 2701 w 2740"/>
                    <a:gd name="T35" fmla="*/ 1361 h 2446"/>
                    <a:gd name="T36" fmla="*/ 2151 w 2740"/>
                    <a:gd name="T37" fmla="*/ 2315 h 24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740" h="2446">
                      <a:moveTo>
                        <a:pt x="2151" y="2315"/>
                      </a:moveTo>
                      <a:cubicBezTo>
                        <a:pt x="2128" y="2353"/>
                        <a:pt x="2096" y="2386"/>
                        <a:pt x="2055" y="2410"/>
                      </a:cubicBezTo>
                      <a:cubicBezTo>
                        <a:pt x="2012" y="2435"/>
                        <a:pt x="1965" y="2446"/>
                        <a:pt x="1918" y="2445"/>
                      </a:cubicBezTo>
                      <a:lnTo>
                        <a:pt x="816" y="2445"/>
                      </a:lnTo>
                      <a:cubicBezTo>
                        <a:pt x="772" y="2445"/>
                        <a:pt x="726" y="2434"/>
                        <a:pt x="685" y="2410"/>
                      </a:cubicBezTo>
                      <a:cubicBezTo>
                        <a:pt x="644" y="2386"/>
                        <a:pt x="611" y="2353"/>
                        <a:pt x="589" y="2314"/>
                      </a:cubicBezTo>
                      <a:lnTo>
                        <a:pt x="36" y="1356"/>
                      </a:lnTo>
                      <a:cubicBezTo>
                        <a:pt x="13" y="1317"/>
                        <a:pt x="0" y="1272"/>
                        <a:pt x="0" y="1223"/>
                      </a:cubicBezTo>
                      <a:cubicBezTo>
                        <a:pt x="0" y="1174"/>
                        <a:pt x="13" y="1129"/>
                        <a:pt x="36" y="1089"/>
                      </a:cubicBezTo>
                      <a:lnTo>
                        <a:pt x="587" y="135"/>
                      </a:lnTo>
                      <a:cubicBezTo>
                        <a:pt x="610" y="96"/>
                        <a:pt x="643" y="61"/>
                        <a:pt x="685" y="37"/>
                      </a:cubicBezTo>
                      <a:cubicBezTo>
                        <a:pt x="724" y="14"/>
                        <a:pt x="767" y="2"/>
                        <a:pt x="810" y="1"/>
                      </a:cubicBezTo>
                      <a:lnTo>
                        <a:pt x="1916" y="1"/>
                      </a:lnTo>
                      <a:cubicBezTo>
                        <a:pt x="1963" y="0"/>
                        <a:pt x="2011" y="11"/>
                        <a:pt x="2055" y="37"/>
                      </a:cubicBezTo>
                      <a:cubicBezTo>
                        <a:pt x="2096" y="60"/>
                        <a:pt x="2129" y="93"/>
                        <a:pt x="2151" y="132"/>
                      </a:cubicBezTo>
                      <a:lnTo>
                        <a:pt x="2702" y="1086"/>
                      </a:lnTo>
                      <a:cubicBezTo>
                        <a:pt x="2726" y="1126"/>
                        <a:pt x="2740" y="1173"/>
                        <a:pt x="2740" y="1223"/>
                      </a:cubicBezTo>
                      <a:cubicBezTo>
                        <a:pt x="2740" y="1274"/>
                        <a:pt x="2726" y="1321"/>
                        <a:pt x="2701" y="1361"/>
                      </a:cubicBezTo>
                      <a:lnTo>
                        <a:pt x="2151" y="2315"/>
                      </a:lnTo>
                      <a:close/>
                    </a:path>
                  </a:pathLst>
                </a:custGeom>
                <a:noFill/>
                <a:ln w="9525" cap="flat">
                  <a:solidFill>
                    <a:srgbClr val="414455"/>
                  </a:solidFill>
                  <a:prstDash val="sysDash"/>
                  <a:miter lim="800000"/>
                </a:ln>
                <a:effectLst/>
              </p:spPr>
              <p:txBody>
                <a:bodyPr vert="horz" wrap="square" lIns="68562" tIns="34281" rIns="68562" bIns="34281" numCol="1" anchor="t" anchorCtr="0" compatLnSpc="1"/>
                <a:lstStyle/>
                <a:p>
                  <a:endParaRPr lang="zh-CN" altLang="en-US" sz="1350"/>
                </a:p>
              </p:txBody>
            </p:sp>
          </p:grpSp>
          <p:grpSp>
            <p:nvGrpSpPr>
              <p:cNvPr id="4" name="组合 3"/>
              <p:cNvGrpSpPr/>
              <p:nvPr/>
            </p:nvGrpSpPr>
            <p:grpSpPr>
              <a:xfrm>
                <a:off x="7921" y="3535"/>
                <a:ext cx="626" cy="627"/>
                <a:chOff x="11986" y="3265"/>
                <a:chExt cx="869" cy="870"/>
              </a:xfrm>
              <a:solidFill>
                <a:srgbClr val="414455"/>
              </a:solidFill>
            </p:grpSpPr>
            <p:sp>
              <p:nvSpPr>
                <p:cNvPr id="51" name="Freeform 51"/>
                <p:cNvSpPr/>
                <p:nvPr/>
              </p:nvSpPr>
              <p:spPr bwMode="auto">
                <a:xfrm>
                  <a:off x="12333" y="3618"/>
                  <a:ext cx="255" cy="255"/>
                </a:xfrm>
                <a:custGeom>
                  <a:avLst/>
                  <a:gdLst>
                    <a:gd name="T0" fmla="*/ 56 w 56"/>
                    <a:gd name="T1" fmla="*/ 18 h 56"/>
                    <a:gd name="T2" fmla="*/ 56 w 56"/>
                    <a:gd name="T3" fmla="*/ 17 h 56"/>
                    <a:gd name="T4" fmla="*/ 38 w 56"/>
                    <a:gd name="T5" fmla="*/ 0 h 56"/>
                    <a:gd name="T6" fmla="*/ 37 w 56"/>
                    <a:gd name="T7" fmla="*/ 0 h 56"/>
                    <a:gd name="T8" fmla="*/ 0 w 56"/>
                    <a:gd name="T9" fmla="*/ 37 h 56"/>
                    <a:gd name="T10" fmla="*/ 0 w 56"/>
                    <a:gd name="T11" fmla="*/ 38 h 56"/>
                    <a:gd name="T12" fmla="*/ 17 w 56"/>
                    <a:gd name="T13" fmla="*/ 55 h 56"/>
                    <a:gd name="T14" fmla="*/ 18 w 56"/>
                    <a:gd name="T15" fmla="*/ 56 h 56"/>
                    <a:gd name="T16" fmla="*/ 19 w 56"/>
                    <a:gd name="T17" fmla="*/ 55 h 56"/>
                    <a:gd name="T18" fmla="*/ 56 w 56"/>
                    <a:gd name="T19" fmla="*/ 19 h 56"/>
                    <a:gd name="T20" fmla="*/ 56 w 56"/>
                    <a:gd name="T21" fmla="*/ 18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56" h="56">
                      <a:moveTo>
                        <a:pt x="56" y="18"/>
                      </a:moveTo>
                      <a:cubicBezTo>
                        <a:pt x="56" y="18"/>
                        <a:pt x="56" y="17"/>
                        <a:pt x="56" y="17"/>
                      </a:cubicBezTo>
                      <a:cubicBezTo>
                        <a:pt x="38" y="0"/>
                        <a:pt x="38" y="0"/>
                        <a:pt x="38" y="0"/>
                      </a:cubicBezTo>
                      <a:cubicBezTo>
                        <a:pt x="38" y="0"/>
                        <a:pt x="37" y="0"/>
                        <a:pt x="37" y="0"/>
                      </a:cubicBezTo>
                      <a:cubicBezTo>
                        <a:pt x="0" y="37"/>
                        <a:pt x="0" y="37"/>
                        <a:pt x="0" y="37"/>
                      </a:cubicBezTo>
                      <a:cubicBezTo>
                        <a:pt x="0" y="37"/>
                        <a:pt x="0" y="38"/>
                        <a:pt x="0" y="38"/>
                      </a:cubicBezTo>
                      <a:cubicBezTo>
                        <a:pt x="17" y="55"/>
                        <a:pt x="17" y="55"/>
                        <a:pt x="17" y="55"/>
                      </a:cubicBezTo>
                      <a:cubicBezTo>
                        <a:pt x="18" y="56"/>
                        <a:pt x="18" y="56"/>
                        <a:pt x="18" y="56"/>
                      </a:cubicBezTo>
                      <a:cubicBezTo>
                        <a:pt x="18" y="56"/>
                        <a:pt x="19" y="56"/>
                        <a:pt x="19" y="55"/>
                      </a:cubicBezTo>
                      <a:cubicBezTo>
                        <a:pt x="56" y="19"/>
                        <a:pt x="56" y="19"/>
                        <a:pt x="56" y="19"/>
                      </a:cubicBezTo>
                      <a:cubicBezTo>
                        <a:pt x="56" y="19"/>
                        <a:pt x="56" y="18"/>
                        <a:pt x="56" y="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2" name="Freeform 52"/>
                <p:cNvSpPr/>
                <p:nvPr/>
              </p:nvSpPr>
              <p:spPr bwMode="auto">
                <a:xfrm>
                  <a:off x="11986" y="3265"/>
                  <a:ext cx="492" cy="498"/>
                </a:xfrm>
                <a:custGeom>
                  <a:avLst/>
                  <a:gdLst>
                    <a:gd name="T0" fmla="*/ 108 w 109"/>
                    <a:gd name="T1" fmla="*/ 68 h 110"/>
                    <a:gd name="T2" fmla="*/ 41 w 109"/>
                    <a:gd name="T3" fmla="*/ 1 h 110"/>
                    <a:gd name="T4" fmla="*/ 40 w 109"/>
                    <a:gd name="T5" fmla="*/ 1 h 110"/>
                    <a:gd name="T6" fmla="*/ 0 w 109"/>
                    <a:gd name="T7" fmla="*/ 41 h 110"/>
                    <a:gd name="T8" fmla="*/ 0 w 109"/>
                    <a:gd name="T9" fmla="*/ 41 h 110"/>
                    <a:gd name="T10" fmla="*/ 0 w 109"/>
                    <a:gd name="T11" fmla="*/ 42 h 110"/>
                    <a:gd name="T12" fmla="*/ 67 w 109"/>
                    <a:gd name="T13" fmla="*/ 109 h 110"/>
                    <a:gd name="T14" fmla="*/ 68 w 109"/>
                    <a:gd name="T15" fmla="*/ 110 h 110"/>
                    <a:gd name="T16" fmla="*/ 68 w 109"/>
                    <a:gd name="T17" fmla="*/ 109 h 110"/>
                    <a:gd name="T18" fmla="*/ 108 w 109"/>
                    <a:gd name="T19" fmla="*/ 69 h 110"/>
                    <a:gd name="T20" fmla="*/ 108 w 109"/>
                    <a:gd name="T21" fmla="*/ 68 h 1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09" h="110">
                      <a:moveTo>
                        <a:pt x="108" y="68"/>
                      </a:moveTo>
                      <a:cubicBezTo>
                        <a:pt x="41" y="1"/>
                        <a:pt x="41" y="1"/>
                        <a:pt x="41" y="1"/>
                      </a:cubicBezTo>
                      <a:cubicBezTo>
                        <a:pt x="41" y="0"/>
                        <a:pt x="40" y="0"/>
                        <a:pt x="40" y="1"/>
                      </a:cubicBezTo>
                      <a:cubicBezTo>
                        <a:pt x="0" y="41"/>
                        <a:pt x="0" y="41"/>
                        <a:pt x="0" y="41"/>
                      </a:cubicBezTo>
                      <a:cubicBezTo>
                        <a:pt x="0" y="41"/>
                        <a:pt x="0" y="41"/>
                        <a:pt x="0" y="41"/>
                      </a:cubicBezTo>
                      <a:cubicBezTo>
                        <a:pt x="0" y="42"/>
                        <a:pt x="0" y="42"/>
                        <a:pt x="0" y="42"/>
                      </a:cubicBezTo>
                      <a:cubicBezTo>
                        <a:pt x="67" y="109"/>
                        <a:pt x="67" y="109"/>
                        <a:pt x="67" y="109"/>
                      </a:cubicBezTo>
                      <a:cubicBezTo>
                        <a:pt x="67" y="109"/>
                        <a:pt x="67" y="110"/>
                        <a:pt x="68" y="110"/>
                      </a:cubicBezTo>
                      <a:cubicBezTo>
                        <a:pt x="68" y="110"/>
                        <a:pt x="68" y="109"/>
                        <a:pt x="68" y="109"/>
                      </a:cubicBezTo>
                      <a:cubicBezTo>
                        <a:pt x="108" y="69"/>
                        <a:pt x="108" y="69"/>
                        <a:pt x="108" y="69"/>
                      </a:cubicBezTo>
                      <a:cubicBezTo>
                        <a:pt x="109" y="69"/>
                        <a:pt x="109" y="68"/>
                        <a:pt x="108" y="6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3" name="Freeform 53"/>
                <p:cNvSpPr>
                  <a:spLocks noEditPoints="1"/>
                </p:cNvSpPr>
                <p:nvPr/>
              </p:nvSpPr>
              <p:spPr bwMode="auto">
                <a:xfrm>
                  <a:off x="12451" y="3735"/>
                  <a:ext cx="405" cy="400"/>
                </a:xfrm>
                <a:custGeom>
                  <a:avLst/>
                  <a:gdLst>
                    <a:gd name="T0" fmla="*/ 88 w 89"/>
                    <a:gd name="T1" fmla="*/ 81 h 88"/>
                    <a:gd name="T2" fmla="*/ 69 w 89"/>
                    <a:gd name="T3" fmla="*/ 25 h 88"/>
                    <a:gd name="T4" fmla="*/ 68 w 89"/>
                    <a:gd name="T5" fmla="*/ 24 h 88"/>
                    <a:gd name="T6" fmla="*/ 35 w 89"/>
                    <a:gd name="T7" fmla="*/ 0 h 88"/>
                    <a:gd name="T8" fmla="*/ 33 w 89"/>
                    <a:gd name="T9" fmla="*/ 0 h 88"/>
                    <a:gd name="T10" fmla="*/ 0 w 89"/>
                    <a:gd name="T11" fmla="*/ 33 h 88"/>
                    <a:gd name="T12" fmla="*/ 0 w 89"/>
                    <a:gd name="T13" fmla="*/ 35 h 88"/>
                    <a:gd name="T14" fmla="*/ 24 w 89"/>
                    <a:gd name="T15" fmla="*/ 68 h 88"/>
                    <a:gd name="T16" fmla="*/ 25 w 89"/>
                    <a:gd name="T17" fmla="*/ 69 h 88"/>
                    <a:gd name="T18" fmla="*/ 81 w 89"/>
                    <a:gd name="T19" fmla="*/ 88 h 88"/>
                    <a:gd name="T20" fmla="*/ 81 w 89"/>
                    <a:gd name="T21" fmla="*/ 88 h 88"/>
                    <a:gd name="T22" fmla="*/ 82 w 89"/>
                    <a:gd name="T23" fmla="*/ 88 h 88"/>
                    <a:gd name="T24" fmla="*/ 88 w 89"/>
                    <a:gd name="T25" fmla="*/ 82 h 88"/>
                    <a:gd name="T26" fmla="*/ 88 w 89"/>
                    <a:gd name="T27" fmla="*/ 81 h 88"/>
                    <a:gd name="T28" fmla="*/ 51 w 89"/>
                    <a:gd name="T29" fmla="*/ 51 h 88"/>
                    <a:gd name="T30" fmla="*/ 38 w 89"/>
                    <a:gd name="T31" fmla="*/ 51 h 88"/>
                    <a:gd name="T32" fmla="*/ 36 w 89"/>
                    <a:gd name="T33" fmla="*/ 44 h 88"/>
                    <a:gd name="T34" fmla="*/ 38 w 89"/>
                    <a:gd name="T35" fmla="*/ 38 h 88"/>
                    <a:gd name="T36" fmla="*/ 45 w 89"/>
                    <a:gd name="T37" fmla="*/ 35 h 88"/>
                    <a:gd name="T38" fmla="*/ 51 w 89"/>
                    <a:gd name="T39" fmla="*/ 38 h 88"/>
                    <a:gd name="T40" fmla="*/ 51 w 89"/>
                    <a:gd name="T41" fmla="*/ 51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89" h="88">
                      <a:moveTo>
                        <a:pt x="88" y="81"/>
                      </a:moveTo>
                      <a:cubicBezTo>
                        <a:pt x="88" y="80"/>
                        <a:pt x="74" y="64"/>
                        <a:pt x="69" y="25"/>
                      </a:cubicBezTo>
                      <a:cubicBezTo>
                        <a:pt x="69" y="24"/>
                        <a:pt x="69" y="24"/>
                        <a:pt x="68" y="24"/>
                      </a:cubicBezTo>
                      <a:cubicBezTo>
                        <a:pt x="68" y="24"/>
                        <a:pt x="55" y="20"/>
                        <a:pt x="35" y="0"/>
                      </a:cubicBezTo>
                      <a:cubicBezTo>
                        <a:pt x="34" y="0"/>
                        <a:pt x="34" y="0"/>
                        <a:pt x="33" y="0"/>
                      </a:cubicBezTo>
                      <a:cubicBezTo>
                        <a:pt x="0" y="33"/>
                        <a:pt x="0" y="33"/>
                        <a:pt x="0" y="33"/>
                      </a:cubicBezTo>
                      <a:cubicBezTo>
                        <a:pt x="0" y="34"/>
                        <a:pt x="0" y="34"/>
                        <a:pt x="0" y="35"/>
                      </a:cubicBezTo>
                      <a:cubicBezTo>
                        <a:pt x="21" y="55"/>
                        <a:pt x="24" y="68"/>
                        <a:pt x="24" y="68"/>
                      </a:cubicBezTo>
                      <a:cubicBezTo>
                        <a:pt x="24" y="68"/>
                        <a:pt x="24" y="69"/>
                        <a:pt x="25" y="69"/>
                      </a:cubicBezTo>
                      <a:cubicBezTo>
                        <a:pt x="64" y="74"/>
                        <a:pt x="81" y="88"/>
                        <a:pt x="81" y="88"/>
                      </a:cubicBezTo>
                      <a:cubicBezTo>
                        <a:pt x="81" y="88"/>
                        <a:pt x="81" y="88"/>
                        <a:pt x="81" y="88"/>
                      </a:cubicBezTo>
                      <a:cubicBezTo>
                        <a:pt x="82" y="88"/>
                        <a:pt x="82" y="88"/>
                        <a:pt x="82" y="88"/>
                      </a:cubicBezTo>
                      <a:cubicBezTo>
                        <a:pt x="88" y="82"/>
                        <a:pt x="88" y="82"/>
                        <a:pt x="88" y="82"/>
                      </a:cubicBezTo>
                      <a:cubicBezTo>
                        <a:pt x="89" y="82"/>
                        <a:pt x="89" y="81"/>
                        <a:pt x="88" y="81"/>
                      </a:cubicBezTo>
                      <a:close/>
                      <a:moveTo>
                        <a:pt x="51" y="51"/>
                      </a:moveTo>
                      <a:cubicBezTo>
                        <a:pt x="48" y="54"/>
                        <a:pt x="42" y="54"/>
                        <a:pt x="38" y="51"/>
                      </a:cubicBezTo>
                      <a:cubicBezTo>
                        <a:pt x="37" y="49"/>
                        <a:pt x="36" y="47"/>
                        <a:pt x="36" y="44"/>
                      </a:cubicBezTo>
                      <a:cubicBezTo>
                        <a:pt x="36" y="42"/>
                        <a:pt x="37" y="40"/>
                        <a:pt x="38" y="38"/>
                      </a:cubicBezTo>
                      <a:cubicBezTo>
                        <a:pt x="40" y="36"/>
                        <a:pt x="42" y="35"/>
                        <a:pt x="45" y="35"/>
                      </a:cubicBezTo>
                      <a:cubicBezTo>
                        <a:pt x="47" y="35"/>
                        <a:pt x="49" y="36"/>
                        <a:pt x="51" y="38"/>
                      </a:cubicBezTo>
                      <a:cubicBezTo>
                        <a:pt x="54" y="42"/>
                        <a:pt x="54" y="47"/>
                        <a:pt x="51" y="5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5" name="文本框 4"/>
          <p:cNvSpPr txBox="1"/>
          <p:nvPr/>
        </p:nvSpPr>
        <p:spPr>
          <a:xfrm>
            <a:off x="1331640" y="1680915"/>
            <a:ext cx="59930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fill</a:t>
            </a:r>
            <a:r>
              <a:rPr lang="zh-CN" altLang="en-US" dirty="0"/>
              <a:t>和</a:t>
            </a:r>
            <a:r>
              <a:rPr lang="en-US" altLang="zh-CN" dirty="0"/>
              <a:t>stroke</a:t>
            </a:r>
            <a:r>
              <a:rPr lang="zh-CN" altLang="en-US" dirty="0"/>
              <a:t>方法都是作用在当前的所有子路径</a:t>
            </a:r>
            <a:endParaRPr lang="en-US" altLang="zh-CN" dirty="0"/>
          </a:p>
          <a:p>
            <a:endParaRPr lang="zh-CN" altLang="en-US" dirty="0"/>
          </a:p>
          <a:p>
            <a:r>
              <a:rPr lang="zh-CN" altLang="en-US" dirty="0"/>
              <a:t>若想开辟新的路径，需要使用</a:t>
            </a:r>
            <a:r>
              <a:rPr lang="en-US" altLang="zh-CN" dirty="0" err="1">
                <a:solidFill>
                  <a:srgbClr val="FF0000"/>
                </a:solidFill>
              </a:rPr>
              <a:t>beginPath</a:t>
            </a:r>
            <a:r>
              <a:rPr lang="en-US" altLang="zh-CN" dirty="0">
                <a:solidFill>
                  <a:srgbClr val="FF0000"/>
                </a:solidFill>
              </a:rPr>
              <a:t>()</a:t>
            </a:r>
            <a:r>
              <a:rPr lang="zh-CN" altLang="en-US" dirty="0"/>
              <a:t>方法。</a:t>
            </a:r>
            <a:endParaRPr lang="en-US" altLang="zh-CN" dirty="0"/>
          </a:p>
          <a:p>
            <a:r>
              <a:rPr lang="zh-CN" altLang="en-US" dirty="0"/>
              <a:t>在绘制新路径之前使用</a:t>
            </a:r>
            <a:r>
              <a:rPr lang="en-US" altLang="zh-CN" dirty="0" err="1"/>
              <a:t>beginPath</a:t>
            </a:r>
            <a:r>
              <a:rPr lang="en-US" altLang="zh-CN" dirty="0"/>
              <a:t>()</a:t>
            </a:r>
            <a:endParaRPr lang="en-US" altLang="zh-CN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文本框 9"/>
          <p:cNvSpPr txBox="1"/>
          <p:nvPr/>
        </p:nvSpPr>
        <p:spPr>
          <a:xfrm>
            <a:off x="1007970" y="231626"/>
            <a:ext cx="1403790" cy="259671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/>
            <a:r>
              <a:rPr lang="en-US" altLang="zh-CN" sz="135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canvas</a:t>
            </a:r>
            <a:endParaRPr lang="zh-CN" altLang="en-US" sz="1350" dirty="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4" name="直接连接符 123"/>
          <p:cNvCxnSpPr/>
          <p:nvPr/>
        </p:nvCxnSpPr>
        <p:spPr>
          <a:xfrm>
            <a:off x="1006366" y="501586"/>
            <a:ext cx="7291077" cy="0"/>
          </a:xfrm>
          <a:prstGeom prst="line">
            <a:avLst/>
          </a:prstGeom>
          <a:ln>
            <a:solidFill>
              <a:srgbClr val="41445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5" name="组合 124"/>
          <p:cNvGrpSpPr/>
          <p:nvPr/>
        </p:nvGrpSpPr>
        <p:grpSpPr>
          <a:xfrm>
            <a:off x="8427406" y="345603"/>
            <a:ext cx="193989" cy="174903"/>
            <a:chOff x="3720691" y="2824413"/>
            <a:chExt cx="1341120" cy="1209172"/>
          </a:xfrm>
        </p:grpSpPr>
        <p:sp>
          <p:nvSpPr>
            <p:cNvPr id="126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  <p:sp>
          <p:nvSpPr>
            <p:cNvPr id="127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</p:grpSp>
      <p:grpSp>
        <p:nvGrpSpPr>
          <p:cNvPr id="65" name="组合 64"/>
          <p:cNvGrpSpPr/>
          <p:nvPr/>
        </p:nvGrpSpPr>
        <p:grpSpPr>
          <a:xfrm>
            <a:off x="414620" y="142563"/>
            <a:ext cx="502789" cy="453321"/>
            <a:chOff x="5424755" y="1340768"/>
            <a:chExt cx="670560" cy="604586"/>
          </a:xfrm>
        </p:grpSpPr>
        <p:grpSp>
          <p:nvGrpSpPr>
            <p:cNvPr id="66" name="组合 65"/>
            <p:cNvGrpSpPr/>
            <p:nvPr/>
          </p:nvGrpSpPr>
          <p:grpSpPr>
            <a:xfrm>
              <a:off x="5424755" y="1340768"/>
              <a:ext cx="670560" cy="604586"/>
              <a:chOff x="3720691" y="2824413"/>
              <a:chExt cx="1341120" cy="1209172"/>
            </a:xfrm>
          </p:grpSpPr>
          <p:sp>
            <p:nvSpPr>
              <p:cNvPr id="69" name="Freeform 5"/>
              <p:cNvSpPr/>
              <p:nvPr/>
            </p:nvSpPr>
            <p:spPr bwMode="auto">
              <a:xfrm rot="1855731">
                <a:off x="3720691" y="2824413"/>
                <a:ext cx="1341120" cy="1209172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16200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190500" dist="1143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73" name="Freeform 5"/>
              <p:cNvSpPr/>
              <p:nvPr/>
            </p:nvSpPr>
            <p:spPr bwMode="auto">
              <a:xfrm rot="1855731">
                <a:off x="3764581" y="2863367"/>
                <a:ext cx="1264630" cy="1140208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21594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</p:grpSp>
        <p:sp>
          <p:nvSpPr>
            <p:cNvPr id="67" name="Freeform 5"/>
            <p:cNvSpPr/>
            <p:nvPr/>
          </p:nvSpPr>
          <p:spPr bwMode="auto">
            <a:xfrm rot="1855731">
              <a:off x="5470180" y="1383052"/>
              <a:ext cx="576760" cy="52001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noFill/>
            <a:ln w="9525" cap="flat">
              <a:solidFill>
                <a:srgbClr val="414455"/>
              </a:solidFill>
              <a:prstDash val="sysDash"/>
              <a:miter lim="800000"/>
            </a:ln>
            <a:effectLst/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</p:grpSp>
      <p:pic>
        <p:nvPicPr>
          <p:cNvPr id="2" name="图片 1" descr="00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0535" y="179070"/>
            <a:ext cx="388620" cy="4000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981333" y="630924"/>
            <a:ext cx="624307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2</a:t>
            </a:r>
            <a:r>
              <a:rPr lang="zh-CN" altLang="en-US" sz="1600" dirty="0"/>
              <a:t>、矩形</a:t>
            </a:r>
            <a:endParaRPr lang="zh-CN" altLang="en-US" sz="1600" dirty="0"/>
          </a:p>
          <a:p>
            <a:r>
              <a:rPr lang="en-US" altLang="zh-CN" sz="1600" dirty="0" err="1"/>
              <a:t>rect</a:t>
            </a:r>
            <a:r>
              <a:rPr lang="en-US" altLang="zh-CN" sz="1600" dirty="0"/>
              <a:t>(x, y, w, h); </a:t>
            </a:r>
            <a:endParaRPr lang="en-US" altLang="zh-CN" sz="1600" dirty="0"/>
          </a:p>
          <a:p>
            <a:r>
              <a:rPr lang="en-US" altLang="zh-CN" sz="1600" dirty="0" err="1"/>
              <a:t>strokeRect</a:t>
            </a:r>
            <a:r>
              <a:rPr lang="en-US" altLang="zh-CN" sz="1600" dirty="0"/>
              <a:t>(x, y, w, h);</a:t>
            </a:r>
            <a:endParaRPr lang="en-US" altLang="zh-CN" sz="1600" dirty="0"/>
          </a:p>
          <a:p>
            <a:r>
              <a:rPr lang="en-US" altLang="zh-CN" sz="1600" dirty="0" err="1"/>
              <a:t>fillRect</a:t>
            </a:r>
            <a:r>
              <a:rPr lang="en-US" altLang="zh-CN" sz="1600" dirty="0"/>
              <a:t>( x, y, w, h);</a:t>
            </a:r>
            <a:endParaRPr lang="en-US" altLang="zh-CN" sz="1600" dirty="0"/>
          </a:p>
          <a:p>
            <a:endParaRPr lang="en-US" altLang="zh-CN" sz="1600" dirty="0"/>
          </a:p>
          <a:p>
            <a:br>
              <a:rPr lang="en-US" altLang="zh-CN" sz="1600" dirty="0"/>
            </a:br>
            <a:r>
              <a:rPr lang="en-US" altLang="zh-CN" sz="1600" dirty="0"/>
              <a:t>3</a:t>
            </a:r>
            <a:r>
              <a:rPr lang="zh-CN" altLang="en-US" sz="1600" dirty="0"/>
              <a:t>、圆形</a:t>
            </a:r>
            <a:endParaRPr lang="zh-CN" altLang="en-US" sz="1600" dirty="0"/>
          </a:p>
          <a:p>
            <a:r>
              <a:rPr lang="en-US" altLang="zh-CN" sz="1600" dirty="0"/>
              <a:t>Arc(x, y, r, </a:t>
            </a:r>
            <a:r>
              <a:rPr lang="en-US" altLang="zh-CN" sz="1600" dirty="0" err="1"/>
              <a:t>sAngle</a:t>
            </a:r>
            <a:r>
              <a:rPr lang="en-US" altLang="zh-CN" sz="1600" dirty="0"/>
              <a:t>, </a:t>
            </a:r>
            <a:r>
              <a:rPr lang="en-US" altLang="zh-CN" sz="1600" dirty="0" err="1"/>
              <a:t>eAngle</a:t>
            </a:r>
            <a:r>
              <a:rPr lang="en-US" altLang="zh-CN" sz="1600" dirty="0"/>
              <a:t>, c);</a:t>
            </a:r>
            <a:endParaRPr lang="en-US" altLang="zh-CN" sz="1600" dirty="0"/>
          </a:p>
          <a:p>
            <a:endParaRPr lang="en-US" altLang="zh-CN" sz="1600" dirty="0"/>
          </a:p>
          <a:p>
            <a:r>
              <a:rPr lang="en-US" altLang="zh-CN" sz="1600" dirty="0"/>
              <a:t>4</a:t>
            </a:r>
            <a:r>
              <a:rPr lang="zh-CN" altLang="en-US" sz="1600" dirty="0"/>
              <a:t>、曲线：两条切线之间的弧或者曲线</a:t>
            </a:r>
            <a:endParaRPr lang="zh-CN" altLang="en-US" sz="1600" dirty="0"/>
          </a:p>
          <a:p>
            <a:r>
              <a:rPr lang="en-US" altLang="zh-CN" sz="1600" dirty="0" err="1"/>
              <a:t>arcTo</a:t>
            </a:r>
            <a:r>
              <a:rPr lang="en-US" altLang="zh-CN" sz="1600" dirty="0"/>
              <a:t>(x1, y1, x2, y2, r);</a:t>
            </a:r>
            <a:endParaRPr lang="en-US" altLang="zh-CN" sz="1600" dirty="0"/>
          </a:p>
          <a:p>
            <a:endParaRPr lang="en-US" altLang="zh-CN" sz="1600" dirty="0"/>
          </a:p>
          <a:p>
            <a:r>
              <a:rPr lang="en-US" altLang="zh-CN" sz="1600" dirty="0"/>
              <a:t>5</a:t>
            </a:r>
            <a:r>
              <a:rPr lang="zh-CN" altLang="en-US" sz="1600" dirty="0"/>
              <a:t>、二次方、三次方曲线方程</a:t>
            </a:r>
            <a:endParaRPr lang="zh-CN" altLang="en-US" sz="1600" dirty="0"/>
          </a:p>
          <a:p>
            <a:r>
              <a:rPr lang="en-US" altLang="zh-CN" sz="1600" dirty="0" err="1"/>
              <a:t>quadraticCurveTo</a:t>
            </a:r>
            <a:r>
              <a:rPr lang="en-US" altLang="zh-CN" sz="1600" dirty="0"/>
              <a:t>(</a:t>
            </a:r>
            <a:r>
              <a:rPr lang="en-US" altLang="zh-CN" sz="1600" dirty="0" err="1"/>
              <a:t>cpx</a:t>
            </a:r>
            <a:r>
              <a:rPr lang="en-US" altLang="zh-CN" sz="1600" dirty="0"/>
              <a:t>, </a:t>
            </a:r>
            <a:r>
              <a:rPr lang="en-US" altLang="zh-CN" sz="1600" dirty="0" err="1"/>
              <a:t>cpy,x</a:t>
            </a:r>
            <a:r>
              <a:rPr lang="en-US" altLang="zh-CN" sz="1600" dirty="0"/>
              <a:t>, y);</a:t>
            </a:r>
            <a:br>
              <a:rPr lang="zh-CN" altLang="en-US" sz="1600" dirty="0"/>
            </a:br>
            <a:r>
              <a:rPr lang="en-US" altLang="zh-CN" sz="1600" dirty="0" err="1"/>
              <a:t>bezierCurveTo</a:t>
            </a:r>
            <a:r>
              <a:rPr lang="en-US" altLang="zh-CN" sz="1600" dirty="0"/>
              <a:t>(cp1x, cp1y, cp2x, cp2y, </a:t>
            </a:r>
            <a:r>
              <a:rPr lang="en-US" altLang="zh-CN" sz="1600" dirty="0" err="1"/>
              <a:t>x,y</a:t>
            </a:r>
            <a:r>
              <a:rPr lang="en-US" altLang="zh-CN" sz="1600" dirty="0"/>
              <a:t>);</a:t>
            </a:r>
            <a:endParaRPr lang="en-US" altLang="zh-CN" sz="1600" dirty="0"/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8144" y="1707654"/>
            <a:ext cx="1897238" cy="1156099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文本框 9"/>
          <p:cNvSpPr txBox="1"/>
          <p:nvPr/>
        </p:nvSpPr>
        <p:spPr>
          <a:xfrm>
            <a:off x="1007970" y="231626"/>
            <a:ext cx="2195878" cy="259671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/>
            <a:r>
              <a:rPr lang="en-US" altLang="zh-CN" sz="135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canvas</a:t>
            </a:r>
            <a:endParaRPr lang="zh-CN" altLang="en-US" sz="1350" dirty="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4" name="直接连接符 123"/>
          <p:cNvCxnSpPr/>
          <p:nvPr/>
        </p:nvCxnSpPr>
        <p:spPr>
          <a:xfrm>
            <a:off x="1007970" y="491297"/>
            <a:ext cx="7291077" cy="0"/>
          </a:xfrm>
          <a:prstGeom prst="line">
            <a:avLst/>
          </a:prstGeom>
          <a:ln>
            <a:solidFill>
              <a:srgbClr val="41445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5" name="组合 124"/>
          <p:cNvGrpSpPr/>
          <p:nvPr/>
        </p:nvGrpSpPr>
        <p:grpSpPr>
          <a:xfrm>
            <a:off x="8427406" y="345603"/>
            <a:ext cx="193989" cy="174903"/>
            <a:chOff x="3720691" y="2824413"/>
            <a:chExt cx="1341120" cy="1209172"/>
          </a:xfrm>
        </p:grpSpPr>
        <p:sp>
          <p:nvSpPr>
            <p:cNvPr id="126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  <p:sp>
          <p:nvSpPr>
            <p:cNvPr id="127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</p:grpSp>
      <p:grpSp>
        <p:nvGrpSpPr>
          <p:cNvPr id="65" name="组合 64"/>
          <p:cNvGrpSpPr/>
          <p:nvPr/>
        </p:nvGrpSpPr>
        <p:grpSpPr>
          <a:xfrm>
            <a:off x="414620" y="142563"/>
            <a:ext cx="502789" cy="453321"/>
            <a:chOff x="5424755" y="1340768"/>
            <a:chExt cx="670560" cy="604586"/>
          </a:xfrm>
        </p:grpSpPr>
        <p:grpSp>
          <p:nvGrpSpPr>
            <p:cNvPr id="66" name="组合 65"/>
            <p:cNvGrpSpPr/>
            <p:nvPr/>
          </p:nvGrpSpPr>
          <p:grpSpPr>
            <a:xfrm>
              <a:off x="5424755" y="1340768"/>
              <a:ext cx="670560" cy="604586"/>
              <a:chOff x="3720691" y="2824413"/>
              <a:chExt cx="1341120" cy="1209172"/>
            </a:xfrm>
          </p:grpSpPr>
          <p:sp>
            <p:nvSpPr>
              <p:cNvPr id="69" name="Freeform 5"/>
              <p:cNvSpPr/>
              <p:nvPr/>
            </p:nvSpPr>
            <p:spPr bwMode="auto">
              <a:xfrm rot="1855731">
                <a:off x="3720691" y="2824413"/>
                <a:ext cx="1341120" cy="1209172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16200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190500" dist="1143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73" name="Freeform 5"/>
              <p:cNvSpPr/>
              <p:nvPr/>
            </p:nvSpPr>
            <p:spPr bwMode="auto">
              <a:xfrm rot="1855731">
                <a:off x="3764581" y="2863367"/>
                <a:ext cx="1264630" cy="1140208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21594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</p:grpSp>
        <p:sp>
          <p:nvSpPr>
            <p:cNvPr id="67" name="Freeform 5"/>
            <p:cNvSpPr/>
            <p:nvPr/>
          </p:nvSpPr>
          <p:spPr bwMode="auto">
            <a:xfrm rot="1855731">
              <a:off x="5470180" y="1383052"/>
              <a:ext cx="576760" cy="52001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noFill/>
            <a:ln w="9525" cap="flat">
              <a:solidFill>
                <a:srgbClr val="414455"/>
              </a:solidFill>
              <a:prstDash val="sysDash"/>
              <a:miter lim="800000"/>
            </a:ln>
            <a:effectLst/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</p:grpSp>
      <p:pic>
        <p:nvPicPr>
          <p:cNvPr id="2" name="图片 1" descr="00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0535" y="179070"/>
            <a:ext cx="388620" cy="400050"/>
          </a:xfrm>
          <a:prstGeom prst="rect">
            <a:avLst/>
          </a:prstGeom>
        </p:spPr>
      </p:pic>
      <p:grpSp>
        <p:nvGrpSpPr>
          <p:cNvPr id="35" name="组合 34"/>
          <p:cNvGrpSpPr/>
          <p:nvPr/>
        </p:nvGrpSpPr>
        <p:grpSpPr>
          <a:xfrm>
            <a:off x="979805" y="863600"/>
            <a:ext cx="3303905" cy="372745"/>
            <a:chOff x="1543" y="1360"/>
            <a:chExt cx="5203" cy="587"/>
          </a:xfrm>
        </p:grpSpPr>
        <p:sp>
          <p:nvSpPr>
            <p:cNvPr id="3" name="文本框 2"/>
            <p:cNvSpPr txBox="1"/>
            <p:nvPr/>
          </p:nvSpPr>
          <p:spPr>
            <a:xfrm>
              <a:off x="2298" y="1364"/>
              <a:ext cx="4448" cy="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rgbClr val="5B5E7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设置图形样式</a:t>
              </a:r>
              <a:endParaRPr lang="zh-CN" altLang="en-US" dirty="0">
                <a:solidFill>
                  <a:srgbClr val="5B5E77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4" name="组合 33"/>
            <p:cNvGrpSpPr/>
            <p:nvPr/>
          </p:nvGrpSpPr>
          <p:grpSpPr>
            <a:xfrm>
              <a:off x="1543" y="1360"/>
              <a:ext cx="651" cy="587"/>
              <a:chOff x="7541" y="3259"/>
              <a:chExt cx="1356" cy="1222"/>
            </a:xfrm>
          </p:grpSpPr>
          <p:grpSp>
            <p:nvGrpSpPr>
              <p:cNvPr id="33" name="组合 32"/>
              <p:cNvGrpSpPr/>
              <p:nvPr/>
            </p:nvGrpSpPr>
            <p:grpSpPr>
              <a:xfrm>
                <a:off x="7541" y="3259"/>
                <a:ext cx="1356" cy="1223"/>
                <a:chOff x="7541" y="3259"/>
                <a:chExt cx="1356" cy="1223"/>
              </a:xfrm>
            </p:grpSpPr>
            <p:grpSp>
              <p:nvGrpSpPr>
                <p:cNvPr id="25" name="组合 24"/>
                <p:cNvGrpSpPr/>
                <p:nvPr/>
              </p:nvGrpSpPr>
              <p:grpSpPr>
                <a:xfrm>
                  <a:off x="7541" y="3259"/>
                  <a:ext cx="1356" cy="1223"/>
                  <a:chOff x="3720691" y="2824413"/>
                  <a:chExt cx="1341120" cy="1209172"/>
                </a:xfrm>
              </p:grpSpPr>
              <p:sp>
                <p:nvSpPr>
                  <p:cNvPr id="26" name="Freeform 5"/>
                  <p:cNvSpPr/>
                  <p:nvPr/>
                </p:nvSpPr>
                <p:spPr bwMode="auto">
                  <a:xfrm rot="1855731">
                    <a:off x="3720691" y="2824413"/>
                    <a:ext cx="1341120" cy="1209172"/>
                  </a:xfrm>
                  <a:custGeom>
                    <a:avLst/>
                    <a:gdLst>
                      <a:gd name="T0" fmla="*/ 2151 w 2740"/>
                      <a:gd name="T1" fmla="*/ 2315 h 2446"/>
                      <a:gd name="T2" fmla="*/ 2055 w 2740"/>
                      <a:gd name="T3" fmla="*/ 2410 h 2446"/>
                      <a:gd name="T4" fmla="*/ 1918 w 2740"/>
                      <a:gd name="T5" fmla="*/ 2445 h 2446"/>
                      <a:gd name="T6" fmla="*/ 816 w 2740"/>
                      <a:gd name="T7" fmla="*/ 2445 h 2446"/>
                      <a:gd name="T8" fmla="*/ 685 w 2740"/>
                      <a:gd name="T9" fmla="*/ 2410 h 2446"/>
                      <a:gd name="T10" fmla="*/ 589 w 2740"/>
                      <a:gd name="T11" fmla="*/ 2314 h 2446"/>
                      <a:gd name="T12" fmla="*/ 36 w 2740"/>
                      <a:gd name="T13" fmla="*/ 1356 h 2446"/>
                      <a:gd name="T14" fmla="*/ 0 w 2740"/>
                      <a:gd name="T15" fmla="*/ 1223 h 2446"/>
                      <a:gd name="T16" fmla="*/ 36 w 2740"/>
                      <a:gd name="T17" fmla="*/ 1089 h 2446"/>
                      <a:gd name="T18" fmla="*/ 587 w 2740"/>
                      <a:gd name="T19" fmla="*/ 135 h 2446"/>
                      <a:gd name="T20" fmla="*/ 685 w 2740"/>
                      <a:gd name="T21" fmla="*/ 37 h 2446"/>
                      <a:gd name="T22" fmla="*/ 810 w 2740"/>
                      <a:gd name="T23" fmla="*/ 1 h 2446"/>
                      <a:gd name="T24" fmla="*/ 1916 w 2740"/>
                      <a:gd name="T25" fmla="*/ 1 h 2446"/>
                      <a:gd name="T26" fmla="*/ 2055 w 2740"/>
                      <a:gd name="T27" fmla="*/ 37 h 2446"/>
                      <a:gd name="T28" fmla="*/ 2151 w 2740"/>
                      <a:gd name="T29" fmla="*/ 132 h 2446"/>
                      <a:gd name="T30" fmla="*/ 2702 w 2740"/>
                      <a:gd name="T31" fmla="*/ 1086 h 2446"/>
                      <a:gd name="T32" fmla="*/ 2740 w 2740"/>
                      <a:gd name="T33" fmla="*/ 1223 h 2446"/>
                      <a:gd name="T34" fmla="*/ 2701 w 2740"/>
                      <a:gd name="T35" fmla="*/ 1361 h 2446"/>
                      <a:gd name="T36" fmla="*/ 2151 w 2740"/>
                      <a:gd name="T37" fmla="*/ 2315 h 24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2740" h="2446">
                        <a:moveTo>
                          <a:pt x="2151" y="2315"/>
                        </a:moveTo>
                        <a:cubicBezTo>
                          <a:pt x="2128" y="2353"/>
                          <a:pt x="2096" y="2386"/>
                          <a:pt x="2055" y="2410"/>
                        </a:cubicBezTo>
                        <a:cubicBezTo>
                          <a:pt x="2012" y="2435"/>
                          <a:pt x="1965" y="2446"/>
                          <a:pt x="1918" y="2445"/>
                        </a:cubicBezTo>
                        <a:lnTo>
                          <a:pt x="816" y="2445"/>
                        </a:lnTo>
                        <a:cubicBezTo>
                          <a:pt x="772" y="2445"/>
                          <a:pt x="726" y="2434"/>
                          <a:pt x="685" y="2410"/>
                        </a:cubicBezTo>
                        <a:cubicBezTo>
                          <a:pt x="644" y="2386"/>
                          <a:pt x="611" y="2353"/>
                          <a:pt x="589" y="2314"/>
                        </a:cubicBezTo>
                        <a:lnTo>
                          <a:pt x="36" y="1356"/>
                        </a:lnTo>
                        <a:cubicBezTo>
                          <a:pt x="13" y="1317"/>
                          <a:pt x="0" y="1272"/>
                          <a:pt x="0" y="1223"/>
                        </a:cubicBezTo>
                        <a:cubicBezTo>
                          <a:pt x="0" y="1174"/>
                          <a:pt x="13" y="1129"/>
                          <a:pt x="36" y="1089"/>
                        </a:cubicBezTo>
                        <a:lnTo>
                          <a:pt x="587" y="135"/>
                        </a:lnTo>
                        <a:cubicBezTo>
                          <a:pt x="610" y="96"/>
                          <a:pt x="643" y="61"/>
                          <a:pt x="685" y="37"/>
                        </a:cubicBezTo>
                        <a:cubicBezTo>
                          <a:pt x="724" y="14"/>
                          <a:pt x="767" y="2"/>
                          <a:pt x="810" y="1"/>
                        </a:cubicBezTo>
                        <a:lnTo>
                          <a:pt x="1916" y="1"/>
                        </a:lnTo>
                        <a:cubicBezTo>
                          <a:pt x="1963" y="0"/>
                          <a:pt x="2011" y="11"/>
                          <a:pt x="2055" y="37"/>
                        </a:cubicBezTo>
                        <a:cubicBezTo>
                          <a:pt x="2096" y="60"/>
                          <a:pt x="2129" y="93"/>
                          <a:pt x="2151" y="132"/>
                        </a:cubicBezTo>
                        <a:lnTo>
                          <a:pt x="2702" y="1086"/>
                        </a:lnTo>
                        <a:cubicBezTo>
                          <a:pt x="2726" y="1126"/>
                          <a:pt x="2740" y="1173"/>
                          <a:pt x="2740" y="1223"/>
                        </a:cubicBezTo>
                        <a:cubicBezTo>
                          <a:pt x="2740" y="1274"/>
                          <a:pt x="2726" y="1321"/>
                          <a:pt x="2701" y="1361"/>
                        </a:cubicBezTo>
                        <a:lnTo>
                          <a:pt x="2151" y="231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D3D3D3"/>
                      </a:gs>
                      <a:gs pos="100000">
                        <a:srgbClr val="F9F9F9"/>
                      </a:gs>
                    </a:gsLst>
                    <a:lin ang="16200000" scaled="0"/>
                  </a:gradFill>
                  <a:ln w="12700" cap="flat">
                    <a:noFill/>
                    <a:prstDash val="solid"/>
                    <a:miter lim="800000"/>
                  </a:ln>
                  <a:effectLst>
                    <a:outerShdw blurRad="190500" dist="1143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vert="horz" wrap="square" lIns="68562" tIns="34281" rIns="68562" bIns="34281" numCol="1" anchor="t" anchorCtr="0" compatLnSpc="1"/>
                  <a:lstStyle/>
                  <a:p>
                    <a:endParaRPr lang="zh-CN" altLang="en-US" sz="1350"/>
                  </a:p>
                </p:txBody>
              </p:sp>
              <p:sp>
                <p:nvSpPr>
                  <p:cNvPr id="27" name="Freeform 5"/>
                  <p:cNvSpPr/>
                  <p:nvPr/>
                </p:nvSpPr>
                <p:spPr bwMode="auto">
                  <a:xfrm rot="1855731">
                    <a:off x="3764581" y="2863367"/>
                    <a:ext cx="1264630" cy="1140208"/>
                  </a:xfrm>
                  <a:custGeom>
                    <a:avLst/>
                    <a:gdLst>
                      <a:gd name="T0" fmla="*/ 2151 w 2740"/>
                      <a:gd name="T1" fmla="*/ 2315 h 2446"/>
                      <a:gd name="T2" fmla="*/ 2055 w 2740"/>
                      <a:gd name="T3" fmla="*/ 2410 h 2446"/>
                      <a:gd name="T4" fmla="*/ 1918 w 2740"/>
                      <a:gd name="T5" fmla="*/ 2445 h 2446"/>
                      <a:gd name="T6" fmla="*/ 816 w 2740"/>
                      <a:gd name="T7" fmla="*/ 2445 h 2446"/>
                      <a:gd name="T8" fmla="*/ 685 w 2740"/>
                      <a:gd name="T9" fmla="*/ 2410 h 2446"/>
                      <a:gd name="T10" fmla="*/ 589 w 2740"/>
                      <a:gd name="T11" fmla="*/ 2314 h 2446"/>
                      <a:gd name="T12" fmla="*/ 36 w 2740"/>
                      <a:gd name="T13" fmla="*/ 1356 h 2446"/>
                      <a:gd name="T14" fmla="*/ 0 w 2740"/>
                      <a:gd name="T15" fmla="*/ 1223 h 2446"/>
                      <a:gd name="T16" fmla="*/ 36 w 2740"/>
                      <a:gd name="T17" fmla="*/ 1089 h 2446"/>
                      <a:gd name="T18" fmla="*/ 587 w 2740"/>
                      <a:gd name="T19" fmla="*/ 135 h 2446"/>
                      <a:gd name="T20" fmla="*/ 685 w 2740"/>
                      <a:gd name="T21" fmla="*/ 37 h 2446"/>
                      <a:gd name="T22" fmla="*/ 810 w 2740"/>
                      <a:gd name="T23" fmla="*/ 1 h 2446"/>
                      <a:gd name="T24" fmla="*/ 1916 w 2740"/>
                      <a:gd name="T25" fmla="*/ 1 h 2446"/>
                      <a:gd name="T26" fmla="*/ 2055 w 2740"/>
                      <a:gd name="T27" fmla="*/ 37 h 2446"/>
                      <a:gd name="T28" fmla="*/ 2151 w 2740"/>
                      <a:gd name="T29" fmla="*/ 132 h 2446"/>
                      <a:gd name="T30" fmla="*/ 2702 w 2740"/>
                      <a:gd name="T31" fmla="*/ 1086 h 2446"/>
                      <a:gd name="T32" fmla="*/ 2740 w 2740"/>
                      <a:gd name="T33" fmla="*/ 1223 h 2446"/>
                      <a:gd name="T34" fmla="*/ 2701 w 2740"/>
                      <a:gd name="T35" fmla="*/ 1361 h 2446"/>
                      <a:gd name="T36" fmla="*/ 2151 w 2740"/>
                      <a:gd name="T37" fmla="*/ 2315 h 24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2740" h="2446">
                        <a:moveTo>
                          <a:pt x="2151" y="2315"/>
                        </a:moveTo>
                        <a:cubicBezTo>
                          <a:pt x="2128" y="2353"/>
                          <a:pt x="2096" y="2386"/>
                          <a:pt x="2055" y="2410"/>
                        </a:cubicBezTo>
                        <a:cubicBezTo>
                          <a:pt x="2012" y="2435"/>
                          <a:pt x="1965" y="2446"/>
                          <a:pt x="1918" y="2445"/>
                        </a:cubicBezTo>
                        <a:lnTo>
                          <a:pt x="816" y="2445"/>
                        </a:lnTo>
                        <a:cubicBezTo>
                          <a:pt x="772" y="2445"/>
                          <a:pt x="726" y="2434"/>
                          <a:pt x="685" y="2410"/>
                        </a:cubicBezTo>
                        <a:cubicBezTo>
                          <a:pt x="644" y="2386"/>
                          <a:pt x="611" y="2353"/>
                          <a:pt x="589" y="2314"/>
                        </a:cubicBezTo>
                        <a:lnTo>
                          <a:pt x="36" y="1356"/>
                        </a:lnTo>
                        <a:cubicBezTo>
                          <a:pt x="13" y="1317"/>
                          <a:pt x="0" y="1272"/>
                          <a:pt x="0" y="1223"/>
                        </a:cubicBezTo>
                        <a:cubicBezTo>
                          <a:pt x="0" y="1174"/>
                          <a:pt x="13" y="1129"/>
                          <a:pt x="36" y="1089"/>
                        </a:cubicBezTo>
                        <a:lnTo>
                          <a:pt x="587" y="135"/>
                        </a:lnTo>
                        <a:cubicBezTo>
                          <a:pt x="610" y="96"/>
                          <a:pt x="643" y="61"/>
                          <a:pt x="685" y="37"/>
                        </a:cubicBezTo>
                        <a:cubicBezTo>
                          <a:pt x="724" y="14"/>
                          <a:pt x="767" y="2"/>
                          <a:pt x="810" y="1"/>
                        </a:cubicBezTo>
                        <a:lnTo>
                          <a:pt x="1916" y="1"/>
                        </a:lnTo>
                        <a:cubicBezTo>
                          <a:pt x="1963" y="0"/>
                          <a:pt x="2011" y="11"/>
                          <a:pt x="2055" y="37"/>
                        </a:cubicBezTo>
                        <a:cubicBezTo>
                          <a:pt x="2096" y="60"/>
                          <a:pt x="2129" y="93"/>
                          <a:pt x="2151" y="132"/>
                        </a:cubicBezTo>
                        <a:lnTo>
                          <a:pt x="2702" y="1086"/>
                        </a:lnTo>
                        <a:cubicBezTo>
                          <a:pt x="2726" y="1126"/>
                          <a:pt x="2740" y="1173"/>
                          <a:pt x="2740" y="1223"/>
                        </a:cubicBezTo>
                        <a:cubicBezTo>
                          <a:pt x="2740" y="1274"/>
                          <a:pt x="2726" y="1321"/>
                          <a:pt x="2701" y="1361"/>
                        </a:cubicBezTo>
                        <a:lnTo>
                          <a:pt x="2151" y="231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D3D3D3"/>
                      </a:gs>
                      <a:gs pos="100000">
                        <a:srgbClr val="F9F9F9"/>
                      </a:gs>
                    </a:gsLst>
                    <a:lin ang="21594000" scaled="0"/>
                  </a:gradFill>
                  <a:ln w="12700" cap="flat">
                    <a:noFill/>
                    <a:prstDash val="solid"/>
                    <a:miter lim="800000"/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vert="horz" wrap="square" lIns="68562" tIns="34281" rIns="68562" bIns="34281" numCol="1" anchor="t" anchorCtr="0" compatLnSpc="1"/>
                  <a:lstStyle/>
                  <a:p>
                    <a:endParaRPr lang="zh-CN" altLang="en-US" sz="1350"/>
                  </a:p>
                </p:txBody>
              </p:sp>
            </p:grpSp>
            <p:sp>
              <p:nvSpPr>
                <p:cNvPr id="28" name="Freeform 5"/>
                <p:cNvSpPr/>
                <p:nvPr/>
              </p:nvSpPr>
              <p:spPr bwMode="auto">
                <a:xfrm rot="1855731">
                  <a:off x="7634" y="3343"/>
                  <a:ext cx="1171" cy="1055"/>
                </a:xfrm>
                <a:custGeom>
                  <a:avLst/>
                  <a:gdLst>
                    <a:gd name="T0" fmla="*/ 2151 w 2740"/>
                    <a:gd name="T1" fmla="*/ 2315 h 2446"/>
                    <a:gd name="T2" fmla="*/ 2055 w 2740"/>
                    <a:gd name="T3" fmla="*/ 2410 h 2446"/>
                    <a:gd name="T4" fmla="*/ 1918 w 2740"/>
                    <a:gd name="T5" fmla="*/ 2445 h 2446"/>
                    <a:gd name="T6" fmla="*/ 816 w 2740"/>
                    <a:gd name="T7" fmla="*/ 2445 h 2446"/>
                    <a:gd name="T8" fmla="*/ 685 w 2740"/>
                    <a:gd name="T9" fmla="*/ 2410 h 2446"/>
                    <a:gd name="T10" fmla="*/ 589 w 2740"/>
                    <a:gd name="T11" fmla="*/ 2314 h 2446"/>
                    <a:gd name="T12" fmla="*/ 36 w 2740"/>
                    <a:gd name="T13" fmla="*/ 1356 h 2446"/>
                    <a:gd name="T14" fmla="*/ 0 w 2740"/>
                    <a:gd name="T15" fmla="*/ 1223 h 2446"/>
                    <a:gd name="T16" fmla="*/ 36 w 2740"/>
                    <a:gd name="T17" fmla="*/ 1089 h 2446"/>
                    <a:gd name="T18" fmla="*/ 587 w 2740"/>
                    <a:gd name="T19" fmla="*/ 135 h 2446"/>
                    <a:gd name="T20" fmla="*/ 685 w 2740"/>
                    <a:gd name="T21" fmla="*/ 37 h 2446"/>
                    <a:gd name="T22" fmla="*/ 810 w 2740"/>
                    <a:gd name="T23" fmla="*/ 1 h 2446"/>
                    <a:gd name="T24" fmla="*/ 1916 w 2740"/>
                    <a:gd name="T25" fmla="*/ 1 h 2446"/>
                    <a:gd name="T26" fmla="*/ 2055 w 2740"/>
                    <a:gd name="T27" fmla="*/ 37 h 2446"/>
                    <a:gd name="T28" fmla="*/ 2151 w 2740"/>
                    <a:gd name="T29" fmla="*/ 132 h 2446"/>
                    <a:gd name="T30" fmla="*/ 2702 w 2740"/>
                    <a:gd name="T31" fmla="*/ 1086 h 2446"/>
                    <a:gd name="T32" fmla="*/ 2740 w 2740"/>
                    <a:gd name="T33" fmla="*/ 1223 h 2446"/>
                    <a:gd name="T34" fmla="*/ 2701 w 2740"/>
                    <a:gd name="T35" fmla="*/ 1361 h 2446"/>
                    <a:gd name="T36" fmla="*/ 2151 w 2740"/>
                    <a:gd name="T37" fmla="*/ 2315 h 24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740" h="2446">
                      <a:moveTo>
                        <a:pt x="2151" y="2315"/>
                      </a:moveTo>
                      <a:cubicBezTo>
                        <a:pt x="2128" y="2353"/>
                        <a:pt x="2096" y="2386"/>
                        <a:pt x="2055" y="2410"/>
                      </a:cubicBezTo>
                      <a:cubicBezTo>
                        <a:pt x="2012" y="2435"/>
                        <a:pt x="1965" y="2446"/>
                        <a:pt x="1918" y="2445"/>
                      </a:cubicBezTo>
                      <a:lnTo>
                        <a:pt x="816" y="2445"/>
                      </a:lnTo>
                      <a:cubicBezTo>
                        <a:pt x="772" y="2445"/>
                        <a:pt x="726" y="2434"/>
                        <a:pt x="685" y="2410"/>
                      </a:cubicBezTo>
                      <a:cubicBezTo>
                        <a:pt x="644" y="2386"/>
                        <a:pt x="611" y="2353"/>
                        <a:pt x="589" y="2314"/>
                      </a:cubicBezTo>
                      <a:lnTo>
                        <a:pt x="36" y="1356"/>
                      </a:lnTo>
                      <a:cubicBezTo>
                        <a:pt x="13" y="1317"/>
                        <a:pt x="0" y="1272"/>
                        <a:pt x="0" y="1223"/>
                      </a:cubicBezTo>
                      <a:cubicBezTo>
                        <a:pt x="0" y="1174"/>
                        <a:pt x="13" y="1129"/>
                        <a:pt x="36" y="1089"/>
                      </a:cubicBezTo>
                      <a:lnTo>
                        <a:pt x="587" y="135"/>
                      </a:lnTo>
                      <a:cubicBezTo>
                        <a:pt x="610" y="96"/>
                        <a:pt x="643" y="61"/>
                        <a:pt x="685" y="37"/>
                      </a:cubicBezTo>
                      <a:cubicBezTo>
                        <a:pt x="724" y="14"/>
                        <a:pt x="767" y="2"/>
                        <a:pt x="810" y="1"/>
                      </a:cubicBezTo>
                      <a:lnTo>
                        <a:pt x="1916" y="1"/>
                      </a:lnTo>
                      <a:cubicBezTo>
                        <a:pt x="1963" y="0"/>
                        <a:pt x="2011" y="11"/>
                        <a:pt x="2055" y="37"/>
                      </a:cubicBezTo>
                      <a:cubicBezTo>
                        <a:pt x="2096" y="60"/>
                        <a:pt x="2129" y="93"/>
                        <a:pt x="2151" y="132"/>
                      </a:cubicBezTo>
                      <a:lnTo>
                        <a:pt x="2702" y="1086"/>
                      </a:lnTo>
                      <a:cubicBezTo>
                        <a:pt x="2726" y="1126"/>
                        <a:pt x="2740" y="1173"/>
                        <a:pt x="2740" y="1223"/>
                      </a:cubicBezTo>
                      <a:cubicBezTo>
                        <a:pt x="2740" y="1274"/>
                        <a:pt x="2726" y="1321"/>
                        <a:pt x="2701" y="1361"/>
                      </a:cubicBezTo>
                      <a:lnTo>
                        <a:pt x="2151" y="2315"/>
                      </a:lnTo>
                      <a:close/>
                    </a:path>
                  </a:pathLst>
                </a:custGeom>
                <a:noFill/>
                <a:ln w="9525" cap="flat">
                  <a:solidFill>
                    <a:srgbClr val="414455"/>
                  </a:solidFill>
                  <a:prstDash val="sysDash"/>
                  <a:miter lim="800000"/>
                </a:ln>
                <a:effectLst/>
              </p:spPr>
              <p:txBody>
                <a:bodyPr vert="horz" wrap="square" lIns="68562" tIns="34281" rIns="68562" bIns="34281" numCol="1" anchor="t" anchorCtr="0" compatLnSpc="1"/>
                <a:lstStyle/>
                <a:p>
                  <a:endParaRPr lang="zh-CN" altLang="en-US" sz="1350"/>
                </a:p>
              </p:txBody>
            </p:sp>
          </p:grpSp>
          <p:grpSp>
            <p:nvGrpSpPr>
              <p:cNvPr id="4" name="组合 3"/>
              <p:cNvGrpSpPr/>
              <p:nvPr/>
            </p:nvGrpSpPr>
            <p:grpSpPr>
              <a:xfrm>
                <a:off x="7921" y="3535"/>
                <a:ext cx="626" cy="627"/>
                <a:chOff x="11986" y="3265"/>
                <a:chExt cx="869" cy="870"/>
              </a:xfrm>
              <a:solidFill>
                <a:srgbClr val="414455"/>
              </a:solidFill>
            </p:grpSpPr>
            <p:sp>
              <p:nvSpPr>
                <p:cNvPr id="51" name="Freeform 51"/>
                <p:cNvSpPr/>
                <p:nvPr/>
              </p:nvSpPr>
              <p:spPr bwMode="auto">
                <a:xfrm>
                  <a:off x="12333" y="3618"/>
                  <a:ext cx="255" cy="255"/>
                </a:xfrm>
                <a:custGeom>
                  <a:avLst/>
                  <a:gdLst>
                    <a:gd name="T0" fmla="*/ 56 w 56"/>
                    <a:gd name="T1" fmla="*/ 18 h 56"/>
                    <a:gd name="T2" fmla="*/ 56 w 56"/>
                    <a:gd name="T3" fmla="*/ 17 h 56"/>
                    <a:gd name="T4" fmla="*/ 38 w 56"/>
                    <a:gd name="T5" fmla="*/ 0 h 56"/>
                    <a:gd name="T6" fmla="*/ 37 w 56"/>
                    <a:gd name="T7" fmla="*/ 0 h 56"/>
                    <a:gd name="T8" fmla="*/ 0 w 56"/>
                    <a:gd name="T9" fmla="*/ 37 h 56"/>
                    <a:gd name="T10" fmla="*/ 0 w 56"/>
                    <a:gd name="T11" fmla="*/ 38 h 56"/>
                    <a:gd name="T12" fmla="*/ 17 w 56"/>
                    <a:gd name="T13" fmla="*/ 55 h 56"/>
                    <a:gd name="T14" fmla="*/ 18 w 56"/>
                    <a:gd name="T15" fmla="*/ 56 h 56"/>
                    <a:gd name="T16" fmla="*/ 19 w 56"/>
                    <a:gd name="T17" fmla="*/ 55 h 56"/>
                    <a:gd name="T18" fmla="*/ 56 w 56"/>
                    <a:gd name="T19" fmla="*/ 19 h 56"/>
                    <a:gd name="T20" fmla="*/ 56 w 56"/>
                    <a:gd name="T21" fmla="*/ 18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56" h="56">
                      <a:moveTo>
                        <a:pt x="56" y="18"/>
                      </a:moveTo>
                      <a:cubicBezTo>
                        <a:pt x="56" y="18"/>
                        <a:pt x="56" y="17"/>
                        <a:pt x="56" y="17"/>
                      </a:cubicBezTo>
                      <a:cubicBezTo>
                        <a:pt x="38" y="0"/>
                        <a:pt x="38" y="0"/>
                        <a:pt x="38" y="0"/>
                      </a:cubicBezTo>
                      <a:cubicBezTo>
                        <a:pt x="38" y="0"/>
                        <a:pt x="37" y="0"/>
                        <a:pt x="37" y="0"/>
                      </a:cubicBezTo>
                      <a:cubicBezTo>
                        <a:pt x="0" y="37"/>
                        <a:pt x="0" y="37"/>
                        <a:pt x="0" y="37"/>
                      </a:cubicBezTo>
                      <a:cubicBezTo>
                        <a:pt x="0" y="37"/>
                        <a:pt x="0" y="38"/>
                        <a:pt x="0" y="38"/>
                      </a:cubicBezTo>
                      <a:cubicBezTo>
                        <a:pt x="17" y="55"/>
                        <a:pt x="17" y="55"/>
                        <a:pt x="17" y="55"/>
                      </a:cubicBezTo>
                      <a:cubicBezTo>
                        <a:pt x="18" y="56"/>
                        <a:pt x="18" y="56"/>
                        <a:pt x="18" y="56"/>
                      </a:cubicBezTo>
                      <a:cubicBezTo>
                        <a:pt x="18" y="56"/>
                        <a:pt x="19" y="56"/>
                        <a:pt x="19" y="55"/>
                      </a:cubicBezTo>
                      <a:cubicBezTo>
                        <a:pt x="56" y="19"/>
                        <a:pt x="56" y="19"/>
                        <a:pt x="56" y="19"/>
                      </a:cubicBezTo>
                      <a:cubicBezTo>
                        <a:pt x="56" y="19"/>
                        <a:pt x="56" y="18"/>
                        <a:pt x="56" y="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2" name="Freeform 52"/>
                <p:cNvSpPr/>
                <p:nvPr/>
              </p:nvSpPr>
              <p:spPr bwMode="auto">
                <a:xfrm>
                  <a:off x="11986" y="3265"/>
                  <a:ext cx="492" cy="498"/>
                </a:xfrm>
                <a:custGeom>
                  <a:avLst/>
                  <a:gdLst>
                    <a:gd name="T0" fmla="*/ 108 w 109"/>
                    <a:gd name="T1" fmla="*/ 68 h 110"/>
                    <a:gd name="T2" fmla="*/ 41 w 109"/>
                    <a:gd name="T3" fmla="*/ 1 h 110"/>
                    <a:gd name="T4" fmla="*/ 40 w 109"/>
                    <a:gd name="T5" fmla="*/ 1 h 110"/>
                    <a:gd name="T6" fmla="*/ 0 w 109"/>
                    <a:gd name="T7" fmla="*/ 41 h 110"/>
                    <a:gd name="T8" fmla="*/ 0 w 109"/>
                    <a:gd name="T9" fmla="*/ 41 h 110"/>
                    <a:gd name="T10" fmla="*/ 0 w 109"/>
                    <a:gd name="T11" fmla="*/ 42 h 110"/>
                    <a:gd name="T12" fmla="*/ 67 w 109"/>
                    <a:gd name="T13" fmla="*/ 109 h 110"/>
                    <a:gd name="T14" fmla="*/ 68 w 109"/>
                    <a:gd name="T15" fmla="*/ 110 h 110"/>
                    <a:gd name="T16" fmla="*/ 68 w 109"/>
                    <a:gd name="T17" fmla="*/ 109 h 110"/>
                    <a:gd name="T18" fmla="*/ 108 w 109"/>
                    <a:gd name="T19" fmla="*/ 69 h 110"/>
                    <a:gd name="T20" fmla="*/ 108 w 109"/>
                    <a:gd name="T21" fmla="*/ 68 h 1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09" h="110">
                      <a:moveTo>
                        <a:pt x="108" y="68"/>
                      </a:moveTo>
                      <a:cubicBezTo>
                        <a:pt x="41" y="1"/>
                        <a:pt x="41" y="1"/>
                        <a:pt x="41" y="1"/>
                      </a:cubicBezTo>
                      <a:cubicBezTo>
                        <a:pt x="41" y="0"/>
                        <a:pt x="40" y="0"/>
                        <a:pt x="40" y="1"/>
                      </a:cubicBezTo>
                      <a:cubicBezTo>
                        <a:pt x="0" y="41"/>
                        <a:pt x="0" y="41"/>
                        <a:pt x="0" y="41"/>
                      </a:cubicBezTo>
                      <a:cubicBezTo>
                        <a:pt x="0" y="41"/>
                        <a:pt x="0" y="41"/>
                        <a:pt x="0" y="41"/>
                      </a:cubicBezTo>
                      <a:cubicBezTo>
                        <a:pt x="0" y="42"/>
                        <a:pt x="0" y="42"/>
                        <a:pt x="0" y="42"/>
                      </a:cubicBezTo>
                      <a:cubicBezTo>
                        <a:pt x="67" y="109"/>
                        <a:pt x="67" y="109"/>
                        <a:pt x="67" y="109"/>
                      </a:cubicBezTo>
                      <a:cubicBezTo>
                        <a:pt x="67" y="109"/>
                        <a:pt x="67" y="110"/>
                        <a:pt x="68" y="110"/>
                      </a:cubicBezTo>
                      <a:cubicBezTo>
                        <a:pt x="68" y="110"/>
                        <a:pt x="68" y="109"/>
                        <a:pt x="68" y="109"/>
                      </a:cubicBezTo>
                      <a:cubicBezTo>
                        <a:pt x="108" y="69"/>
                        <a:pt x="108" y="69"/>
                        <a:pt x="108" y="69"/>
                      </a:cubicBezTo>
                      <a:cubicBezTo>
                        <a:pt x="109" y="69"/>
                        <a:pt x="109" y="68"/>
                        <a:pt x="108" y="6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3" name="Freeform 53"/>
                <p:cNvSpPr>
                  <a:spLocks noEditPoints="1"/>
                </p:cNvSpPr>
                <p:nvPr/>
              </p:nvSpPr>
              <p:spPr bwMode="auto">
                <a:xfrm>
                  <a:off x="12451" y="3735"/>
                  <a:ext cx="405" cy="400"/>
                </a:xfrm>
                <a:custGeom>
                  <a:avLst/>
                  <a:gdLst>
                    <a:gd name="T0" fmla="*/ 88 w 89"/>
                    <a:gd name="T1" fmla="*/ 81 h 88"/>
                    <a:gd name="T2" fmla="*/ 69 w 89"/>
                    <a:gd name="T3" fmla="*/ 25 h 88"/>
                    <a:gd name="T4" fmla="*/ 68 w 89"/>
                    <a:gd name="T5" fmla="*/ 24 h 88"/>
                    <a:gd name="T6" fmla="*/ 35 w 89"/>
                    <a:gd name="T7" fmla="*/ 0 h 88"/>
                    <a:gd name="T8" fmla="*/ 33 w 89"/>
                    <a:gd name="T9" fmla="*/ 0 h 88"/>
                    <a:gd name="T10" fmla="*/ 0 w 89"/>
                    <a:gd name="T11" fmla="*/ 33 h 88"/>
                    <a:gd name="T12" fmla="*/ 0 w 89"/>
                    <a:gd name="T13" fmla="*/ 35 h 88"/>
                    <a:gd name="T14" fmla="*/ 24 w 89"/>
                    <a:gd name="T15" fmla="*/ 68 h 88"/>
                    <a:gd name="T16" fmla="*/ 25 w 89"/>
                    <a:gd name="T17" fmla="*/ 69 h 88"/>
                    <a:gd name="T18" fmla="*/ 81 w 89"/>
                    <a:gd name="T19" fmla="*/ 88 h 88"/>
                    <a:gd name="T20" fmla="*/ 81 w 89"/>
                    <a:gd name="T21" fmla="*/ 88 h 88"/>
                    <a:gd name="T22" fmla="*/ 82 w 89"/>
                    <a:gd name="T23" fmla="*/ 88 h 88"/>
                    <a:gd name="T24" fmla="*/ 88 w 89"/>
                    <a:gd name="T25" fmla="*/ 82 h 88"/>
                    <a:gd name="T26" fmla="*/ 88 w 89"/>
                    <a:gd name="T27" fmla="*/ 81 h 88"/>
                    <a:gd name="T28" fmla="*/ 51 w 89"/>
                    <a:gd name="T29" fmla="*/ 51 h 88"/>
                    <a:gd name="T30" fmla="*/ 38 w 89"/>
                    <a:gd name="T31" fmla="*/ 51 h 88"/>
                    <a:gd name="T32" fmla="*/ 36 w 89"/>
                    <a:gd name="T33" fmla="*/ 44 h 88"/>
                    <a:gd name="T34" fmla="*/ 38 w 89"/>
                    <a:gd name="T35" fmla="*/ 38 h 88"/>
                    <a:gd name="T36" fmla="*/ 45 w 89"/>
                    <a:gd name="T37" fmla="*/ 35 h 88"/>
                    <a:gd name="T38" fmla="*/ 51 w 89"/>
                    <a:gd name="T39" fmla="*/ 38 h 88"/>
                    <a:gd name="T40" fmla="*/ 51 w 89"/>
                    <a:gd name="T41" fmla="*/ 51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89" h="88">
                      <a:moveTo>
                        <a:pt x="88" y="81"/>
                      </a:moveTo>
                      <a:cubicBezTo>
                        <a:pt x="88" y="80"/>
                        <a:pt x="74" y="64"/>
                        <a:pt x="69" y="25"/>
                      </a:cubicBezTo>
                      <a:cubicBezTo>
                        <a:pt x="69" y="24"/>
                        <a:pt x="69" y="24"/>
                        <a:pt x="68" y="24"/>
                      </a:cubicBezTo>
                      <a:cubicBezTo>
                        <a:pt x="68" y="24"/>
                        <a:pt x="55" y="20"/>
                        <a:pt x="35" y="0"/>
                      </a:cubicBezTo>
                      <a:cubicBezTo>
                        <a:pt x="34" y="0"/>
                        <a:pt x="34" y="0"/>
                        <a:pt x="33" y="0"/>
                      </a:cubicBezTo>
                      <a:cubicBezTo>
                        <a:pt x="0" y="33"/>
                        <a:pt x="0" y="33"/>
                        <a:pt x="0" y="33"/>
                      </a:cubicBezTo>
                      <a:cubicBezTo>
                        <a:pt x="0" y="34"/>
                        <a:pt x="0" y="34"/>
                        <a:pt x="0" y="35"/>
                      </a:cubicBezTo>
                      <a:cubicBezTo>
                        <a:pt x="21" y="55"/>
                        <a:pt x="24" y="68"/>
                        <a:pt x="24" y="68"/>
                      </a:cubicBezTo>
                      <a:cubicBezTo>
                        <a:pt x="24" y="68"/>
                        <a:pt x="24" y="69"/>
                        <a:pt x="25" y="69"/>
                      </a:cubicBezTo>
                      <a:cubicBezTo>
                        <a:pt x="64" y="74"/>
                        <a:pt x="81" y="88"/>
                        <a:pt x="81" y="88"/>
                      </a:cubicBezTo>
                      <a:cubicBezTo>
                        <a:pt x="81" y="88"/>
                        <a:pt x="81" y="88"/>
                        <a:pt x="81" y="88"/>
                      </a:cubicBezTo>
                      <a:cubicBezTo>
                        <a:pt x="82" y="88"/>
                        <a:pt x="82" y="88"/>
                        <a:pt x="82" y="88"/>
                      </a:cubicBezTo>
                      <a:cubicBezTo>
                        <a:pt x="88" y="82"/>
                        <a:pt x="88" y="82"/>
                        <a:pt x="88" y="82"/>
                      </a:cubicBezTo>
                      <a:cubicBezTo>
                        <a:pt x="89" y="82"/>
                        <a:pt x="89" y="81"/>
                        <a:pt x="88" y="81"/>
                      </a:cubicBezTo>
                      <a:close/>
                      <a:moveTo>
                        <a:pt x="51" y="51"/>
                      </a:moveTo>
                      <a:cubicBezTo>
                        <a:pt x="48" y="54"/>
                        <a:pt x="42" y="54"/>
                        <a:pt x="38" y="51"/>
                      </a:cubicBezTo>
                      <a:cubicBezTo>
                        <a:pt x="37" y="49"/>
                        <a:pt x="36" y="47"/>
                        <a:pt x="36" y="44"/>
                      </a:cubicBezTo>
                      <a:cubicBezTo>
                        <a:pt x="36" y="42"/>
                        <a:pt x="37" y="40"/>
                        <a:pt x="38" y="38"/>
                      </a:cubicBezTo>
                      <a:cubicBezTo>
                        <a:pt x="40" y="36"/>
                        <a:pt x="42" y="35"/>
                        <a:pt x="45" y="35"/>
                      </a:cubicBezTo>
                      <a:cubicBezTo>
                        <a:pt x="47" y="35"/>
                        <a:pt x="49" y="36"/>
                        <a:pt x="51" y="38"/>
                      </a:cubicBezTo>
                      <a:cubicBezTo>
                        <a:pt x="54" y="42"/>
                        <a:pt x="54" y="47"/>
                        <a:pt x="51" y="5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</p:grpSp>
      <p:pic>
        <p:nvPicPr>
          <p:cNvPr id="30" name="图片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5829" y="3675678"/>
            <a:ext cx="3610419" cy="1203364"/>
          </a:xfrm>
          <a:prstGeom prst="rect">
            <a:avLst/>
          </a:prstGeom>
        </p:spPr>
      </p:pic>
      <p:sp>
        <p:nvSpPr>
          <p:cNvPr id="31" name="文本框 30"/>
          <p:cNvSpPr txBox="1"/>
          <p:nvPr/>
        </p:nvSpPr>
        <p:spPr>
          <a:xfrm>
            <a:off x="1445829" y="1512570"/>
            <a:ext cx="599309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1</a:t>
            </a:r>
            <a:r>
              <a:rPr lang="zh-CN" altLang="en-US" sz="1600" dirty="0"/>
              <a:t>、线样式</a:t>
            </a:r>
            <a:endParaRPr lang="en-US" altLang="zh-CN" sz="1600" dirty="0"/>
          </a:p>
          <a:p>
            <a:r>
              <a:rPr lang="en-US" altLang="zh-CN" sz="1600" dirty="0" err="1"/>
              <a:t>lineWidth</a:t>
            </a:r>
            <a:r>
              <a:rPr lang="en-US" altLang="zh-CN" sz="1600" dirty="0"/>
              <a:t>: </a:t>
            </a:r>
            <a:r>
              <a:rPr lang="zh-CN" altLang="en-US" sz="1600" dirty="0"/>
              <a:t>线条宽度</a:t>
            </a:r>
            <a:endParaRPr lang="en-US" altLang="zh-CN" sz="1600" dirty="0"/>
          </a:p>
          <a:p>
            <a:endParaRPr lang="en-US" altLang="zh-CN" sz="1600" dirty="0"/>
          </a:p>
          <a:p>
            <a:r>
              <a:rPr lang="en-US" altLang="zh-CN" sz="1600" dirty="0" err="1">
                <a:solidFill>
                  <a:srgbClr val="FF0000"/>
                </a:solidFill>
              </a:rPr>
              <a:t>lineCap</a:t>
            </a:r>
            <a:r>
              <a:rPr lang="en-US" altLang="zh-CN" sz="1600" dirty="0"/>
              <a:t>:  </a:t>
            </a:r>
            <a:r>
              <a:rPr lang="zh-CN" altLang="en-US" sz="1600" dirty="0"/>
              <a:t>线两头样式</a:t>
            </a:r>
            <a:r>
              <a:rPr lang="en-US" altLang="zh-CN" sz="1600" dirty="0"/>
              <a:t> butt/square/round</a:t>
            </a:r>
            <a:endParaRPr lang="en-US" altLang="zh-CN" sz="1600" dirty="0"/>
          </a:p>
          <a:p>
            <a:endParaRPr lang="en-US" altLang="zh-CN" sz="1600" dirty="0"/>
          </a:p>
          <a:p>
            <a:r>
              <a:rPr lang="en-US" altLang="zh-CN" sz="1600" dirty="0" err="1">
                <a:solidFill>
                  <a:srgbClr val="FF0000"/>
                </a:solidFill>
              </a:rPr>
              <a:t>lineJoin</a:t>
            </a:r>
            <a:r>
              <a:rPr lang="en-US" altLang="zh-CN" sz="1600" dirty="0"/>
              <a:t>: </a:t>
            </a:r>
            <a:r>
              <a:rPr lang="zh-CN" altLang="en-US" sz="1600" dirty="0"/>
              <a:t>两线拐角处</a:t>
            </a:r>
            <a:r>
              <a:rPr lang="en-US" altLang="zh-CN" sz="1600" dirty="0"/>
              <a:t> miter/round/bevel</a:t>
            </a:r>
            <a:endParaRPr lang="en-US" altLang="zh-CN" sz="1600" dirty="0"/>
          </a:p>
          <a:p>
            <a:endParaRPr lang="en-US" altLang="zh-CN" sz="1600" dirty="0"/>
          </a:p>
          <a:p>
            <a:r>
              <a:rPr lang="en-US" altLang="zh-CN" sz="1600" dirty="0" err="1"/>
              <a:t>miterLimit</a:t>
            </a:r>
            <a:r>
              <a:rPr lang="en-US" altLang="zh-CN" sz="1600" dirty="0"/>
              <a:t>: </a:t>
            </a:r>
            <a:r>
              <a:rPr lang="zh-CN" altLang="en-US" sz="1600" dirty="0"/>
              <a:t>绘制交点的方式</a:t>
            </a:r>
            <a:r>
              <a:rPr lang="en-US" altLang="zh-CN" sz="1600" dirty="0"/>
              <a:t> </a:t>
            </a:r>
            <a:endParaRPr lang="zh-CN" altLang="en-US" sz="16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1095075"/>
            <a:ext cx="1736539" cy="296729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文本框 9"/>
          <p:cNvSpPr txBox="1"/>
          <p:nvPr/>
        </p:nvSpPr>
        <p:spPr>
          <a:xfrm>
            <a:off x="1007970" y="231626"/>
            <a:ext cx="1403790" cy="259671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/>
            <a:r>
              <a:rPr lang="en-US" altLang="zh-CN" sz="135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canvas</a:t>
            </a:r>
            <a:endParaRPr lang="zh-CN" altLang="en-US" sz="1350" dirty="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4" name="直接连接符 123"/>
          <p:cNvCxnSpPr/>
          <p:nvPr/>
        </p:nvCxnSpPr>
        <p:spPr>
          <a:xfrm>
            <a:off x="1006366" y="501586"/>
            <a:ext cx="7291077" cy="0"/>
          </a:xfrm>
          <a:prstGeom prst="line">
            <a:avLst/>
          </a:prstGeom>
          <a:ln>
            <a:solidFill>
              <a:srgbClr val="41445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5" name="组合 124"/>
          <p:cNvGrpSpPr/>
          <p:nvPr/>
        </p:nvGrpSpPr>
        <p:grpSpPr>
          <a:xfrm>
            <a:off x="8427406" y="345603"/>
            <a:ext cx="193989" cy="174903"/>
            <a:chOff x="3720691" y="2824413"/>
            <a:chExt cx="1341120" cy="1209172"/>
          </a:xfrm>
        </p:grpSpPr>
        <p:sp>
          <p:nvSpPr>
            <p:cNvPr id="126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  <p:sp>
          <p:nvSpPr>
            <p:cNvPr id="127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</p:grpSp>
      <p:grpSp>
        <p:nvGrpSpPr>
          <p:cNvPr id="65" name="组合 64"/>
          <p:cNvGrpSpPr/>
          <p:nvPr/>
        </p:nvGrpSpPr>
        <p:grpSpPr>
          <a:xfrm>
            <a:off x="414620" y="142563"/>
            <a:ext cx="502789" cy="453321"/>
            <a:chOff x="5424755" y="1340768"/>
            <a:chExt cx="670560" cy="604586"/>
          </a:xfrm>
        </p:grpSpPr>
        <p:grpSp>
          <p:nvGrpSpPr>
            <p:cNvPr id="66" name="组合 65"/>
            <p:cNvGrpSpPr/>
            <p:nvPr/>
          </p:nvGrpSpPr>
          <p:grpSpPr>
            <a:xfrm>
              <a:off x="5424755" y="1340768"/>
              <a:ext cx="670560" cy="604586"/>
              <a:chOff x="3720691" y="2824413"/>
              <a:chExt cx="1341120" cy="1209172"/>
            </a:xfrm>
          </p:grpSpPr>
          <p:sp>
            <p:nvSpPr>
              <p:cNvPr id="69" name="Freeform 5"/>
              <p:cNvSpPr/>
              <p:nvPr/>
            </p:nvSpPr>
            <p:spPr bwMode="auto">
              <a:xfrm rot="1855731">
                <a:off x="3720691" y="2824413"/>
                <a:ext cx="1341120" cy="1209172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16200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190500" dist="1143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73" name="Freeform 5"/>
              <p:cNvSpPr/>
              <p:nvPr/>
            </p:nvSpPr>
            <p:spPr bwMode="auto">
              <a:xfrm rot="1855731">
                <a:off x="3764581" y="2863367"/>
                <a:ext cx="1264630" cy="1140208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21594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</p:grpSp>
        <p:sp>
          <p:nvSpPr>
            <p:cNvPr id="67" name="Freeform 5"/>
            <p:cNvSpPr/>
            <p:nvPr/>
          </p:nvSpPr>
          <p:spPr bwMode="auto">
            <a:xfrm rot="1855731">
              <a:off x="5470180" y="1383052"/>
              <a:ext cx="576760" cy="52001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noFill/>
            <a:ln w="9525" cap="flat">
              <a:solidFill>
                <a:srgbClr val="414455"/>
              </a:solidFill>
              <a:prstDash val="sysDash"/>
              <a:miter lim="800000"/>
            </a:ln>
            <a:effectLst/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</p:grpSp>
      <p:pic>
        <p:nvPicPr>
          <p:cNvPr id="2" name="图片 1" descr="00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0535" y="179070"/>
            <a:ext cx="388620" cy="4000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440147" y="1578712"/>
            <a:ext cx="599309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2</a:t>
            </a:r>
            <a:r>
              <a:rPr lang="zh-CN" altLang="en-US" sz="1600" dirty="0"/>
              <a:t>、渐变：</a:t>
            </a:r>
            <a:endParaRPr lang="zh-CN" altLang="en-US" sz="1600" dirty="0"/>
          </a:p>
          <a:p>
            <a:r>
              <a:rPr lang="en-US" altLang="zh-CN" sz="1600" dirty="0" err="1"/>
              <a:t>createLinearGradient</a:t>
            </a:r>
            <a:r>
              <a:rPr lang="en-US" altLang="zh-CN" sz="1600" dirty="0"/>
              <a:t>(x1, y1, x2, y2); </a:t>
            </a:r>
            <a:r>
              <a:rPr lang="zh-CN" altLang="en-US" sz="1600" dirty="0"/>
              <a:t>线性渐变</a:t>
            </a:r>
            <a:endParaRPr lang="zh-CN" altLang="en-US" sz="1600" dirty="0"/>
          </a:p>
          <a:p>
            <a:r>
              <a:rPr lang="en-US" altLang="zh-CN" sz="1600" dirty="0" err="1"/>
              <a:t>createRadialGradient</a:t>
            </a:r>
            <a:r>
              <a:rPr lang="en-US" altLang="zh-CN" sz="1600" dirty="0"/>
              <a:t>(x1, y1, r1, x2, y2, r2); </a:t>
            </a:r>
            <a:r>
              <a:rPr lang="zh-CN" altLang="en-US" sz="1600" dirty="0"/>
              <a:t>径向渐变。</a:t>
            </a:r>
            <a:endParaRPr lang="en-US" altLang="zh-CN" sz="1600" dirty="0"/>
          </a:p>
          <a:p>
            <a:r>
              <a:rPr lang="zh-CN" altLang="en-US" sz="1600" b="1" i="1" dirty="0"/>
              <a:t>练习</a:t>
            </a:r>
            <a:r>
              <a:rPr lang="zh-CN" altLang="en-US" sz="1600" dirty="0"/>
              <a:t>：由透明到橘黄到透明的甜甜圈</a:t>
            </a:r>
            <a:endParaRPr lang="en-US" altLang="zh-CN" sz="1600" dirty="0"/>
          </a:p>
          <a:p>
            <a:endParaRPr lang="en-US" altLang="zh-CN" sz="1600" dirty="0"/>
          </a:p>
          <a:p>
            <a:r>
              <a:rPr lang="en-US" altLang="zh-CN" sz="1600" dirty="0">
                <a:solidFill>
                  <a:srgbClr val="FF0000"/>
                </a:solidFill>
              </a:rPr>
              <a:t>3</a:t>
            </a:r>
            <a:r>
              <a:rPr lang="zh-CN" altLang="en-US" sz="1600" dirty="0">
                <a:solidFill>
                  <a:srgbClr val="FF0000"/>
                </a:solidFill>
              </a:rPr>
              <a:t>、绘制图案</a:t>
            </a:r>
            <a:endParaRPr lang="zh-CN" altLang="en-US" sz="1600" dirty="0">
              <a:solidFill>
                <a:srgbClr val="FF0000"/>
              </a:solidFill>
            </a:endParaRPr>
          </a:p>
          <a:p>
            <a:r>
              <a:rPr lang="en-US" altLang="zh-CN" sz="1600" dirty="0" err="1"/>
              <a:t>createPattern</a:t>
            </a:r>
            <a:r>
              <a:rPr lang="en-US" altLang="zh-CN" sz="1600" dirty="0"/>
              <a:t>(</a:t>
            </a:r>
            <a:r>
              <a:rPr lang="en-US" altLang="zh-CN" sz="1600" dirty="0" err="1"/>
              <a:t>img</a:t>
            </a:r>
            <a:r>
              <a:rPr lang="en-US" altLang="zh-CN" sz="1600" dirty="0"/>
              <a:t>, '</a:t>
            </a:r>
            <a:r>
              <a:rPr lang="en-US" altLang="zh-CN" sz="1600" dirty="0" err="1"/>
              <a:t>repeat|repeat-x|repeat-y|no-repeat</a:t>
            </a:r>
            <a:r>
              <a:rPr lang="en-US" altLang="zh-CN" sz="1600" dirty="0"/>
              <a:t>');</a:t>
            </a:r>
            <a:endParaRPr lang="en-US" altLang="zh-CN" sz="1600" dirty="0"/>
          </a:p>
          <a:p>
            <a:r>
              <a:rPr lang="en-US" altLang="zh-CN" sz="1600" dirty="0" err="1"/>
              <a:t>img</a:t>
            </a:r>
            <a:r>
              <a:rPr lang="en-US" altLang="zh-CN" sz="1600" dirty="0"/>
              <a:t>:</a:t>
            </a:r>
            <a:r>
              <a:rPr lang="zh-CN" altLang="en-US" sz="1600" dirty="0"/>
              <a:t>图片、画布、视频元素</a:t>
            </a:r>
            <a:endParaRPr lang="zh-CN" altLang="en-US" sz="1600" dirty="0"/>
          </a:p>
          <a:p>
            <a:r>
              <a:rPr lang="zh-CN" altLang="en-US" sz="1600" dirty="0"/>
              <a:t>注意：等资源加载完</a:t>
            </a:r>
            <a:endParaRPr lang="zh-CN" altLang="en-US" sz="1600" dirty="0"/>
          </a:p>
          <a:p>
            <a:endParaRPr lang="zh-CN" altLang="en-US" sz="1600" dirty="0"/>
          </a:p>
        </p:txBody>
      </p:sp>
      <p:pic>
        <p:nvPicPr>
          <p:cNvPr id="29" name="图片 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232" y="1491630"/>
            <a:ext cx="1504412" cy="1419622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文本框 9"/>
          <p:cNvSpPr txBox="1"/>
          <p:nvPr/>
        </p:nvSpPr>
        <p:spPr>
          <a:xfrm>
            <a:off x="1007970" y="231626"/>
            <a:ext cx="1403790" cy="259671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/>
            <a:r>
              <a:rPr lang="en-US" altLang="zh-CN" sz="135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canvas</a:t>
            </a:r>
            <a:endParaRPr lang="zh-CN" altLang="en-US" sz="1350" dirty="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4" name="直接连接符 123"/>
          <p:cNvCxnSpPr/>
          <p:nvPr/>
        </p:nvCxnSpPr>
        <p:spPr>
          <a:xfrm>
            <a:off x="1006366" y="501586"/>
            <a:ext cx="7291077" cy="0"/>
          </a:xfrm>
          <a:prstGeom prst="line">
            <a:avLst/>
          </a:prstGeom>
          <a:ln>
            <a:solidFill>
              <a:srgbClr val="41445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5" name="组合 124"/>
          <p:cNvGrpSpPr/>
          <p:nvPr/>
        </p:nvGrpSpPr>
        <p:grpSpPr>
          <a:xfrm>
            <a:off x="8427406" y="345603"/>
            <a:ext cx="193989" cy="174903"/>
            <a:chOff x="3720691" y="2824413"/>
            <a:chExt cx="1341120" cy="1209172"/>
          </a:xfrm>
        </p:grpSpPr>
        <p:sp>
          <p:nvSpPr>
            <p:cNvPr id="126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  <p:sp>
          <p:nvSpPr>
            <p:cNvPr id="127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</p:grpSp>
      <p:grpSp>
        <p:nvGrpSpPr>
          <p:cNvPr id="65" name="组合 64"/>
          <p:cNvGrpSpPr/>
          <p:nvPr/>
        </p:nvGrpSpPr>
        <p:grpSpPr>
          <a:xfrm>
            <a:off x="414620" y="142563"/>
            <a:ext cx="502789" cy="453321"/>
            <a:chOff x="5424755" y="1340768"/>
            <a:chExt cx="670560" cy="604586"/>
          </a:xfrm>
        </p:grpSpPr>
        <p:grpSp>
          <p:nvGrpSpPr>
            <p:cNvPr id="66" name="组合 65"/>
            <p:cNvGrpSpPr/>
            <p:nvPr/>
          </p:nvGrpSpPr>
          <p:grpSpPr>
            <a:xfrm>
              <a:off x="5424755" y="1340768"/>
              <a:ext cx="670560" cy="604586"/>
              <a:chOff x="3720691" y="2824413"/>
              <a:chExt cx="1341120" cy="1209172"/>
            </a:xfrm>
          </p:grpSpPr>
          <p:sp>
            <p:nvSpPr>
              <p:cNvPr id="69" name="Freeform 5"/>
              <p:cNvSpPr/>
              <p:nvPr/>
            </p:nvSpPr>
            <p:spPr bwMode="auto">
              <a:xfrm rot="1855731">
                <a:off x="3720691" y="2824413"/>
                <a:ext cx="1341120" cy="1209172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16200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190500" dist="1143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73" name="Freeform 5"/>
              <p:cNvSpPr/>
              <p:nvPr/>
            </p:nvSpPr>
            <p:spPr bwMode="auto">
              <a:xfrm rot="1855731">
                <a:off x="3764581" y="2863367"/>
                <a:ext cx="1264630" cy="1140208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21594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</p:grpSp>
        <p:sp>
          <p:nvSpPr>
            <p:cNvPr id="67" name="Freeform 5"/>
            <p:cNvSpPr/>
            <p:nvPr/>
          </p:nvSpPr>
          <p:spPr bwMode="auto">
            <a:xfrm rot="1855731">
              <a:off x="5470180" y="1383052"/>
              <a:ext cx="576760" cy="52001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noFill/>
            <a:ln w="9525" cap="flat">
              <a:solidFill>
                <a:srgbClr val="414455"/>
              </a:solidFill>
              <a:prstDash val="sysDash"/>
              <a:miter lim="800000"/>
            </a:ln>
            <a:effectLst/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</p:grpSp>
      <p:pic>
        <p:nvPicPr>
          <p:cNvPr id="2" name="图片 1" descr="00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0535" y="179070"/>
            <a:ext cx="388620" cy="400050"/>
          </a:xfrm>
          <a:prstGeom prst="rect">
            <a:avLst/>
          </a:prstGeom>
        </p:spPr>
      </p:pic>
      <p:grpSp>
        <p:nvGrpSpPr>
          <p:cNvPr id="35" name="组合 34"/>
          <p:cNvGrpSpPr/>
          <p:nvPr/>
        </p:nvGrpSpPr>
        <p:grpSpPr>
          <a:xfrm>
            <a:off x="979805" y="863600"/>
            <a:ext cx="3303905" cy="372745"/>
            <a:chOff x="1543" y="1360"/>
            <a:chExt cx="5203" cy="587"/>
          </a:xfrm>
        </p:grpSpPr>
        <p:sp>
          <p:nvSpPr>
            <p:cNvPr id="3" name="文本框 2"/>
            <p:cNvSpPr txBox="1"/>
            <p:nvPr/>
          </p:nvSpPr>
          <p:spPr>
            <a:xfrm>
              <a:off x="2298" y="1364"/>
              <a:ext cx="4448" cy="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rgbClr val="5B5E7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操作图形</a:t>
              </a:r>
              <a:endParaRPr lang="zh-CN" altLang="en-US" dirty="0">
                <a:solidFill>
                  <a:srgbClr val="5B5E77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4" name="组合 33"/>
            <p:cNvGrpSpPr/>
            <p:nvPr/>
          </p:nvGrpSpPr>
          <p:grpSpPr>
            <a:xfrm>
              <a:off x="1543" y="1360"/>
              <a:ext cx="651" cy="587"/>
              <a:chOff x="7541" y="3259"/>
              <a:chExt cx="1356" cy="1222"/>
            </a:xfrm>
          </p:grpSpPr>
          <p:grpSp>
            <p:nvGrpSpPr>
              <p:cNvPr id="33" name="组合 32"/>
              <p:cNvGrpSpPr/>
              <p:nvPr/>
            </p:nvGrpSpPr>
            <p:grpSpPr>
              <a:xfrm>
                <a:off x="7541" y="3259"/>
                <a:ext cx="1356" cy="1223"/>
                <a:chOff x="7541" y="3259"/>
                <a:chExt cx="1356" cy="1223"/>
              </a:xfrm>
            </p:grpSpPr>
            <p:grpSp>
              <p:nvGrpSpPr>
                <p:cNvPr id="25" name="组合 24"/>
                <p:cNvGrpSpPr/>
                <p:nvPr/>
              </p:nvGrpSpPr>
              <p:grpSpPr>
                <a:xfrm>
                  <a:off x="7541" y="3259"/>
                  <a:ext cx="1356" cy="1223"/>
                  <a:chOff x="3720691" y="2824413"/>
                  <a:chExt cx="1341120" cy="1209172"/>
                </a:xfrm>
              </p:grpSpPr>
              <p:sp>
                <p:nvSpPr>
                  <p:cNvPr id="26" name="Freeform 5"/>
                  <p:cNvSpPr/>
                  <p:nvPr/>
                </p:nvSpPr>
                <p:spPr bwMode="auto">
                  <a:xfrm rot="1855731">
                    <a:off x="3720691" y="2824413"/>
                    <a:ext cx="1341120" cy="1209172"/>
                  </a:xfrm>
                  <a:custGeom>
                    <a:avLst/>
                    <a:gdLst>
                      <a:gd name="T0" fmla="*/ 2151 w 2740"/>
                      <a:gd name="T1" fmla="*/ 2315 h 2446"/>
                      <a:gd name="T2" fmla="*/ 2055 w 2740"/>
                      <a:gd name="T3" fmla="*/ 2410 h 2446"/>
                      <a:gd name="T4" fmla="*/ 1918 w 2740"/>
                      <a:gd name="T5" fmla="*/ 2445 h 2446"/>
                      <a:gd name="T6" fmla="*/ 816 w 2740"/>
                      <a:gd name="T7" fmla="*/ 2445 h 2446"/>
                      <a:gd name="T8" fmla="*/ 685 w 2740"/>
                      <a:gd name="T9" fmla="*/ 2410 h 2446"/>
                      <a:gd name="T10" fmla="*/ 589 w 2740"/>
                      <a:gd name="T11" fmla="*/ 2314 h 2446"/>
                      <a:gd name="T12" fmla="*/ 36 w 2740"/>
                      <a:gd name="T13" fmla="*/ 1356 h 2446"/>
                      <a:gd name="T14" fmla="*/ 0 w 2740"/>
                      <a:gd name="T15" fmla="*/ 1223 h 2446"/>
                      <a:gd name="T16" fmla="*/ 36 w 2740"/>
                      <a:gd name="T17" fmla="*/ 1089 h 2446"/>
                      <a:gd name="T18" fmla="*/ 587 w 2740"/>
                      <a:gd name="T19" fmla="*/ 135 h 2446"/>
                      <a:gd name="T20" fmla="*/ 685 w 2740"/>
                      <a:gd name="T21" fmla="*/ 37 h 2446"/>
                      <a:gd name="T22" fmla="*/ 810 w 2740"/>
                      <a:gd name="T23" fmla="*/ 1 h 2446"/>
                      <a:gd name="T24" fmla="*/ 1916 w 2740"/>
                      <a:gd name="T25" fmla="*/ 1 h 2446"/>
                      <a:gd name="T26" fmla="*/ 2055 w 2740"/>
                      <a:gd name="T27" fmla="*/ 37 h 2446"/>
                      <a:gd name="T28" fmla="*/ 2151 w 2740"/>
                      <a:gd name="T29" fmla="*/ 132 h 2446"/>
                      <a:gd name="T30" fmla="*/ 2702 w 2740"/>
                      <a:gd name="T31" fmla="*/ 1086 h 2446"/>
                      <a:gd name="T32" fmla="*/ 2740 w 2740"/>
                      <a:gd name="T33" fmla="*/ 1223 h 2446"/>
                      <a:gd name="T34" fmla="*/ 2701 w 2740"/>
                      <a:gd name="T35" fmla="*/ 1361 h 2446"/>
                      <a:gd name="T36" fmla="*/ 2151 w 2740"/>
                      <a:gd name="T37" fmla="*/ 2315 h 24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2740" h="2446">
                        <a:moveTo>
                          <a:pt x="2151" y="2315"/>
                        </a:moveTo>
                        <a:cubicBezTo>
                          <a:pt x="2128" y="2353"/>
                          <a:pt x="2096" y="2386"/>
                          <a:pt x="2055" y="2410"/>
                        </a:cubicBezTo>
                        <a:cubicBezTo>
                          <a:pt x="2012" y="2435"/>
                          <a:pt x="1965" y="2446"/>
                          <a:pt x="1918" y="2445"/>
                        </a:cubicBezTo>
                        <a:lnTo>
                          <a:pt x="816" y="2445"/>
                        </a:lnTo>
                        <a:cubicBezTo>
                          <a:pt x="772" y="2445"/>
                          <a:pt x="726" y="2434"/>
                          <a:pt x="685" y="2410"/>
                        </a:cubicBezTo>
                        <a:cubicBezTo>
                          <a:pt x="644" y="2386"/>
                          <a:pt x="611" y="2353"/>
                          <a:pt x="589" y="2314"/>
                        </a:cubicBezTo>
                        <a:lnTo>
                          <a:pt x="36" y="1356"/>
                        </a:lnTo>
                        <a:cubicBezTo>
                          <a:pt x="13" y="1317"/>
                          <a:pt x="0" y="1272"/>
                          <a:pt x="0" y="1223"/>
                        </a:cubicBezTo>
                        <a:cubicBezTo>
                          <a:pt x="0" y="1174"/>
                          <a:pt x="13" y="1129"/>
                          <a:pt x="36" y="1089"/>
                        </a:cubicBezTo>
                        <a:lnTo>
                          <a:pt x="587" y="135"/>
                        </a:lnTo>
                        <a:cubicBezTo>
                          <a:pt x="610" y="96"/>
                          <a:pt x="643" y="61"/>
                          <a:pt x="685" y="37"/>
                        </a:cubicBezTo>
                        <a:cubicBezTo>
                          <a:pt x="724" y="14"/>
                          <a:pt x="767" y="2"/>
                          <a:pt x="810" y="1"/>
                        </a:cubicBezTo>
                        <a:lnTo>
                          <a:pt x="1916" y="1"/>
                        </a:lnTo>
                        <a:cubicBezTo>
                          <a:pt x="1963" y="0"/>
                          <a:pt x="2011" y="11"/>
                          <a:pt x="2055" y="37"/>
                        </a:cubicBezTo>
                        <a:cubicBezTo>
                          <a:pt x="2096" y="60"/>
                          <a:pt x="2129" y="93"/>
                          <a:pt x="2151" y="132"/>
                        </a:cubicBezTo>
                        <a:lnTo>
                          <a:pt x="2702" y="1086"/>
                        </a:lnTo>
                        <a:cubicBezTo>
                          <a:pt x="2726" y="1126"/>
                          <a:pt x="2740" y="1173"/>
                          <a:pt x="2740" y="1223"/>
                        </a:cubicBezTo>
                        <a:cubicBezTo>
                          <a:pt x="2740" y="1274"/>
                          <a:pt x="2726" y="1321"/>
                          <a:pt x="2701" y="1361"/>
                        </a:cubicBezTo>
                        <a:lnTo>
                          <a:pt x="2151" y="231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D3D3D3"/>
                      </a:gs>
                      <a:gs pos="100000">
                        <a:srgbClr val="F9F9F9"/>
                      </a:gs>
                    </a:gsLst>
                    <a:lin ang="16200000" scaled="0"/>
                  </a:gradFill>
                  <a:ln w="12700" cap="flat">
                    <a:noFill/>
                    <a:prstDash val="solid"/>
                    <a:miter lim="800000"/>
                  </a:ln>
                  <a:effectLst>
                    <a:outerShdw blurRad="190500" dist="1143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vert="horz" wrap="square" lIns="68562" tIns="34281" rIns="68562" bIns="34281" numCol="1" anchor="t" anchorCtr="0" compatLnSpc="1"/>
                  <a:lstStyle/>
                  <a:p>
                    <a:endParaRPr lang="zh-CN" altLang="en-US" sz="1350"/>
                  </a:p>
                </p:txBody>
              </p:sp>
              <p:sp>
                <p:nvSpPr>
                  <p:cNvPr id="27" name="Freeform 5"/>
                  <p:cNvSpPr/>
                  <p:nvPr/>
                </p:nvSpPr>
                <p:spPr bwMode="auto">
                  <a:xfrm rot="1855731">
                    <a:off x="3764581" y="2863367"/>
                    <a:ext cx="1264630" cy="1140208"/>
                  </a:xfrm>
                  <a:custGeom>
                    <a:avLst/>
                    <a:gdLst>
                      <a:gd name="T0" fmla="*/ 2151 w 2740"/>
                      <a:gd name="T1" fmla="*/ 2315 h 2446"/>
                      <a:gd name="T2" fmla="*/ 2055 w 2740"/>
                      <a:gd name="T3" fmla="*/ 2410 h 2446"/>
                      <a:gd name="T4" fmla="*/ 1918 w 2740"/>
                      <a:gd name="T5" fmla="*/ 2445 h 2446"/>
                      <a:gd name="T6" fmla="*/ 816 w 2740"/>
                      <a:gd name="T7" fmla="*/ 2445 h 2446"/>
                      <a:gd name="T8" fmla="*/ 685 w 2740"/>
                      <a:gd name="T9" fmla="*/ 2410 h 2446"/>
                      <a:gd name="T10" fmla="*/ 589 w 2740"/>
                      <a:gd name="T11" fmla="*/ 2314 h 2446"/>
                      <a:gd name="T12" fmla="*/ 36 w 2740"/>
                      <a:gd name="T13" fmla="*/ 1356 h 2446"/>
                      <a:gd name="T14" fmla="*/ 0 w 2740"/>
                      <a:gd name="T15" fmla="*/ 1223 h 2446"/>
                      <a:gd name="T16" fmla="*/ 36 w 2740"/>
                      <a:gd name="T17" fmla="*/ 1089 h 2446"/>
                      <a:gd name="T18" fmla="*/ 587 w 2740"/>
                      <a:gd name="T19" fmla="*/ 135 h 2446"/>
                      <a:gd name="T20" fmla="*/ 685 w 2740"/>
                      <a:gd name="T21" fmla="*/ 37 h 2446"/>
                      <a:gd name="T22" fmla="*/ 810 w 2740"/>
                      <a:gd name="T23" fmla="*/ 1 h 2446"/>
                      <a:gd name="T24" fmla="*/ 1916 w 2740"/>
                      <a:gd name="T25" fmla="*/ 1 h 2446"/>
                      <a:gd name="T26" fmla="*/ 2055 w 2740"/>
                      <a:gd name="T27" fmla="*/ 37 h 2446"/>
                      <a:gd name="T28" fmla="*/ 2151 w 2740"/>
                      <a:gd name="T29" fmla="*/ 132 h 2446"/>
                      <a:gd name="T30" fmla="*/ 2702 w 2740"/>
                      <a:gd name="T31" fmla="*/ 1086 h 2446"/>
                      <a:gd name="T32" fmla="*/ 2740 w 2740"/>
                      <a:gd name="T33" fmla="*/ 1223 h 2446"/>
                      <a:gd name="T34" fmla="*/ 2701 w 2740"/>
                      <a:gd name="T35" fmla="*/ 1361 h 2446"/>
                      <a:gd name="T36" fmla="*/ 2151 w 2740"/>
                      <a:gd name="T37" fmla="*/ 2315 h 24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2740" h="2446">
                        <a:moveTo>
                          <a:pt x="2151" y="2315"/>
                        </a:moveTo>
                        <a:cubicBezTo>
                          <a:pt x="2128" y="2353"/>
                          <a:pt x="2096" y="2386"/>
                          <a:pt x="2055" y="2410"/>
                        </a:cubicBezTo>
                        <a:cubicBezTo>
                          <a:pt x="2012" y="2435"/>
                          <a:pt x="1965" y="2446"/>
                          <a:pt x="1918" y="2445"/>
                        </a:cubicBezTo>
                        <a:lnTo>
                          <a:pt x="816" y="2445"/>
                        </a:lnTo>
                        <a:cubicBezTo>
                          <a:pt x="772" y="2445"/>
                          <a:pt x="726" y="2434"/>
                          <a:pt x="685" y="2410"/>
                        </a:cubicBezTo>
                        <a:cubicBezTo>
                          <a:pt x="644" y="2386"/>
                          <a:pt x="611" y="2353"/>
                          <a:pt x="589" y="2314"/>
                        </a:cubicBezTo>
                        <a:lnTo>
                          <a:pt x="36" y="1356"/>
                        </a:lnTo>
                        <a:cubicBezTo>
                          <a:pt x="13" y="1317"/>
                          <a:pt x="0" y="1272"/>
                          <a:pt x="0" y="1223"/>
                        </a:cubicBezTo>
                        <a:cubicBezTo>
                          <a:pt x="0" y="1174"/>
                          <a:pt x="13" y="1129"/>
                          <a:pt x="36" y="1089"/>
                        </a:cubicBezTo>
                        <a:lnTo>
                          <a:pt x="587" y="135"/>
                        </a:lnTo>
                        <a:cubicBezTo>
                          <a:pt x="610" y="96"/>
                          <a:pt x="643" y="61"/>
                          <a:pt x="685" y="37"/>
                        </a:cubicBezTo>
                        <a:cubicBezTo>
                          <a:pt x="724" y="14"/>
                          <a:pt x="767" y="2"/>
                          <a:pt x="810" y="1"/>
                        </a:cubicBezTo>
                        <a:lnTo>
                          <a:pt x="1916" y="1"/>
                        </a:lnTo>
                        <a:cubicBezTo>
                          <a:pt x="1963" y="0"/>
                          <a:pt x="2011" y="11"/>
                          <a:pt x="2055" y="37"/>
                        </a:cubicBezTo>
                        <a:cubicBezTo>
                          <a:pt x="2096" y="60"/>
                          <a:pt x="2129" y="93"/>
                          <a:pt x="2151" y="132"/>
                        </a:cubicBezTo>
                        <a:lnTo>
                          <a:pt x="2702" y="1086"/>
                        </a:lnTo>
                        <a:cubicBezTo>
                          <a:pt x="2726" y="1126"/>
                          <a:pt x="2740" y="1173"/>
                          <a:pt x="2740" y="1223"/>
                        </a:cubicBezTo>
                        <a:cubicBezTo>
                          <a:pt x="2740" y="1274"/>
                          <a:pt x="2726" y="1321"/>
                          <a:pt x="2701" y="1361"/>
                        </a:cubicBezTo>
                        <a:lnTo>
                          <a:pt x="2151" y="231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D3D3D3"/>
                      </a:gs>
                      <a:gs pos="100000">
                        <a:srgbClr val="F9F9F9"/>
                      </a:gs>
                    </a:gsLst>
                    <a:lin ang="21594000" scaled="0"/>
                  </a:gradFill>
                  <a:ln w="12700" cap="flat">
                    <a:noFill/>
                    <a:prstDash val="solid"/>
                    <a:miter lim="800000"/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vert="horz" wrap="square" lIns="68562" tIns="34281" rIns="68562" bIns="34281" numCol="1" anchor="t" anchorCtr="0" compatLnSpc="1"/>
                  <a:lstStyle/>
                  <a:p>
                    <a:endParaRPr lang="zh-CN" altLang="en-US" sz="1350"/>
                  </a:p>
                </p:txBody>
              </p:sp>
            </p:grpSp>
            <p:sp>
              <p:nvSpPr>
                <p:cNvPr id="28" name="Freeform 5"/>
                <p:cNvSpPr/>
                <p:nvPr/>
              </p:nvSpPr>
              <p:spPr bwMode="auto">
                <a:xfrm rot="1855731">
                  <a:off x="7634" y="3343"/>
                  <a:ext cx="1171" cy="1055"/>
                </a:xfrm>
                <a:custGeom>
                  <a:avLst/>
                  <a:gdLst>
                    <a:gd name="T0" fmla="*/ 2151 w 2740"/>
                    <a:gd name="T1" fmla="*/ 2315 h 2446"/>
                    <a:gd name="T2" fmla="*/ 2055 w 2740"/>
                    <a:gd name="T3" fmla="*/ 2410 h 2446"/>
                    <a:gd name="T4" fmla="*/ 1918 w 2740"/>
                    <a:gd name="T5" fmla="*/ 2445 h 2446"/>
                    <a:gd name="T6" fmla="*/ 816 w 2740"/>
                    <a:gd name="T7" fmla="*/ 2445 h 2446"/>
                    <a:gd name="T8" fmla="*/ 685 w 2740"/>
                    <a:gd name="T9" fmla="*/ 2410 h 2446"/>
                    <a:gd name="T10" fmla="*/ 589 w 2740"/>
                    <a:gd name="T11" fmla="*/ 2314 h 2446"/>
                    <a:gd name="T12" fmla="*/ 36 w 2740"/>
                    <a:gd name="T13" fmla="*/ 1356 h 2446"/>
                    <a:gd name="T14" fmla="*/ 0 w 2740"/>
                    <a:gd name="T15" fmla="*/ 1223 h 2446"/>
                    <a:gd name="T16" fmla="*/ 36 w 2740"/>
                    <a:gd name="T17" fmla="*/ 1089 h 2446"/>
                    <a:gd name="T18" fmla="*/ 587 w 2740"/>
                    <a:gd name="T19" fmla="*/ 135 h 2446"/>
                    <a:gd name="T20" fmla="*/ 685 w 2740"/>
                    <a:gd name="T21" fmla="*/ 37 h 2446"/>
                    <a:gd name="T22" fmla="*/ 810 w 2740"/>
                    <a:gd name="T23" fmla="*/ 1 h 2446"/>
                    <a:gd name="T24" fmla="*/ 1916 w 2740"/>
                    <a:gd name="T25" fmla="*/ 1 h 2446"/>
                    <a:gd name="T26" fmla="*/ 2055 w 2740"/>
                    <a:gd name="T27" fmla="*/ 37 h 2446"/>
                    <a:gd name="T28" fmla="*/ 2151 w 2740"/>
                    <a:gd name="T29" fmla="*/ 132 h 2446"/>
                    <a:gd name="T30" fmla="*/ 2702 w 2740"/>
                    <a:gd name="T31" fmla="*/ 1086 h 2446"/>
                    <a:gd name="T32" fmla="*/ 2740 w 2740"/>
                    <a:gd name="T33" fmla="*/ 1223 h 2446"/>
                    <a:gd name="T34" fmla="*/ 2701 w 2740"/>
                    <a:gd name="T35" fmla="*/ 1361 h 2446"/>
                    <a:gd name="T36" fmla="*/ 2151 w 2740"/>
                    <a:gd name="T37" fmla="*/ 2315 h 24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740" h="2446">
                      <a:moveTo>
                        <a:pt x="2151" y="2315"/>
                      </a:moveTo>
                      <a:cubicBezTo>
                        <a:pt x="2128" y="2353"/>
                        <a:pt x="2096" y="2386"/>
                        <a:pt x="2055" y="2410"/>
                      </a:cubicBezTo>
                      <a:cubicBezTo>
                        <a:pt x="2012" y="2435"/>
                        <a:pt x="1965" y="2446"/>
                        <a:pt x="1918" y="2445"/>
                      </a:cubicBezTo>
                      <a:lnTo>
                        <a:pt x="816" y="2445"/>
                      </a:lnTo>
                      <a:cubicBezTo>
                        <a:pt x="772" y="2445"/>
                        <a:pt x="726" y="2434"/>
                        <a:pt x="685" y="2410"/>
                      </a:cubicBezTo>
                      <a:cubicBezTo>
                        <a:pt x="644" y="2386"/>
                        <a:pt x="611" y="2353"/>
                        <a:pt x="589" y="2314"/>
                      </a:cubicBezTo>
                      <a:lnTo>
                        <a:pt x="36" y="1356"/>
                      </a:lnTo>
                      <a:cubicBezTo>
                        <a:pt x="13" y="1317"/>
                        <a:pt x="0" y="1272"/>
                        <a:pt x="0" y="1223"/>
                      </a:cubicBezTo>
                      <a:cubicBezTo>
                        <a:pt x="0" y="1174"/>
                        <a:pt x="13" y="1129"/>
                        <a:pt x="36" y="1089"/>
                      </a:cubicBezTo>
                      <a:lnTo>
                        <a:pt x="587" y="135"/>
                      </a:lnTo>
                      <a:cubicBezTo>
                        <a:pt x="610" y="96"/>
                        <a:pt x="643" y="61"/>
                        <a:pt x="685" y="37"/>
                      </a:cubicBezTo>
                      <a:cubicBezTo>
                        <a:pt x="724" y="14"/>
                        <a:pt x="767" y="2"/>
                        <a:pt x="810" y="1"/>
                      </a:cubicBezTo>
                      <a:lnTo>
                        <a:pt x="1916" y="1"/>
                      </a:lnTo>
                      <a:cubicBezTo>
                        <a:pt x="1963" y="0"/>
                        <a:pt x="2011" y="11"/>
                        <a:pt x="2055" y="37"/>
                      </a:cubicBezTo>
                      <a:cubicBezTo>
                        <a:pt x="2096" y="60"/>
                        <a:pt x="2129" y="93"/>
                        <a:pt x="2151" y="132"/>
                      </a:cubicBezTo>
                      <a:lnTo>
                        <a:pt x="2702" y="1086"/>
                      </a:lnTo>
                      <a:cubicBezTo>
                        <a:pt x="2726" y="1126"/>
                        <a:pt x="2740" y="1173"/>
                        <a:pt x="2740" y="1223"/>
                      </a:cubicBezTo>
                      <a:cubicBezTo>
                        <a:pt x="2740" y="1274"/>
                        <a:pt x="2726" y="1321"/>
                        <a:pt x="2701" y="1361"/>
                      </a:cubicBezTo>
                      <a:lnTo>
                        <a:pt x="2151" y="2315"/>
                      </a:lnTo>
                      <a:close/>
                    </a:path>
                  </a:pathLst>
                </a:custGeom>
                <a:noFill/>
                <a:ln w="9525" cap="flat">
                  <a:solidFill>
                    <a:srgbClr val="414455"/>
                  </a:solidFill>
                  <a:prstDash val="sysDash"/>
                  <a:miter lim="800000"/>
                </a:ln>
                <a:effectLst/>
              </p:spPr>
              <p:txBody>
                <a:bodyPr vert="horz" wrap="square" lIns="68562" tIns="34281" rIns="68562" bIns="34281" numCol="1" anchor="t" anchorCtr="0" compatLnSpc="1"/>
                <a:lstStyle/>
                <a:p>
                  <a:endParaRPr lang="zh-CN" altLang="en-US" sz="1350"/>
                </a:p>
              </p:txBody>
            </p:sp>
          </p:grpSp>
          <p:grpSp>
            <p:nvGrpSpPr>
              <p:cNvPr id="4" name="组合 3"/>
              <p:cNvGrpSpPr/>
              <p:nvPr/>
            </p:nvGrpSpPr>
            <p:grpSpPr>
              <a:xfrm>
                <a:off x="7921" y="3535"/>
                <a:ext cx="626" cy="627"/>
                <a:chOff x="11986" y="3265"/>
                <a:chExt cx="869" cy="870"/>
              </a:xfrm>
              <a:solidFill>
                <a:srgbClr val="414455"/>
              </a:solidFill>
            </p:grpSpPr>
            <p:sp>
              <p:nvSpPr>
                <p:cNvPr id="51" name="Freeform 51"/>
                <p:cNvSpPr/>
                <p:nvPr/>
              </p:nvSpPr>
              <p:spPr bwMode="auto">
                <a:xfrm>
                  <a:off x="12333" y="3618"/>
                  <a:ext cx="255" cy="255"/>
                </a:xfrm>
                <a:custGeom>
                  <a:avLst/>
                  <a:gdLst>
                    <a:gd name="T0" fmla="*/ 56 w 56"/>
                    <a:gd name="T1" fmla="*/ 18 h 56"/>
                    <a:gd name="T2" fmla="*/ 56 w 56"/>
                    <a:gd name="T3" fmla="*/ 17 h 56"/>
                    <a:gd name="T4" fmla="*/ 38 w 56"/>
                    <a:gd name="T5" fmla="*/ 0 h 56"/>
                    <a:gd name="T6" fmla="*/ 37 w 56"/>
                    <a:gd name="T7" fmla="*/ 0 h 56"/>
                    <a:gd name="T8" fmla="*/ 0 w 56"/>
                    <a:gd name="T9" fmla="*/ 37 h 56"/>
                    <a:gd name="T10" fmla="*/ 0 w 56"/>
                    <a:gd name="T11" fmla="*/ 38 h 56"/>
                    <a:gd name="T12" fmla="*/ 17 w 56"/>
                    <a:gd name="T13" fmla="*/ 55 h 56"/>
                    <a:gd name="T14" fmla="*/ 18 w 56"/>
                    <a:gd name="T15" fmla="*/ 56 h 56"/>
                    <a:gd name="T16" fmla="*/ 19 w 56"/>
                    <a:gd name="T17" fmla="*/ 55 h 56"/>
                    <a:gd name="T18" fmla="*/ 56 w 56"/>
                    <a:gd name="T19" fmla="*/ 19 h 56"/>
                    <a:gd name="T20" fmla="*/ 56 w 56"/>
                    <a:gd name="T21" fmla="*/ 18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56" h="56">
                      <a:moveTo>
                        <a:pt x="56" y="18"/>
                      </a:moveTo>
                      <a:cubicBezTo>
                        <a:pt x="56" y="18"/>
                        <a:pt x="56" y="17"/>
                        <a:pt x="56" y="17"/>
                      </a:cubicBezTo>
                      <a:cubicBezTo>
                        <a:pt x="38" y="0"/>
                        <a:pt x="38" y="0"/>
                        <a:pt x="38" y="0"/>
                      </a:cubicBezTo>
                      <a:cubicBezTo>
                        <a:pt x="38" y="0"/>
                        <a:pt x="37" y="0"/>
                        <a:pt x="37" y="0"/>
                      </a:cubicBezTo>
                      <a:cubicBezTo>
                        <a:pt x="0" y="37"/>
                        <a:pt x="0" y="37"/>
                        <a:pt x="0" y="37"/>
                      </a:cubicBezTo>
                      <a:cubicBezTo>
                        <a:pt x="0" y="37"/>
                        <a:pt x="0" y="38"/>
                        <a:pt x="0" y="38"/>
                      </a:cubicBezTo>
                      <a:cubicBezTo>
                        <a:pt x="17" y="55"/>
                        <a:pt x="17" y="55"/>
                        <a:pt x="17" y="55"/>
                      </a:cubicBezTo>
                      <a:cubicBezTo>
                        <a:pt x="18" y="56"/>
                        <a:pt x="18" y="56"/>
                        <a:pt x="18" y="56"/>
                      </a:cubicBezTo>
                      <a:cubicBezTo>
                        <a:pt x="18" y="56"/>
                        <a:pt x="19" y="56"/>
                        <a:pt x="19" y="55"/>
                      </a:cubicBezTo>
                      <a:cubicBezTo>
                        <a:pt x="56" y="19"/>
                        <a:pt x="56" y="19"/>
                        <a:pt x="56" y="19"/>
                      </a:cubicBezTo>
                      <a:cubicBezTo>
                        <a:pt x="56" y="19"/>
                        <a:pt x="56" y="18"/>
                        <a:pt x="56" y="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2" name="Freeform 52"/>
                <p:cNvSpPr/>
                <p:nvPr/>
              </p:nvSpPr>
              <p:spPr bwMode="auto">
                <a:xfrm>
                  <a:off x="11986" y="3265"/>
                  <a:ext cx="492" cy="498"/>
                </a:xfrm>
                <a:custGeom>
                  <a:avLst/>
                  <a:gdLst>
                    <a:gd name="T0" fmla="*/ 108 w 109"/>
                    <a:gd name="T1" fmla="*/ 68 h 110"/>
                    <a:gd name="T2" fmla="*/ 41 w 109"/>
                    <a:gd name="T3" fmla="*/ 1 h 110"/>
                    <a:gd name="T4" fmla="*/ 40 w 109"/>
                    <a:gd name="T5" fmla="*/ 1 h 110"/>
                    <a:gd name="T6" fmla="*/ 0 w 109"/>
                    <a:gd name="T7" fmla="*/ 41 h 110"/>
                    <a:gd name="T8" fmla="*/ 0 w 109"/>
                    <a:gd name="T9" fmla="*/ 41 h 110"/>
                    <a:gd name="T10" fmla="*/ 0 w 109"/>
                    <a:gd name="T11" fmla="*/ 42 h 110"/>
                    <a:gd name="T12" fmla="*/ 67 w 109"/>
                    <a:gd name="T13" fmla="*/ 109 h 110"/>
                    <a:gd name="T14" fmla="*/ 68 w 109"/>
                    <a:gd name="T15" fmla="*/ 110 h 110"/>
                    <a:gd name="T16" fmla="*/ 68 w 109"/>
                    <a:gd name="T17" fmla="*/ 109 h 110"/>
                    <a:gd name="T18" fmla="*/ 108 w 109"/>
                    <a:gd name="T19" fmla="*/ 69 h 110"/>
                    <a:gd name="T20" fmla="*/ 108 w 109"/>
                    <a:gd name="T21" fmla="*/ 68 h 1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09" h="110">
                      <a:moveTo>
                        <a:pt x="108" y="68"/>
                      </a:moveTo>
                      <a:cubicBezTo>
                        <a:pt x="41" y="1"/>
                        <a:pt x="41" y="1"/>
                        <a:pt x="41" y="1"/>
                      </a:cubicBezTo>
                      <a:cubicBezTo>
                        <a:pt x="41" y="0"/>
                        <a:pt x="40" y="0"/>
                        <a:pt x="40" y="1"/>
                      </a:cubicBezTo>
                      <a:cubicBezTo>
                        <a:pt x="0" y="41"/>
                        <a:pt x="0" y="41"/>
                        <a:pt x="0" y="41"/>
                      </a:cubicBezTo>
                      <a:cubicBezTo>
                        <a:pt x="0" y="41"/>
                        <a:pt x="0" y="41"/>
                        <a:pt x="0" y="41"/>
                      </a:cubicBezTo>
                      <a:cubicBezTo>
                        <a:pt x="0" y="42"/>
                        <a:pt x="0" y="42"/>
                        <a:pt x="0" y="42"/>
                      </a:cubicBezTo>
                      <a:cubicBezTo>
                        <a:pt x="67" y="109"/>
                        <a:pt x="67" y="109"/>
                        <a:pt x="67" y="109"/>
                      </a:cubicBezTo>
                      <a:cubicBezTo>
                        <a:pt x="67" y="109"/>
                        <a:pt x="67" y="110"/>
                        <a:pt x="68" y="110"/>
                      </a:cubicBezTo>
                      <a:cubicBezTo>
                        <a:pt x="68" y="110"/>
                        <a:pt x="68" y="109"/>
                        <a:pt x="68" y="109"/>
                      </a:cubicBezTo>
                      <a:cubicBezTo>
                        <a:pt x="108" y="69"/>
                        <a:pt x="108" y="69"/>
                        <a:pt x="108" y="69"/>
                      </a:cubicBezTo>
                      <a:cubicBezTo>
                        <a:pt x="109" y="69"/>
                        <a:pt x="109" y="68"/>
                        <a:pt x="108" y="6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3" name="Freeform 53"/>
                <p:cNvSpPr>
                  <a:spLocks noEditPoints="1"/>
                </p:cNvSpPr>
                <p:nvPr/>
              </p:nvSpPr>
              <p:spPr bwMode="auto">
                <a:xfrm>
                  <a:off x="12451" y="3735"/>
                  <a:ext cx="405" cy="400"/>
                </a:xfrm>
                <a:custGeom>
                  <a:avLst/>
                  <a:gdLst>
                    <a:gd name="T0" fmla="*/ 88 w 89"/>
                    <a:gd name="T1" fmla="*/ 81 h 88"/>
                    <a:gd name="T2" fmla="*/ 69 w 89"/>
                    <a:gd name="T3" fmla="*/ 25 h 88"/>
                    <a:gd name="T4" fmla="*/ 68 w 89"/>
                    <a:gd name="T5" fmla="*/ 24 h 88"/>
                    <a:gd name="T6" fmla="*/ 35 w 89"/>
                    <a:gd name="T7" fmla="*/ 0 h 88"/>
                    <a:gd name="T8" fmla="*/ 33 w 89"/>
                    <a:gd name="T9" fmla="*/ 0 h 88"/>
                    <a:gd name="T10" fmla="*/ 0 w 89"/>
                    <a:gd name="T11" fmla="*/ 33 h 88"/>
                    <a:gd name="T12" fmla="*/ 0 w 89"/>
                    <a:gd name="T13" fmla="*/ 35 h 88"/>
                    <a:gd name="T14" fmla="*/ 24 w 89"/>
                    <a:gd name="T15" fmla="*/ 68 h 88"/>
                    <a:gd name="T16" fmla="*/ 25 w 89"/>
                    <a:gd name="T17" fmla="*/ 69 h 88"/>
                    <a:gd name="T18" fmla="*/ 81 w 89"/>
                    <a:gd name="T19" fmla="*/ 88 h 88"/>
                    <a:gd name="T20" fmla="*/ 81 w 89"/>
                    <a:gd name="T21" fmla="*/ 88 h 88"/>
                    <a:gd name="T22" fmla="*/ 82 w 89"/>
                    <a:gd name="T23" fmla="*/ 88 h 88"/>
                    <a:gd name="T24" fmla="*/ 88 w 89"/>
                    <a:gd name="T25" fmla="*/ 82 h 88"/>
                    <a:gd name="T26" fmla="*/ 88 w 89"/>
                    <a:gd name="T27" fmla="*/ 81 h 88"/>
                    <a:gd name="T28" fmla="*/ 51 w 89"/>
                    <a:gd name="T29" fmla="*/ 51 h 88"/>
                    <a:gd name="T30" fmla="*/ 38 w 89"/>
                    <a:gd name="T31" fmla="*/ 51 h 88"/>
                    <a:gd name="T32" fmla="*/ 36 w 89"/>
                    <a:gd name="T33" fmla="*/ 44 h 88"/>
                    <a:gd name="T34" fmla="*/ 38 w 89"/>
                    <a:gd name="T35" fmla="*/ 38 h 88"/>
                    <a:gd name="T36" fmla="*/ 45 w 89"/>
                    <a:gd name="T37" fmla="*/ 35 h 88"/>
                    <a:gd name="T38" fmla="*/ 51 w 89"/>
                    <a:gd name="T39" fmla="*/ 38 h 88"/>
                    <a:gd name="T40" fmla="*/ 51 w 89"/>
                    <a:gd name="T41" fmla="*/ 51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89" h="88">
                      <a:moveTo>
                        <a:pt x="88" y="81"/>
                      </a:moveTo>
                      <a:cubicBezTo>
                        <a:pt x="88" y="80"/>
                        <a:pt x="74" y="64"/>
                        <a:pt x="69" y="25"/>
                      </a:cubicBezTo>
                      <a:cubicBezTo>
                        <a:pt x="69" y="24"/>
                        <a:pt x="69" y="24"/>
                        <a:pt x="68" y="24"/>
                      </a:cubicBezTo>
                      <a:cubicBezTo>
                        <a:pt x="68" y="24"/>
                        <a:pt x="55" y="20"/>
                        <a:pt x="35" y="0"/>
                      </a:cubicBezTo>
                      <a:cubicBezTo>
                        <a:pt x="34" y="0"/>
                        <a:pt x="34" y="0"/>
                        <a:pt x="33" y="0"/>
                      </a:cubicBezTo>
                      <a:cubicBezTo>
                        <a:pt x="0" y="33"/>
                        <a:pt x="0" y="33"/>
                        <a:pt x="0" y="33"/>
                      </a:cubicBezTo>
                      <a:cubicBezTo>
                        <a:pt x="0" y="34"/>
                        <a:pt x="0" y="34"/>
                        <a:pt x="0" y="35"/>
                      </a:cubicBezTo>
                      <a:cubicBezTo>
                        <a:pt x="21" y="55"/>
                        <a:pt x="24" y="68"/>
                        <a:pt x="24" y="68"/>
                      </a:cubicBezTo>
                      <a:cubicBezTo>
                        <a:pt x="24" y="68"/>
                        <a:pt x="24" y="69"/>
                        <a:pt x="25" y="69"/>
                      </a:cubicBezTo>
                      <a:cubicBezTo>
                        <a:pt x="64" y="74"/>
                        <a:pt x="81" y="88"/>
                        <a:pt x="81" y="88"/>
                      </a:cubicBezTo>
                      <a:cubicBezTo>
                        <a:pt x="81" y="88"/>
                        <a:pt x="81" y="88"/>
                        <a:pt x="81" y="88"/>
                      </a:cubicBezTo>
                      <a:cubicBezTo>
                        <a:pt x="82" y="88"/>
                        <a:pt x="82" y="88"/>
                        <a:pt x="82" y="88"/>
                      </a:cubicBezTo>
                      <a:cubicBezTo>
                        <a:pt x="88" y="82"/>
                        <a:pt x="88" y="82"/>
                        <a:pt x="88" y="82"/>
                      </a:cubicBezTo>
                      <a:cubicBezTo>
                        <a:pt x="89" y="82"/>
                        <a:pt x="89" y="81"/>
                        <a:pt x="88" y="81"/>
                      </a:cubicBezTo>
                      <a:close/>
                      <a:moveTo>
                        <a:pt x="51" y="51"/>
                      </a:moveTo>
                      <a:cubicBezTo>
                        <a:pt x="48" y="54"/>
                        <a:pt x="42" y="54"/>
                        <a:pt x="38" y="51"/>
                      </a:cubicBezTo>
                      <a:cubicBezTo>
                        <a:pt x="37" y="49"/>
                        <a:pt x="36" y="47"/>
                        <a:pt x="36" y="44"/>
                      </a:cubicBezTo>
                      <a:cubicBezTo>
                        <a:pt x="36" y="42"/>
                        <a:pt x="37" y="40"/>
                        <a:pt x="38" y="38"/>
                      </a:cubicBezTo>
                      <a:cubicBezTo>
                        <a:pt x="40" y="36"/>
                        <a:pt x="42" y="35"/>
                        <a:pt x="45" y="35"/>
                      </a:cubicBezTo>
                      <a:cubicBezTo>
                        <a:pt x="47" y="35"/>
                        <a:pt x="49" y="36"/>
                        <a:pt x="51" y="38"/>
                      </a:cubicBezTo>
                      <a:cubicBezTo>
                        <a:pt x="54" y="42"/>
                        <a:pt x="54" y="47"/>
                        <a:pt x="51" y="5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5" name="文本框 4"/>
          <p:cNvSpPr txBox="1"/>
          <p:nvPr/>
        </p:nvSpPr>
        <p:spPr>
          <a:xfrm>
            <a:off x="1225885" y="1286473"/>
            <a:ext cx="5993090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1</a:t>
            </a:r>
            <a:r>
              <a:rPr lang="zh-CN" altLang="en-US" sz="1600" dirty="0"/>
              <a:t>、translate(dx, dy)   重新映射画布上的 (0,0) 位置</a:t>
            </a:r>
            <a:endParaRPr lang="zh-CN" altLang="en-US" sz="1600" dirty="0"/>
          </a:p>
          <a:p>
            <a:r>
              <a:rPr lang="en-US" altLang="zh-CN" sz="1600" dirty="0"/>
              <a:t>2</a:t>
            </a:r>
            <a:r>
              <a:rPr lang="zh-CN" altLang="en-US" sz="1600" dirty="0"/>
              <a:t>、scale(sx, sy)   缩放当前绘图</a:t>
            </a:r>
            <a:endParaRPr lang="zh-CN" altLang="en-US" sz="1600" dirty="0"/>
          </a:p>
          <a:p>
            <a:r>
              <a:rPr lang="en-US" altLang="zh-CN" sz="1600" dirty="0"/>
              <a:t>3</a:t>
            </a:r>
            <a:r>
              <a:rPr lang="zh-CN" altLang="en-US" sz="1600" dirty="0"/>
              <a:t>、rotate(</a:t>
            </a:r>
            <a:r>
              <a:rPr lang="en-US" altLang="zh-CN" sz="1600" dirty="0" err="1"/>
              <a:t>Math.PI</a:t>
            </a:r>
            <a:r>
              <a:rPr lang="zh-CN" altLang="en-US" sz="1600" dirty="0"/>
              <a:t>)   旋转当前的绘图</a:t>
            </a:r>
            <a:endParaRPr lang="en-US" altLang="zh-CN" sz="1600" dirty="0"/>
          </a:p>
          <a:p>
            <a:endParaRPr lang="zh-CN" altLang="en-US" sz="1600" dirty="0"/>
          </a:p>
          <a:p>
            <a:r>
              <a:rPr lang="en-US" altLang="zh-CN" sz="1600" dirty="0"/>
              <a:t>4</a:t>
            </a:r>
            <a:r>
              <a:rPr lang="zh-CN" altLang="en-US" sz="1600" dirty="0"/>
              <a:t>、save() restore()  保存当前图像状态的一份拷贝，</a:t>
            </a:r>
            <a:r>
              <a:rPr lang="en-US" altLang="zh-CN" sz="1600" dirty="0" err="1"/>
              <a:t>栈中弹出存储的图形状态并恢复</a:t>
            </a:r>
            <a:endParaRPr lang="en-US" altLang="zh-CN" sz="1600" dirty="0"/>
          </a:p>
          <a:p>
            <a:endParaRPr lang="en-US" altLang="zh-CN" sz="1600" dirty="0"/>
          </a:p>
          <a:p>
            <a:r>
              <a:rPr lang="en-US" altLang="zh-CN" sz="1600" dirty="0"/>
              <a:t>5</a:t>
            </a:r>
            <a:r>
              <a:rPr lang="zh-CN" altLang="en-US" sz="1600" dirty="0"/>
              <a:t>、setTransform(a, b, c, d, e, f) 变换矩阵，先重置再变换</a:t>
            </a:r>
            <a:endParaRPr lang="zh-CN" altLang="en-US" sz="1600" dirty="0"/>
          </a:p>
          <a:p>
            <a:r>
              <a:rPr lang="en-US" altLang="zh-CN" sz="1600" dirty="0"/>
              <a:t>     </a:t>
            </a:r>
            <a:r>
              <a:rPr lang="en-US" altLang="zh-CN" sz="1200" dirty="0"/>
              <a:t> </a:t>
            </a:r>
            <a:r>
              <a:rPr lang="zh-CN" altLang="en-US" sz="1200" dirty="0"/>
              <a:t>参数：水平缩放、水平倾斜、垂直倾斜、垂直缩放、水平移动、垂直移动</a:t>
            </a:r>
            <a:endParaRPr lang="en-US" altLang="zh-CN" sz="1200" dirty="0"/>
          </a:p>
          <a:p>
            <a:r>
              <a:rPr lang="en-US" altLang="zh-CN" sz="1400" b="1" i="1" dirty="0"/>
              <a:t> </a:t>
            </a:r>
            <a:r>
              <a:rPr lang="zh-CN" altLang="en-US" sz="1400" b="1" i="1" dirty="0"/>
              <a:t>练习：</a:t>
            </a:r>
            <a:r>
              <a:rPr lang="zh-CN" altLang="en-US" sz="1400" dirty="0"/>
              <a:t>验证码</a:t>
            </a:r>
            <a:endParaRPr lang="en-US" altLang="zh-CN" sz="1400" dirty="0"/>
          </a:p>
          <a:p>
            <a:r>
              <a:rPr lang="en-US" altLang="zh-CN" sz="1600" dirty="0"/>
              <a:t>6</a:t>
            </a:r>
            <a:r>
              <a:rPr lang="zh-CN" altLang="en-US" sz="1600" dirty="0"/>
              <a:t>、transform(a, b, c, d, e, f) 在之前的基础上变换</a:t>
            </a:r>
            <a:endParaRPr lang="en-US" altLang="zh-CN" sz="1600" dirty="0"/>
          </a:p>
          <a:p>
            <a:r>
              <a:rPr lang="zh-CN" altLang="en-US" sz="1600" dirty="0"/>
              <a:t>练习：缩放图形</a:t>
            </a:r>
            <a:endParaRPr lang="en-US" altLang="zh-CN" sz="1600" dirty="0"/>
          </a:p>
          <a:p>
            <a:endParaRPr lang="en-US" altLang="zh-CN" sz="1600" dirty="0"/>
          </a:p>
          <a:p>
            <a:endParaRPr lang="zh-CN" altLang="en-US" sz="1600" dirty="0"/>
          </a:p>
          <a:p>
            <a:endParaRPr lang="zh-CN" altLang="en-US" sz="1600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文本框 9"/>
          <p:cNvSpPr txBox="1"/>
          <p:nvPr/>
        </p:nvSpPr>
        <p:spPr>
          <a:xfrm>
            <a:off x="1007970" y="231626"/>
            <a:ext cx="1403790" cy="259671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/>
            <a:r>
              <a:rPr lang="en-US" altLang="zh-CN" sz="135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canvas</a:t>
            </a:r>
            <a:endParaRPr lang="zh-CN" altLang="en-US" sz="1350" dirty="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4" name="直接连接符 123"/>
          <p:cNvCxnSpPr/>
          <p:nvPr/>
        </p:nvCxnSpPr>
        <p:spPr>
          <a:xfrm>
            <a:off x="1006366" y="501586"/>
            <a:ext cx="7291077" cy="0"/>
          </a:xfrm>
          <a:prstGeom prst="line">
            <a:avLst/>
          </a:prstGeom>
          <a:ln>
            <a:solidFill>
              <a:srgbClr val="41445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5" name="组合 124"/>
          <p:cNvGrpSpPr/>
          <p:nvPr/>
        </p:nvGrpSpPr>
        <p:grpSpPr>
          <a:xfrm>
            <a:off x="8427406" y="345603"/>
            <a:ext cx="193989" cy="174903"/>
            <a:chOff x="3720691" y="2824413"/>
            <a:chExt cx="1341120" cy="1209172"/>
          </a:xfrm>
        </p:grpSpPr>
        <p:sp>
          <p:nvSpPr>
            <p:cNvPr id="126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  <p:sp>
          <p:nvSpPr>
            <p:cNvPr id="127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</p:grpSp>
      <p:grpSp>
        <p:nvGrpSpPr>
          <p:cNvPr id="65" name="组合 64"/>
          <p:cNvGrpSpPr/>
          <p:nvPr/>
        </p:nvGrpSpPr>
        <p:grpSpPr>
          <a:xfrm>
            <a:off x="414620" y="142563"/>
            <a:ext cx="502789" cy="453321"/>
            <a:chOff x="5424755" y="1340768"/>
            <a:chExt cx="670560" cy="604586"/>
          </a:xfrm>
        </p:grpSpPr>
        <p:grpSp>
          <p:nvGrpSpPr>
            <p:cNvPr id="66" name="组合 65"/>
            <p:cNvGrpSpPr/>
            <p:nvPr/>
          </p:nvGrpSpPr>
          <p:grpSpPr>
            <a:xfrm>
              <a:off x="5424755" y="1340768"/>
              <a:ext cx="670560" cy="604586"/>
              <a:chOff x="3720691" y="2824413"/>
              <a:chExt cx="1341120" cy="1209172"/>
            </a:xfrm>
          </p:grpSpPr>
          <p:sp>
            <p:nvSpPr>
              <p:cNvPr id="69" name="Freeform 5"/>
              <p:cNvSpPr/>
              <p:nvPr/>
            </p:nvSpPr>
            <p:spPr bwMode="auto">
              <a:xfrm rot="1855731">
                <a:off x="3720691" y="2824413"/>
                <a:ext cx="1341120" cy="1209172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16200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190500" dist="1143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73" name="Freeform 5"/>
              <p:cNvSpPr/>
              <p:nvPr/>
            </p:nvSpPr>
            <p:spPr bwMode="auto">
              <a:xfrm rot="1855731">
                <a:off x="3764581" y="2863367"/>
                <a:ext cx="1264630" cy="1140208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21594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</p:grpSp>
        <p:sp>
          <p:nvSpPr>
            <p:cNvPr id="67" name="Freeform 5"/>
            <p:cNvSpPr/>
            <p:nvPr/>
          </p:nvSpPr>
          <p:spPr bwMode="auto">
            <a:xfrm rot="1855731">
              <a:off x="5470180" y="1383052"/>
              <a:ext cx="576760" cy="52001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noFill/>
            <a:ln w="9525" cap="flat">
              <a:solidFill>
                <a:srgbClr val="414455"/>
              </a:solidFill>
              <a:prstDash val="sysDash"/>
              <a:miter lim="800000"/>
            </a:ln>
            <a:effectLst/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</p:grpSp>
      <p:pic>
        <p:nvPicPr>
          <p:cNvPr id="2" name="图片 1" descr="00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0535" y="179070"/>
            <a:ext cx="388620" cy="400050"/>
          </a:xfrm>
          <a:prstGeom prst="rect">
            <a:avLst/>
          </a:prstGeom>
        </p:spPr>
      </p:pic>
      <p:pic>
        <p:nvPicPr>
          <p:cNvPr id="29" name="内容占位符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0763" y="1119737"/>
            <a:ext cx="3701817" cy="2794761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859155" y="1119737"/>
            <a:ext cx="3784853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/>
              <a:t>7</a:t>
            </a:r>
            <a:r>
              <a:rPr lang="zh-CN" altLang="en-US" sz="1600" dirty="0"/>
              <a:t>、</a:t>
            </a:r>
            <a:r>
              <a:rPr lang="zh-CN" altLang="en-US" sz="1600" dirty="0">
                <a:solidFill>
                  <a:srgbClr val="FF0000"/>
                </a:solidFill>
              </a:rPr>
              <a:t>clearRect</a:t>
            </a:r>
            <a:r>
              <a:rPr lang="zh-CN" altLang="en-US" sz="1600" dirty="0"/>
              <a:t>(x, y, dx, dy);</a:t>
            </a:r>
            <a:endParaRPr lang="en-US" altLang="zh-CN" sz="1600" dirty="0"/>
          </a:p>
          <a:p>
            <a:r>
              <a:rPr lang="en-US" altLang="zh-CN" sz="1600" dirty="0"/>
              <a:t>       </a:t>
            </a:r>
            <a:r>
              <a:rPr lang="zh-CN" altLang="en-US" sz="1600" dirty="0"/>
              <a:t>擦除当前区域</a:t>
            </a:r>
            <a:endParaRPr lang="en-US" altLang="zh-CN" sz="1600" dirty="0"/>
          </a:p>
          <a:p>
            <a:r>
              <a:rPr lang="zh-CN" altLang="en-US" sz="1600" b="1" i="1" dirty="0"/>
              <a:t>练习</a:t>
            </a:r>
            <a:r>
              <a:rPr lang="zh-CN" altLang="en-US" sz="1600" dirty="0"/>
              <a:t>：实现矩形落地动画</a:t>
            </a:r>
            <a:endParaRPr lang="en-US" altLang="zh-CN" sz="1600" dirty="0"/>
          </a:p>
          <a:p>
            <a:endParaRPr lang="en-US" altLang="zh-CN" sz="1600" dirty="0"/>
          </a:p>
          <a:p>
            <a:r>
              <a:rPr lang="en-US" altLang="zh-CN" sz="1600" dirty="0"/>
              <a:t>8</a:t>
            </a:r>
            <a:r>
              <a:rPr lang="zh-CN" altLang="en-US" sz="1600" dirty="0"/>
              <a:t>、 </a:t>
            </a:r>
            <a:r>
              <a:rPr lang="zh-CN" altLang="en-US" sz="1600" dirty="0">
                <a:solidFill>
                  <a:srgbClr val="FF0000"/>
                </a:solidFill>
              </a:rPr>
              <a:t>globalCompositeOperation</a:t>
            </a:r>
            <a:endParaRPr lang="en-US" altLang="zh-CN" sz="1600" dirty="0">
              <a:solidFill>
                <a:srgbClr val="FF0000"/>
              </a:solidFill>
            </a:endParaRPr>
          </a:p>
          <a:p>
            <a:r>
              <a:rPr lang="zh-CN" altLang="en-US" sz="1600" dirty="0"/>
              <a:t>       组合图形</a:t>
            </a:r>
            <a:endParaRPr lang="en-US" altLang="zh-CN" dirty="0"/>
          </a:p>
          <a:p>
            <a:r>
              <a:rPr lang="en-US" altLang="zh-CN" sz="1400" dirty="0" err="1"/>
              <a:t>ctx</a:t>
            </a:r>
            <a:r>
              <a:rPr lang="en-US" altLang="zh-CN" sz="1400" dirty="0"/>
              <a:t>.</a:t>
            </a:r>
            <a:r>
              <a:rPr lang="zh-CN" altLang="en-US" sz="1400" dirty="0"/>
              <a:t>globalCompositeOperation </a:t>
            </a:r>
            <a:r>
              <a:rPr lang="en-US" altLang="zh-CN" sz="1400" dirty="0"/>
              <a:t>= 'source-over' ;</a:t>
            </a:r>
            <a:endParaRPr lang="en-US" altLang="zh-CN" sz="1400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: 圆角 7"/>
          <p:cNvSpPr/>
          <p:nvPr/>
        </p:nvSpPr>
        <p:spPr>
          <a:xfrm>
            <a:off x="4788024" y="2404054"/>
            <a:ext cx="2088232" cy="1584168"/>
          </a:xfrm>
          <a:prstGeom prst="roundRect">
            <a:avLst/>
          </a:prstGeom>
          <a:solidFill>
            <a:srgbClr val="E4E5E7"/>
          </a:solidFill>
          <a:ln>
            <a:solidFill>
              <a:srgbClr val="5B5E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3" name="文本框 9"/>
          <p:cNvSpPr txBox="1"/>
          <p:nvPr/>
        </p:nvSpPr>
        <p:spPr>
          <a:xfrm>
            <a:off x="952373" y="231626"/>
            <a:ext cx="2446655" cy="259671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/>
            <a:r>
              <a:rPr lang="en-US" altLang="zh-CN" sz="135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HTML5</a:t>
            </a:r>
            <a:r>
              <a:rPr lang="zh-CN" altLang="en-US" sz="135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概述、新特性</a:t>
            </a:r>
            <a:endParaRPr lang="zh-CN" altLang="en-US" sz="1350" dirty="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4" name="直接连接符 123"/>
          <p:cNvCxnSpPr/>
          <p:nvPr/>
        </p:nvCxnSpPr>
        <p:spPr>
          <a:xfrm>
            <a:off x="1006366" y="501586"/>
            <a:ext cx="7291077" cy="0"/>
          </a:xfrm>
          <a:prstGeom prst="line">
            <a:avLst/>
          </a:prstGeom>
          <a:ln>
            <a:solidFill>
              <a:srgbClr val="41445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5" name="组合 124"/>
          <p:cNvGrpSpPr/>
          <p:nvPr/>
        </p:nvGrpSpPr>
        <p:grpSpPr>
          <a:xfrm>
            <a:off x="8427406" y="345603"/>
            <a:ext cx="193989" cy="174903"/>
            <a:chOff x="3720691" y="2824413"/>
            <a:chExt cx="1341120" cy="1209172"/>
          </a:xfrm>
        </p:grpSpPr>
        <p:sp>
          <p:nvSpPr>
            <p:cNvPr id="126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  <p:sp>
          <p:nvSpPr>
            <p:cNvPr id="127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</p:grpSp>
      <p:grpSp>
        <p:nvGrpSpPr>
          <p:cNvPr id="65" name="组合 64"/>
          <p:cNvGrpSpPr/>
          <p:nvPr/>
        </p:nvGrpSpPr>
        <p:grpSpPr>
          <a:xfrm>
            <a:off x="414620" y="142563"/>
            <a:ext cx="502789" cy="453321"/>
            <a:chOff x="5424755" y="1340768"/>
            <a:chExt cx="670560" cy="604586"/>
          </a:xfrm>
        </p:grpSpPr>
        <p:grpSp>
          <p:nvGrpSpPr>
            <p:cNvPr id="66" name="组合 65"/>
            <p:cNvGrpSpPr/>
            <p:nvPr/>
          </p:nvGrpSpPr>
          <p:grpSpPr>
            <a:xfrm>
              <a:off x="5424755" y="1340768"/>
              <a:ext cx="670560" cy="604586"/>
              <a:chOff x="3720691" y="2824413"/>
              <a:chExt cx="1341120" cy="1209172"/>
            </a:xfrm>
          </p:grpSpPr>
          <p:sp>
            <p:nvSpPr>
              <p:cNvPr id="69" name="Freeform 5"/>
              <p:cNvSpPr/>
              <p:nvPr/>
            </p:nvSpPr>
            <p:spPr bwMode="auto">
              <a:xfrm rot="1855731">
                <a:off x="3720691" y="2824413"/>
                <a:ext cx="1341120" cy="1209172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16200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190500" dist="1143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73" name="Freeform 5"/>
              <p:cNvSpPr/>
              <p:nvPr/>
            </p:nvSpPr>
            <p:spPr bwMode="auto">
              <a:xfrm rot="1855731">
                <a:off x="3764581" y="2863367"/>
                <a:ext cx="1264630" cy="1140208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21594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</p:grpSp>
        <p:sp>
          <p:nvSpPr>
            <p:cNvPr id="67" name="Freeform 5"/>
            <p:cNvSpPr/>
            <p:nvPr/>
          </p:nvSpPr>
          <p:spPr bwMode="auto">
            <a:xfrm rot="1855731">
              <a:off x="5470180" y="1383052"/>
              <a:ext cx="576760" cy="52001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noFill/>
            <a:ln w="9525" cap="flat">
              <a:solidFill>
                <a:srgbClr val="414455"/>
              </a:solidFill>
              <a:prstDash val="sysDash"/>
              <a:miter lim="800000"/>
            </a:ln>
            <a:effectLst/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</p:grpSp>
      <p:pic>
        <p:nvPicPr>
          <p:cNvPr id="2" name="图片 1" descr="00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0535" y="179070"/>
            <a:ext cx="388620" cy="400050"/>
          </a:xfrm>
          <a:prstGeom prst="rect">
            <a:avLst/>
          </a:prstGeom>
        </p:spPr>
      </p:pic>
      <p:grpSp>
        <p:nvGrpSpPr>
          <p:cNvPr id="35" name="组合 34"/>
          <p:cNvGrpSpPr/>
          <p:nvPr/>
        </p:nvGrpSpPr>
        <p:grpSpPr>
          <a:xfrm>
            <a:off x="979805" y="863600"/>
            <a:ext cx="2926080" cy="372745"/>
            <a:chOff x="1543" y="1360"/>
            <a:chExt cx="4608" cy="587"/>
          </a:xfrm>
        </p:grpSpPr>
        <p:sp>
          <p:nvSpPr>
            <p:cNvPr id="3" name="文本框 2"/>
            <p:cNvSpPr txBox="1"/>
            <p:nvPr/>
          </p:nvSpPr>
          <p:spPr>
            <a:xfrm>
              <a:off x="2298" y="1364"/>
              <a:ext cx="385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indent="0">
                <a:buFont typeface="Wingdings" panose="05000000000000000000" charset="0"/>
                <a:buNone/>
              </a:pPr>
              <a:r>
                <a:rPr lang="en-US" altLang="zh-CN" dirty="0">
                  <a:solidFill>
                    <a:srgbClr val="5B5E7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HTML5</a:t>
              </a:r>
              <a:r>
                <a:rPr lang="zh-CN" altLang="en-US" dirty="0">
                  <a:solidFill>
                    <a:srgbClr val="5B5E7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概述</a:t>
              </a:r>
              <a:endParaRPr lang="en-US" altLang="zh-CN" dirty="0">
                <a:solidFill>
                  <a:srgbClr val="5B5E77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4" name="组合 33"/>
            <p:cNvGrpSpPr/>
            <p:nvPr/>
          </p:nvGrpSpPr>
          <p:grpSpPr>
            <a:xfrm>
              <a:off x="1543" y="1360"/>
              <a:ext cx="651" cy="587"/>
              <a:chOff x="7541" y="3259"/>
              <a:chExt cx="1356" cy="1222"/>
            </a:xfrm>
          </p:grpSpPr>
          <p:grpSp>
            <p:nvGrpSpPr>
              <p:cNvPr id="33" name="组合 32"/>
              <p:cNvGrpSpPr/>
              <p:nvPr/>
            </p:nvGrpSpPr>
            <p:grpSpPr>
              <a:xfrm>
                <a:off x="7541" y="3259"/>
                <a:ext cx="1356" cy="1223"/>
                <a:chOff x="7541" y="3259"/>
                <a:chExt cx="1356" cy="1223"/>
              </a:xfrm>
            </p:grpSpPr>
            <p:grpSp>
              <p:nvGrpSpPr>
                <p:cNvPr id="25" name="组合 24"/>
                <p:cNvGrpSpPr/>
                <p:nvPr/>
              </p:nvGrpSpPr>
              <p:grpSpPr>
                <a:xfrm>
                  <a:off x="7541" y="3259"/>
                  <a:ext cx="1356" cy="1223"/>
                  <a:chOff x="3720691" y="2824413"/>
                  <a:chExt cx="1341120" cy="1209172"/>
                </a:xfrm>
              </p:grpSpPr>
              <p:sp>
                <p:nvSpPr>
                  <p:cNvPr id="26" name="Freeform 5"/>
                  <p:cNvSpPr/>
                  <p:nvPr/>
                </p:nvSpPr>
                <p:spPr bwMode="auto">
                  <a:xfrm rot="1855731">
                    <a:off x="3720691" y="2824413"/>
                    <a:ext cx="1341120" cy="1209172"/>
                  </a:xfrm>
                  <a:custGeom>
                    <a:avLst/>
                    <a:gdLst>
                      <a:gd name="T0" fmla="*/ 2151 w 2740"/>
                      <a:gd name="T1" fmla="*/ 2315 h 2446"/>
                      <a:gd name="T2" fmla="*/ 2055 w 2740"/>
                      <a:gd name="T3" fmla="*/ 2410 h 2446"/>
                      <a:gd name="T4" fmla="*/ 1918 w 2740"/>
                      <a:gd name="T5" fmla="*/ 2445 h 2446"/>
                      <a:gd name="T6" fmla="*/ 816 w 2740"/>
                      <a:gd name="T7" fmla="*/ 2445 h 2446"/>
                      <a:gd name="T8" fmla="*/ 685 w 2740"/>
                      <a:gd name="T9" fmla="*/ 2410 h 2446"/>
                      <a:gd name="T10" fmla="*/ 589 w 2740"/>
                      <a:gd name="T11" fmla="*/ 2314 h 2446"/>
                      <a:gd name="T12" fmla="*/ 36 w 2740"/>
                      <a:gd name="T13" fmla="*/ 1356 h 2446"/>
                      <a:gd name="T14" fmla="*/ 0 w 2740"/>
                      <a:gd name="T15" fmla="*/ 1223 h 2446"/>
                      <a:gd name="T16" fmla="*/ 36 w 2740"/>
                      <a:gd name="T17" fmla="*/ 1089 h 2446"/>
                      <a:gd name="T18" fmla="*/ 587 w 2740"/>
                      <a:gd name="T19" fmla="*/ 135 h 2446"/>
                      <a:gd name="T20" fmla="*/ 685 w 2740"/>
                      <a:gd name="T21" fmla="*/ 37 h 2446"/>
                      <a:gd name="T22" fmla="*/ 810 w 2740"/>
                      <a:gd name="T23" fmla="*/ 1 h 2446"/>
                      <a:gd name="T24" fmla="*/ 1916 w 2740"/>
                      <a:gd name="T25" fmla="*/ 1 h 2446"/>
                      <a:gd name="T26" fmla="*/ 2055 w 2740"/>
                      <a:gd name="T27" fmla="*/ 37 h 2446"/>
                      <a:gd name="T28" fmla="*/ 2151 w 2740"/>
                      <a:gd name="T29" fmla="*/ 132 h 2446"/>
                      <a:gd name="T30" fmla="*/ 2702 w 2740"/>
                      <a:gd name="T31" fmla="*/ 1086 h 2446"/>
                      <a:gd name="T32" fmla="*/ 2740 w 2740"/>
                      <a:gd name="T33" fmla="*/ 1223 h 2446"/>
                      <a:gd name="T34" fmla="*/ 2701 w 2740"/>
                      <a:gd name="T35" fmla="*/ 1361 h 2446"/>
                      <a:gd name="T36" fmla="*/ 2151 w 2740"/>
                      <a:gd name="T37" fmla="*/ 2315 h 24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2740" h="2446">
                        <a:moveTo>
                          <a:pt x="2151" y="2315"/>
                        </a:moveTo>
                        <a:cubicBezTo>
                          <a:pt x="2128" y="2353"/>
                          <a:pt x="2096" y="2386"/>
                          <a:pt x="2055" y="2410"/>
                        </a:cubicBezTo>
                        <a:cubicBezTo>
                          <a:pt x="2012" y="2435"/>
                          <a:pt x="1965" y="2446"/>
                          <a:pt x="1918" y="2445"/>
                        </a:cubicBezTo>
                        <a:lnTo>
                          <a:pt x="816" y="2445"/>
                        </a:lnTo>
                        <a:cubicBezTo>
                          <a:pt x="772" y="2445"/>
                          <a:pt x="726" y="2434"/>
                          <a:pt x="685" y="2410"/>
                        </a:cubicBezTo>
                        <a:cubicBezTo>
                          <a:pt x="644" y="2386"/>
                          <a:pt x="611" y="2353"/>
                          <a:pt x="589" y="2314"/>
                        </a:cubicBezTo>
                        <a:lnTo>
                          <a:pt x="36" y="1356"/>
                        </a:lnTo>
                        <a:cubicBezTo>
                          <a:pt x="13" y="1317"/>
                          <a:pt x="0" y="1272"/>
                          <a:pt x="0" y="1223"/>
                        </a:cubicBezTo>
                        <a:cubicBezTo>
                          <a:pt x="0" y="1174"/>
                          <a:pt x="13" y="1129"/>
                          <a:pt x="36" y="1089"/>
                        </a:cubicBezTo>
                        <a:lnTo>
                          <a:pt x="587" y="135"/>
                        </a:lnTo>
                        <a:cubicBezTo>
                          <a:pt x="610" y="96"/>
                          <a:pt x="643" y="61"/>
                          <a:pt x="685" y="37"/>
                        </a:cubicBezTo>
                        <a:cubicBezTo>
                          <a:pt x="724" y="14"/>
                          <a:pt x="767" y="2"/>
                          <a:pt x="810" y="1"/>
                        </a:cubicBezTo>
                        <a:lnTo>
                          <a:pt x="1916" y="1"/>
                        </a:lnTo>
                        <a:cubicBezTo>
                          <a:pt x="1963" y="0"/>
                          <a:pt x="2011" y="11"/>
                          <a:pt x="2055" y="37"/>
                        </a:cubicBezTo>
                        <a:cubicBezTo>
                          <a:pt x="2096" y="60"/>
                          <a:pt x="2129" y="93"/>
                          <a:pt x="2151" y="132"/>
                        </a:cubicBezTo>
                        <a:lnTo>
                          <a:pt x="2702" y="1086"/>
                        </a:lnTo>
                        <a:cubicBezTo>
                          <a:pt x="2726" y="1126"/>
                          <a:pt x="2740" y="1173"/>
                          <a:pt x="2740" y="1223"/>
                        </a:cubicBezTo>
                        <a:cubicBezTo>
                          <a:pt x="2740" y="1274"/>
                          <a:pt x="2726" y="1321"/>
                          <a:pt x="2701" y="1361"/>
                        </a:cubicBezTo>
                        <a:lnTo>
                          <a:pt x="2151" y="231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D3D3D3"/>
                      </a:gs>
                      <a:gs pos="100000">
                        <a:srgbClr val="F9F9F9"/>
                      </a:gs>
                    </a:gsLst>
                    <a:lin ang="16200000" scaled="0"/>
                  </a:gradFill>
                  <a:ln w="12700" cap="flat">
                    <a:noFill/>
                    <a:prstDash val="solid"/>
                    <a:miter lim="800000"/>
                  </a:ln>
                  <a:effectLst>
                    <a:outerShdw blurRad="190500" dist="1143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vert="horz" wrap="square" lIns="68562" tIns="34281" rIns="68562" bIns="34281" numCol="1" anchor="t" anchorCtr="0" compatLnSpc="1"/>
                  <a:lstStyle/>
                  <a:p>
                    <a:endParaRPr lang="zh-CN" altLang="en-US" sz="1350"/>
                  </a:p>
                </p:txBody>
              </p:sp>
              <p:sp>
                <p:nvSpPr>
                  <p:cNvPr id="27" name="Freeform 5"/>
                  <p:cNvSpPr/>
                  <p:nvPr/>
                </p:nvSpPr>
                <p:spPr bwMode="auto">
                  <a:xfrm rot="1855731">
                    <a:off x="3764581" y="2863367"/>
                    <a:ext cx="1264630" cy="1140208"/>
                  </a:xfrm>
                  <a:custGeom>
                    <a:avLst/>
                    <a:gdLst>
                      <a:gd name="T0" fmla="*/ 2151 w 2740"/>
                      <a:gd name="T1" fmla="*/ 2315 h 2446"/>
                      <a:gd name="T2" fmla="*/ 2055 w 2740"/>
                      <a:gd name="T3" fmla="*/ 2410 h 2446"/>
                      <a:gd name="T4" fmla="*/ 1918 w 2740"/>
                      <a:gd name="T5" fmla="*/ 2445 h 2446"/>
                      <a:gd name="T6" fmla="*/ 816 w 2740"/>
                      <a:gd name="T7" fmla="*/ 2445 h 2446"/>
                      <a:gd name="T8" fmla="*/ 685 w 2740"/>
                      <a:gd name="T9" fmla="*/ 2410 h 2446"/>
                      <a:gd name="T10" fmla="*/ 589 w 2740"/>
                      <a:gd name="T11" fmla="*/ 2314 h 2446"/>
                      <a:gd name="T12" fmla="*/ 36 w 2740"/>
                      <a:gd name="T13" fmla="*/ 1356 h 2446"/>
                      <a:gd name="T14" fmla="*/ 0 w 2740"/>
                      <a:gd name="T15" fmla="*/ 1223 h 2446"/>
                      <a:gd name="T16" fmla="*/ 36 w 2740"/>
                      <a:gd name="T17" fmla="*/ 1089 h 2446"/>
                      <a:gd name="T18" fmla="*/ 587 w 2740"/>
                      <a:gd name="T19" fmla="*/ 135 h 2446"/>
                      <a:gd name="T20" fmla="*/ 685 w 2740"/>
                      <a:gd name="T21" fmla="*/ 37 h 2446"/>
                      <a:gd name="T22" fmla="*/ 810 w 2740"/>
                      <a:gd name="T23" fmla="*/ 1 h 2446"/>
                      <a:gd name="T24" fmla="*/ 1916 w 2740"/>
                      <a:gd name="T25" fmla="*/ 1 h 2446"/>
                      <a:gd name="T26" fmla="*/ 2055 w 2740"/>
                      <a:gd name="T27" fmla="*/ 37 h 2446"/>
                      <a:gd name="T28" fmla="*/ 2151 w 2740"/>
                      <a:gd name="T29" fmla="*/ 132 h 2446"/>
                      <a:gd name="T30" fmla="*/ 2702 w 2740"/>
                      <a:gd name="T31" fmla="*/ 1086 h 2446"/>
                      <a:gd name="T32" fmla="*/ 2740 w 2740"/>
                      <a:gd name="T33" fmla="*/ 1223 h 2446"/>
                      <a:gd name="T34" fmla="*/ 2701 w 2740"/>
                      <a:gd name="T35" fmla="*/ 1361 h 2446"/>
                      <a:gd name="T36" fmla="*/ 2151 w 2740"/>
                      <a:gd name="T37" fmla="*/ 2315 h 24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2740" h="2446">
                        <a:moveTo>
                          <a:pt x="2151" y="2315"/>
                        </a:moveTo>
                        <a:cubicBezTo>
                          <a:pt x="2128" y="2353"/>
                          <a:pt x="2096" y="2386"/>
                          <a:pt x="2055" y="2410"/>
                        </a:cubicBezTo>
                        <a:cubicBezTo>
                          <a:pt x="2012" y="2435"/>
                          <a:pt x="1965" y="2446"/>
                          <a:pt x="1918" y="2445"/>
                        </a:cubicBezTo>
                        <a:lnTo>
                          <a:pt x="816" y="2445"/>
                        </a:lnTo>
                        <a:cubicBezTo>
                          <a:pt x="772" y="2445"/>
                          <a:pt x="726" y="2434"/>
                          <a:pt x="685" y="2410"/>
                        </a:cubicBezTo>
                        <a:cubicBezTo>
                          <a:pt x="644" y="2386"/>
                          <a:pt x="611" y="2353"/>
                          <a:pt x="589" y="2314"/>
                        </a:cubicBezTo>
                        <a:lnTo>
                          <a:pt x="36" y="1356"/>
                        </a:lnTo>
                        <a:cubicBezTo>
                          <a:pt x="13" y="1317"/>
                          <a:pt x="0" y="1272"/>
                          <a:pt x="0" y="1223"/>
                        </a:cubicBezTo>
                        <a:cubicBezTo>
                          <a:pt x="0" y="1174"/>
                          <a:pt x="13" y="1129"/>
                          <a:pt x="36" y="1089"/>
                        </a:cubicBezTo>
                        <a:lnTo>
                          <a:pt x="587" y="135"/>
                        </a:lnTo>
                        <a:cubicBezTo>
                          <a:pt x="610" y="96"/>
                          <a:pt x="643" y="61"/>
                          <a:pt x="685" y="37"/>
                        </a:cubicBezTo>
                        <a:cubicBezTo>
                          <a:pt x="724" y="14"/>
                          <a:pt x="767" y="2"/>
                          <a:pt x="810" y="1"/>
                        </a:cubicBezTo>
                        <a:lnTo>
                          <a:pt x="1916" y="1"/>
                        </a:lnTo>
                        <a:cubicBezTo>
                          <a:pt x="1963" y="0"/>
                          <a:pt x="2011" y="11"/>
                          <a:pt x="2055" y="37"/>
                        </a:cubicBezTo>
                        <a:cubicBezTo>
                          <a:pt x="2096" y="60"/>
                          <a:pt x="2129" y="93"/>
                          <a:pt x="2151" y="132"/>
                        </a:cubicBezTo>
                        <a:lnTo>
                          <a:pt x="2702" y="1086"/>
                        </a:lnTo>
                        <a:cubicBezTo>
                          <a:pt x="2726" y="1126"/>
                          <a:pt x="2740" y="1173"/>
                          <a:pt x="2740" y="1223"/>
                        </a:cubicBezTo>
                        <a:cubicBezTo>
                          <a:pt x="2740" y="1274"/>
                          <a:pt x="2726" y="1321"/>
                          <a:pt x="2701" y="1361"/>
                        </a:cubicBezTo>
                        <a:lnTo>
                          <a:pt x="2151" y="231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D3D3D3"/>
                      </a:gs>
                      <a:gs pos="100000">
                        <a:srgbClr val="F9F9F9"/>
                      </a:gs>
                    </a:gsLst>
                    <a:lin ang="21594000" scaled="0"/>
                  </a:gradFill>
                  <a:ln w="12700" cap="flat">
                    <a:noFill/>
                    <a:prstDash val="solid"/>
                    <a:miter lim="800000"/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vert="horz" wrap="square" lIns="68562" tIns="34281" rIns="68562" bIns="34281" numCol="1" anchor="t" anchorCtr="0" compatLnSpc="1"/>
                  <a:lstStyle/>
                  <a:p>
                    <a:endParaRPr lang="zh-CN" altLang="en-US" sz="1350"/>
                  </a:p>
                </p:txBody>
              </p:sp>
            </p:grpSp>
            <p:sp>
              <p:nvSpPr>
                <p:cNvPr id="28" name="Freeform 5"/>
                <p:cNvSpPr/>
                <p:nvPr/>
              </p:nvSpPr>
              <p:spPr bwMode="auto">
                <a:xfrm rot="1855731">
                  <a:off x="7634" y="3343"/>
                  <a:ext cx="1171" cy="1055"/>
                </a:xfrm>
                <a:custGeom>
                  <a:avLst/>
                  <a:gdLst>
                    <a:gd name="T0" fmla="*/ 2151 w 2740"/>
                    <a:gd name="T1" fmla="*/ 2315 h 2446"/>
                    <a:gd name="T2" fmla="*/ 2055 w 2740"/>
                    <a:gd name="T3" fmla="*/ 2410 h 2446"/>
                    <a:gd name="T4" fmla="*/ 1918 w 2740"/>
                    <a:gd name="T5" fmla="*/ 2445 h 2446"/>
                    <a:gd name="T6" fmla="*/ 816 w 2740"/>
                    <a:gd name="T7" fmla="*/ 2445 h 2446"/>
                    <a:gd name="T8" fmla="*/ 685 w 2740"/>
                    <a:gd name="T9" fmla="*/ 2410 h 2446"/>
                    <a:gd name="T10" fmla="*/ 589 w 2740"/>
                    <a:gd name="T11" fmla="*/ 2314 h 2446"/>
                    <a:gd name="T12" fmla="*/ 36 w 2740"/>
                    <a:gd name="T13" fmla="*/ 1356 h 2446"/>
                    <a:gd name="T14" fmla="*/ 0 w 2740"/>
                    <a:gd name="T15" fmla="*/ 1223 h 2446"/>
                    <a:gd name="T16" fmla="*/ 36 w 2740"/>
                    <a:gd name="T17" fmla="*/ 1089 h 2446"/>
                    <a:gd name="T18" fmla="*/ 587 w 2740"/>
                    <a:gd name="T19" fmla="*/ 135 h 2446"/>
                    <a:gd name="T20" fmla="*/ 685 w 2740"/>
                    <a:gd name="T21" fmla="*/ 37 h 2446"/>
                    <a:gd name="T22" fmla="*/ 810 w 2740"/>
                    <a:gd name="T23" fmla="*/ 1 h 2446"/>
                    <a:gd name="T24" fmla="*/ 1916 w 2740"/>
                    <a:gd name="T25" fmla="*/ 1 h 2446"/>
                    <a:gd name="T26" fmla="*/ 2055 w 2740"/>
                    <a:gd name="T27" fmla="*/ 37 h 2446"/>
                    <a:gd name="T28" fmla="*/ 2151 w 2740"/>
                    <a:gd name="T29" fmla="*/ 132 h 2446"/>
                    <a:gd name="T30" fmla="*/ 2702 w 2740"/>
                    <a:gd name="T31" fmla="*/ 1086 h 2446"/>
                    <a:gd name="T32" fmla="*/ 2740 w 2740"/>
                    <a:gd name="T33" fmla="*/ 1223 h 2446"/>
                    <a:gd name="T34" fmla="*/ 2701 w 2740"/>
                    <a:gd name="T35" fmla="*/ 1361 h 2446"/>
                    <a:gd name="T36" fmla="*/ 2151 w 2740"/>
                    <a:gd name="T37" fmla="*/ 2315 h 24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740" h="2446">
                      <a:moveTo>
                        <a:pt x="2151" y="2315"/>
                      </a:moveTo>
                      <a:cubicBezTo>
                        <a:pt x="2128" y="2353"/>
                        <a:pt x="2096" y="2386"/>
                        <a:pt x="2055" y="2410"/>
                      </a:cubicBezTo>
                      <a:cubicBezTo>
                        <a:pt x="2012" y="2435"/>
                        <a:pt x="1965" y="2446"/>
                        <a:pt x="1918" y="2445"/>
                      </a:cubicBezTo>
                      <a:lnTo>
                        <a:pt x="816" y="2445"/>
                      </a:lnTo>
                      <a:cubicBezTo>
                        <a:pt x="772" y="2445"/>
                        <a:pt x="726" y="2434"/>
                        <a:pt x="685" y="2410"/>
                      </a:cubicBezTo>
                      <a:cubicBezTo>
                        <a:pt x="644" y="2386"/>
                        <a:pt x="611" y="2353"/>
                        <a:pt x="589" y="2314"/>
                      </a:cubicBezTo>
                      <a:lnTo>
                        <a:pt x="36" y="1356"/>
                      </a:lnTo>
                      <a:cubicBezTo>
                        <a:pt x="13" y="1317"/>
                        <a:pt x="0" y="1272"/>
                        <a:pt x="0" y="1223"/>
                      </a:cubicBezTo>
                      <a:cubicBezTo>
                        <a:pt x="0" y="1174"/>
                        <a:pt x="13" y="1129"/>
                        <a:pt x="36" y="1089"/>
                      </a:cubicBezTo>
                      <a:lnTo>
                        <a:pt x="587" y="135"/>
                      </a:lnTo>
                      <a:cubicBezTo>
                        <a:pt x="610" y="96"/>
                        <a:pt x="643" y="61"/>
                        <a:pt x="685" y="37"/>
                      </a:cubicBezTo>
                      <a:cubicBezTo>
                        <a:pt x="724" y="14"/>
                        <a:pt x="767" y="2"/>
                        <a:pt x="810" y="1"/>
                      </a:cubicBezTo>
                      <a:lnTo>
                        <a:pt x="1916" y="1"/>
                      </a:lnTo>
                      <a:cubicBezTo>
                        <a:pt x="1963" y="0"/>
                        <a:pt x="2011" y="11"/>
                        <a:pt x="2055" y="37"/>
                      </a:cubicBezTo>
                      <a:cubicBezTo>
                        <a:pt x="2096" y="60"/>
                        <a:pt x="2129" y="93"/>
                        <a:pt x="2151" y="132"/>
                      </a:cubicBezTo>
                      <a:lnTo>
                        <a:pt x="2702" y="1086"/>
                      </a:lnTo>
                      <a:cubicBezTo>
                        <a:pt x="2726" y="1126"/>
                        <a:pt x="2740" y="1173"/>
                        <a:pt x="2740" y="1223"/>
                      </a:cubicBezTo>
                      <a:cubicBezTo>
                        <a:pt x="2740" y="1274"/>
                        <a:pt x="2726" y="1321"/>
                        <a:pt x="2701" y="1361"/>
                      </a:cubicBezTo>
                      <a:lnTo>
                        <a:pt x="2151" y="2315"/>
                      </a:lnTo>
                      <a:close/>
                    </a:path>
                  </a:pathLst>
                </a:custGeom>
                <a:noFill/>
                <a:ln w="9525" cap="flat">
                  <a:solidFill>
                    <a:srgbClr val="414455"/>
                  </a:solidFill>
                  <a:prstDash val="sysDash"/>
                  <a:miter lim="800000"/>
                </a:ln>
                <a:effectLst/>
              </p:spPr>
              <p:txBody>
                <a:bodyPr vert="horz" wrap="square" lIns="68562" tIns="34281" rIns="68562" bIns="34281" numCol="1" anchor="t" anchorCtr="0" compatLnSpc="1"/>
                <a:lstStyle/>
                <a:p>
                  <a:endParaRPr lang="zh-CN" altLang="en-US" sz="1350"/>
                </a:p>
              </p:txBody>
            </p:sp>
          </p:grpSp>
          <p:grpSp>
            <p:nvGrpSpPr>
              <p:cNvPr id="4" name="组合 3"/>
              <p:cNvGrpSpPr/>
              <p:nvPr/>
            </p:nvGrpSpPr>
            <p:grpSpPr>
              <a:xfrm>
                <a:off x="7921" y="3535"/>
                <a:ext cx="626" cy="627"/>
                <a:chOff x="11986" y="3265"/>
                <a:chExt cx="869" cy="870"/>
              </a:xfrm>
              <a:solidFill>
                <a:srgbClr val="414455"/>
              </a:solidFill>
            </p:grpSpPr>
            <p:sp>
              <p:nvSpPr>
                <p:cNvPr id="51" name="Freeform 51"/>
                <p:cNvSpPr/>
                <p:nvPr/>
              </p:nvSpPr>
              <p:spPr bwMode="auto">
                <a:xfrm>
                  <a:off x="12333" y="3618"/>
                  <a:ext cx="255" cy="255"/>
                </a:xfrm>
                <a:custGeom>
                  <a:avLst/>
                  <a:gdLst>
                    <a:gd name="T0" fmla="*/ 56 w 56"/>
                    <a:gd name="T1" fmla="*/ 18 h 56"/>
                    <a:gd name="T2" fmla="*/ 56 w 56"/>
                    <a:gd name="T3" fmla="*/ 17 h 56"/>
                    <a:gd name="T4" fmla="*/ 38 w 56"/>
                    <a:gd name="T5" fmla="*/ 0 h 56"/>
                    <a:gd name="T6" fmla="*/ 37 w 56"/>
                    <a:gd name="T7" fmla="*/ 0 h 56"/>
                    <a:gd name="T8" fmla="*/ 0 w 56"/>
                    <a:gd name="T9" fmla="*/ 37 h 56"/>
                    <a:gd name="T10" fmla="*/ 0 w 56"/>
                    <a:gd name="T11" fmla="*/ 38 h 56"/>
                    <a:gd name="T12" fmla="*/ 17 w 56"/>
                    <a:gd name="T13" fmla="*/ 55 h 56"/>
                    <a:gd name="T14" fmla="*/ 18 w 56"/>
                    <a:gd name="T15" fmla="*/ 56 h 56"/>
                    <a:gd name="T16" fmla="*/ 19 w 56"/>
                    <a:gd name="T17" fmla="*/ 55 h 56"/>
                    <a:gd name="T18" fmla="*/ 56 w 56"/>
                    <a:gd name="T19" fmla="*/ 19 h 56"/>
                    <a:gd name="T20" fmla="*/ 56 w 56"/>
                    <a:gd name="T21" fmla="*/ 18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56" h="56">
                      <a:moveTo>
                        <a:pt x="56" y="18"/>
                      </a:moveTo>
                      <a:cubicBezTo>
                        <a:pt x="56" y="18"/>
                        <a:pt x="56" y="17"/>
                        <a:pt x="56" y="17"/>
                      </a:cubicBezTo>
                      <a:cubicBezTo>
                        <a:pt x="38" y="0"/>
                        <a:pt x="38" y="0"/>
                        <a:pt x="38" y="0"/>
                      </a:cubicBezTo>
                      <a:cubicBezTo>
                        <a:pt x="38" y="0"/>
                        <a:pt x="37" y="0"/>
                        <a:pt x="37" y="0"/>
                      </a:cubicBezTo>
                      <a:cubicBezTo>
                        <a:pt x="0" y="37"/>
                        <a:pt x="0" y="37"/>
                        <a:pt x="0" y="37"/>
                      </a:cubicBezTo>
                      <a:cubicBezTo>
                        <a:pt x="0" y="37"/>
                        <a:pt x="0" y="38"/>
                        <a:pt x="0" y="38"/>
                      </a:cubicBezTo>
                      <a:cubicBezTo>
                        <a:pt x="17" y="55"/>
                        <a:pt x="17" y="55"/>
                        <a:pt x="17" y="55"/>
                      </a:cubicBezTo>
                      <a:cubicBezTo>
                        <a:pt x="18" y="56"/>
                        <a:pt x="18" y="56"/>
                        <a:pt x="18" y="56"/>
                      </a:cubicBezTo>
                      <a:cubicBezTo>
                        <a:pt x="18" y="56"/>
                        <a:pt x="19" y="56"/>
                        <a:pt x="19" y="55"/>
                      </a:cubicBezTo>
                      <a:cubicBezTo>
                        <a:pt x="56" y="19"/>
                        <a:pt x="56" y="19"/>
                        <a:pt x="56" y="19"/>
                      </a:cubicBezTo>
                      <a:cubicBezTo>
                        <a:pt x="56" y="19"/>
                        <a:pt x="56" y="18"/>
                        <a:pt x="56" y="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2" name="Freeform 52"/>
                <p:cNvSpPr/>
                <p:nvPr/>
              </p:nvSpPr>
              <p:spPr bwMode="auto">
                <a:xfrm>
                  <a:off x="11986" y="3265"/>
                  <a:ext cx="492" cy="498"/>
                </a:xfrm>
                <a:custGeom>
                  <a:avLst/>
                  <a:gdLst>
                    <a:gd name="T0" fmla="*/ 108 w 109"/>
                    <a:gd name="T1" fmla="*/ 68 h 110"/>
                    <a:gd name="T2" fmla="*/ 41 w 109"/>
                    <a:gd name="T3" fmla="*/ 1 h 110"/>
                    <a:gd name="T4" fmla="*/ 40 w 109"/>
                    <a:gd name="T5" fmla="*/ 1 h 110"/>
                    <a:gd name="T6" fmla="*/ 0 w 109"/>
                    <a:gd name="T7" fmla="*/ 41 h 110"/>
                    <a:gd name="T8" fmla="*/ 0 w 109"/>
                    <a:gd name="T9" fmla="*/ 41 h 110"/>
                    <a:gd name="T10" fmla="*/ 0 w 109"/>
                    <a:gd name="T11" fmla="*/ 42 h 110"/>
                    <a:gd name="T12" fmla="*/ 67 w 109"/>
                    <a:gd name="T13" fmla="*/ 109 h 110"/>
                    <a:gd name="T14" fmla="*/ 68 w 109"/>
                    <a:gd name="T15" fmla="*/ 110 h 110"/>
                    <a:gd name="T16" fmla="*/ 68 w 109"/>
                    <a:gd name="T17" fmla="*/ 109 h 110"/>
                    <a:gd name="T18" fmla="*/ 108 w 109"/>
                    <a:gd name="T19" fmla="*/ 69 h 110"/>
                    <a:gd name="T20" fmla="*/ 108 w 109"/>
                    <a:gd name="T21" fmla="*/ 68 h 1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09" h="110">
                      <a:moveTo>
                        <a:pt x="108" y="68"/>
                      </a:moveTo>
                      <a:cubicBezTo>
                        <a:pt x="41" y="1"/>
                        <a:pt x="41" y="1"/>
                        <a:pt x="41" y="1"/>
                      </a:cubicBezTo>
                      <a:cubicBezTo>
                        <a:pt x="41" y="0"/>
                        <a:pt x="40" y="0"/>
                        <a:pt x="40" y="1"/>
                      </a:cubicBezTo>
                      <a:cubicBezTo>
                        <a:pt x="0" y="41"/>
                        <a:pt x="0" y="41"/>
                        <a:pt x="0" y="41"/>
                      </a:cubicBezTo>
                      <a:cubicBezTo>
                        <a:pt x="0" y="41"/>
                        <a:pt x="0" y="41"/>
                        <a:pt x="0" y="41"/>
                      </a:cubicBezTo>
                      <a:cubicBezTo>
                        <a:pt x="0" y="42"/>
                        <a:pt x="0" y="42"/>
                        <a:pt x="0" y="42"/>
                      </a:cubicBezTo>
                      <a:cubicBezTo>
                        <a:pt x="67" y="109"/>
                        <a:pt x="67" y="109"/>
                        <a:pt x="67" y="109"/>
                      </a:cubicBezTo>
                      <a:cubicBezTo>
                        <a:pt x="67" y="109"/>
                        <a:pt x="67" y="110"/>
                        <a:pt x="68" y="110"/>
                      </a:cubicBezTo>
                      <a:cubicBezTo>
                        <a:pt x="68" y="110"/>
                        <a:pt x="68" y="109"/>
                        <a:pt x="68" y="109"/>
                      </a:cubicBezTo>
                      <a:cubicBezTo>
                        <a:pt x="108" y="69"/>
                        <a:pt x="108" y="69"/>
                        <a:pt x="108" y="69"/>
                      </a:cubicBezTo>
                      <a:cubicBezTo>
                        <a:pt x="109" y="69"/>
                        <a:pt x="109" y="68"/>
                        <a:pt x="108" y="6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3" name="Freeform 53"/>
                <p:cNvSpPr>
                  <a:spLocks noEditPoints="1"/>
                </p:cNvSpPr>
                <p:nvPr/>
              </p:nvSpPr>
              <p:spPr bwMode="auto">
                <a:xfrm>
                  <a:off x="12451" y="3735"/>
                  <a:ext cx="405" cy="400"/>
                </a:xfrm>
                <a:custGeom>
                  <a:avLst/>
                  <a:gdLst>
                    <a:gd name="T0" fmla="*/ 88 w 89"/>
                    <a:gd name="T1" fmla="*/ 81 h 88"/>
                    <a:gd name="T2" fmla="*/ 69 w 89"/>
                    <a:gd name="T3" fmla="*/ 25 h 88"/>
                    <a:gd name="T4" fmla="*/ 68 w 89"/>
                    <a:gd name="T5" fmla="*/ 24 h 88"/>
                    <a:gd name="T6" fmla="*/ 35 w 89"/>
                    <a:gd name="T7" fmla="*/ 0 h 88"/>
                    <a:gd name="T8" fmla="*/ 33 w 89"/>
                    <a:gd name="T9" fmla="*/ 0 h 88"/>
                    <a:gd name="T10" fmla="*/ 0 w 89"/>
                    <a:gd name="T11" fmla="*/ 33 h 88"/>
                    <a:gd name="T12" fmla="*/ 0 w 89"/>
                    <a:gd name="T13" fmla="*/ 35 h 88"/>
                    <a:gd name="T14" fmla="*/ 24 w 89"/>
                    <a:gd name="T15" fmla="*/ 68 h 88"/>
                    <a:gd name="T16" fmla="*/ 25 w 89"/>
                    <a:gd name="T17" fmla="*/ 69 h 88"/>
                    <a:gd name="T18" fmla="*/ 81 w 89"/>
                    <a:gd name="T19" fmla="*/ 88 h 88"/>
                    <a:gd name="T20" fmla="*/ 81 w 89"/>
                    <a:gd name="T21" fmla="*/ 88 h 88"/>
                    <a:gd name="T22" fmla="*/ 82 w 89"/>
                    <a:gd name="T23" fmla="*/ 88 h 88"/>
                    <a:gd name="T24" fmla="*/ 88 w 89"/>
                    <a:gd name="T25" fmla="*/ 82 h 88"/>
                    <a:gd name="T26" fmla="*/ 88 w 89"/>
                    <a:gd name="T27" fmla="*/ 81 h 88"/>
                    <a:gd name="T28" fmla="*/ 51 w 89"/>
                    <a:gd name="T29" fmla="*/ 51 h 88"/>
                    <a:gd name="T30" fmla="*/ 38 w 89"/>
                    <a:gd name="T31" fmla="*/ 51 h 88"/>
                    <a:gd name="T32" fmla="*/ 36 w 89"/>
                    <a:gd name="T33" fmla="*/ 44 h 88"/>
                    <a:gd name="T34" fmla="*/ 38 w 89"/>
                    <a:gd name="T35" fmla="*/ 38 h 88"/>
                    <a:gd name="T36" fmla="*/ 45 w 89"/>
                    <a:gd name="T37" fmla="*/ 35 h 88"/>
                    <a:gd name="T38" fmla="*/ 51 w 89"/>
                    <a:gd name="T39" fmla="*/ 38 h 88"/>
                    <a:gd name="T40" fmla="*/ 51 w 89"/>
                    <a:gd name="T41" fmla="*/ 51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89" h="88">
                      <a:moveTo>
                        <a:pt x="88" y="81"/>
                      </a:moveTo>
                      <a:cubicBezTo>
                        <a:pt x="88" y="80"/>
                        <a:pt x="74" y="64"/>
                        <a:pt x="69" y="25"/>
                      </a:cubicBezTo>
                      <a:cubicBezTo>
                        <a:pt x="69" y="24"/>
                        <a:pt x="69" y="24"/>
                        <a:pt x="68" y="24"/>
                      </a:cubicBezTo>
                      <a:cubicBezTo>
                        <a:pt x="68" y="24"/>
                        <a:pt x="55" y="20"/>
                        <a:pt x="35" y="0"/>
                      </a:cubicBezTo>
                      <a:cubicBezTo>
                        <a:pt x="34" y="0"/>
                        <a:pt x="34" y="0"/>
                        <a:pt x="33" y="0"/>
                      </a:cubicBezTo>
                      <a:cubicBezTo>
                        <a:pt x="0" y="33"/>
                        <a:pt x="0" y="33"/>
                        <a:pt x="0" y="33"/>
                      </a:cubicBezTo>
                      <a:cubicBezTo>
                        <a:pt x="0" y="34"/>
                        <a:pt x="0" y="34"/>
                        <a:pt x="0" y="35"/>
                      </a:cubicBezTo>
                      <a:cubicBezTo>
                        <a:pt x="21" y="55"/>
                        <a:pt x="24" y="68"/>
                        <a:pt x="24" y="68"/>
                      </a:cubicBezTo>
                      <a:cubicBezTo>
                        <a:pt x="24" y="68"/>
                        <a:pt x="24" y="69"/>
                        <a:pt x="25" y="69"/>
                      </a:cubicBezTo>
                      <a:cubicBezTo>
                        <a:pt x="64" y="74"/>
                        <a:pt x="81" y="88"/>
                        <a:pt x="81" y="88"/>
                      </a:cubicBezTo>
                      <a:cubicBezTo>
                        <a:pt x="81" y="88"/>
                        <a:pt x="81" y="88"/>
                        <a:pt x="81" y="88"/>
                      </a:cubicBezTo>
                      <a:cubicBezTo>
                        <a:pt x="82" y="88"/>
                        <a:pt x="82" y="88"/>
                        <a:pt x="82" y="88"/>
                      </a:cubicBezTo>
                      <a:cubicBezTo>
                        <a:pt x="88" y="82"/>
                        <a:pt x="88" y="82"/>
                        <a:pt x="88" y="82"/>
                      </a:cubicBezTo>
                      <a:cubicBezTo>
                        <a:pt x="89" y="82"/>
                        <a:pt x="89" y="81"/>
                        <a:pt x="88" y="81"/>
                      </a:cubicBezTo>
                      <a:close/>
                      <a:moveTo>
                        <a:pt x="51" y="51"/>
                      </a:moveTo>
                      <a:cubicBezTo>
                        <a:pt x="48" y="54"/>
                        <a:pt x="42" y="54"/>
                        <a:pt x="38" y="51"/>
                      </a:cubicBezTo>
                      <a:cubicBezTo>
                        <a:pt x="37" y="49"/>
                        <a:pt x="36" y="47"/>
                        <a:pt x="36" y="44"/>
                      </a:cubicBezTo>
                      <a:cubicBezTo>
                        <a:pt x="36" y="42"/>
                        <a:pt x="37" y="40"/>
                        <a:pt x="38" y="38"/>
                      </a:cubicBezTo>
                      <a:cubicBezTo>
                        <a:pt x="40" y="36"/>
                        <a:pt x="42" y="35"/>
                        <a:pt x="45" y="35"/>
                      </a:cubicBezTo>
                      <a:cubicBezTo>
                        <a:pt x="47" y="35"/>
                        <a:pt x="49" y="36"/>
                        <a:pt x="51" y="38"/>
                      </a:cubicBezTo>
                      <a:cubicBezTo>
                        <a:pt x="54" y="42"/>
                        <a:pt x="54" y="47"/>
                        <a:pt x="51" y="5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5" name="文本框 4"/>
          <p:cNvSpPr txBox="1"/>
          <p:nvPr/>
        </p:nvSpPr>
        <p:spPr>
          <a:xfrm>
            <a:off x="1464310" y="1566545"/>
            <a:ext cx="24415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charset="0"/>
              <a:buChar char="Ø"/>
            </a:pPr>
            <a:r>
              <a:rPr lang="en-US" altLang="zh-CN" dirty="0">
                <a:solidFill>
                  <a:srgbClr val="414455"/>
                </a:solidFill>
              </a:rPr>
              <a:t>HTML</a:t>
            </a:r>
            <a:r>
              <a:rPr lang="zh-CN" altLang="en-US" dirty="0">
                <a:solidFill>
                  <a:srgbClr val="414455"/>
                </a:solidFill>
              </a:rPr>
              <a:t> </a:t>
            </a:r>
            <a:r>
              <a:rPr lang="en-US" altLang="zh-CN" dirty="0">
                <a:solidFill>
                  <a:srgbClr val="414455"/>
                </a:solidFill>
              </a:rPr>
              <a:t>1.0  IETF</a:t>
            </a:r>
            <a:r>
              <a:rPr lang="zh-CN" altLang="en-US" dirty="0">
                <a:solidFill>
                  <a:srgbClr val="414455"/>
                </a:solidFill>
              </a:rPr>
              <a:t>草案</a:t>
            </a:r>
            <a:r>
              <a:rPr lang="en-US" altLang="zh-CN" dirty="0">
                <a:solidFill>
                  <a:srgbClr val="414455"/>
                </a:solidFill>
              </a:rPr>
              <a:t> </a:t>
            </a:r>
            <a:endParaRPr lang="en-US" altLang="zh-CN" dirty="0">
              <a:solidFill>
                <a:srgbClr val="414455"/>
              </a:solidFill>
            </a:endParaRPr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altLang="zh-CN" dirty="0">
                <a:solidFill>
                  <a:srgbClr val="414455"/>
                </a:solidFill>
              </a:rPr>
              <a:t>HTML 2.0 IETF</a:t>
            </a:r>
            <a:r>
              <a:rPr lang="zh-CN" altLang="en-US" dirty="0">
                <a:solidFill>
                  <a:srgbClr val="414455"/>
                </a:solidFill>
              </a:rPr>
              <a:t>规范</a:t>
            </a:r>
            <a:endParaRPr lang="en-US" altLang="zh-CN" dirty="0">
              <a:solidFill>
                <a:srgbClr val="414455"/>
              </a:solidFill>
            </a:endParaRPr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altLang="zh-CN" dirty="0">
                <a:solidFill>
                  <a:srgbClr val="414455"/>
                </a:solidFill>
              </a:rPr>
              <a:t>HTML 3.2  W3C</a:t>
            </a:r>
            <a:r>
              <a:rPr lang="zh-CN" altLang="en-US" dirty="0">
                <a:solidFill>
                  <a:srgbClr val="414455"/>
                </a:solidFill>
              </a:rPr>
              <a:t>规范</a:t>
            </a:r>
            <a:endParaRPr lang="en-US" altLang="zh-CN" dirty="0">
              <a:solidFill>
                <a:srgbClr val="414455"/>
              </a:solidFill>
            </a:endParaRPr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altLang="zh-CN" dirty="0">
                <a:solidFill>
                  <a:srgbClr val="414455"/>
                </a:solidFill>
              </a:rPr>
              <a:t>HTML4.01 W3C</a:t>
            </a:r>
            <a:r>
              <a:rPr lang="zh-CN" altLang="en-US" dirty="0">
                <a:solidFill>
                  <a:srgbClr val="414455"/>
                </a:solidFill>
              </a:rPr>
              <a:t>规范</a:t>
            </a:r>
            <a:endParaRPr lang="en-US" altLang="zh-CN" dirty="0">
              <a:solidFill>
                <a:srgbClr val="414455"/>
              </a:solidFill>
            </a:endParaRPr>
          </a:p>
          <a:p>
            <a:pPr marL="285750" indent="-285750">
              <a:buFont typeface="Wingdings" panose="05000000000000000000" charset="0"/>
              <a:buChar char="Ø"/>
            </a:pPr>
            <a:endParaRPr lang="en-US" altLang="zh-CN" dirty="0">
              <a:solidFill>
                <a:srgbClr val="414455"/>
              </a:solidFill>
            </a:endParaRPr>
          </a:p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 dirty="0">
                <a:solidFill>
                  <a:srgbClr val="414455"/>
                </a:solidFill>
              </a:rPr>
              <a:t>一段爱恨情仇</a:t>
            </a:r>
            <a:r>
              <a:rPr lang="en-US" altLang="zh-CN" dirty="0">
                <a:solidFill>
                  <a:srgbClr val="414455"/>
                </a:solidFill>
              </a:rPr>
              <a:t>……</a:t>
            </a:r>
            <a:endParaRPr lang="en-US" altLang="zh-CN" dirty="0">
              <a:solidFill>
                <a:srgbClr val="414455"/>
              </a:solidFill>
            </a:endParaRPr>
          </a:p>
          <a:p>
            <a:pPr marL="285750" indent="-285750">
              <a:buFont typeface="Wingdings" panose="05000000000000000000" charset="0"/>
              <a:buChar char="Ø"/>
            </a:pPr>
            <a:endParaRPr lang="en-US" altLang="zh-CN" dirty="0">
              <a:solidFill>
                <a:srgbClr val="414455"/>
              </a:solidFill>
            </a:endParaRPr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altLang="zh-CN" dirty="0">
                <a:solidFill>
                  <a:srgbClr val="414455"/>
                </a:solidFill>
              </a:rPr>
              <a:t>HTML5 W3C</a:t>
            </a:r>
            <a:r>
              <a:rPr lang="zh-CN" altLang="en-US" dirty="0">
                <a:solidFill>
                  <a:srgbClr val="414455"/>
                </a:solidFill>
              </a:rPr>
              <a:t>规范</a:t>
            </a:r>
            <a:endParaRPr lang="en-US" altLang="zh-CN" dirty="0">
              <a:solidFill>
                <a:srgbClr val="414455"/>
              </a:solidFill>
            </a:endParaRPr>
          </a:p>
        </p:txBody>
      </p:sp>
      <p:sp>
        <p:nvSpPr>
          <p:cNvPr id="31" name="KSO_Shape"/>
          <p:cNvSpPr/>
          <p:nvPr/>
        </p:nvSpPr>
        <p:spPr>
          <a:xfrm>
            <a:off x="3724910" y="3075806"/>
            <a:ext cx="847090" cy="240665"/>
          </a:xfrm>
          <a:custGeom>
            <a:avLst/>
            <a:gdLst>
              <a:gd name="connsiteX0" fmla="*/ 4381875 w 6516714"/>
              <a:gd name="connsiteY0" fmla="*/ 0 h 2476413"/>
              <a:gd name="connsiteX1" fmla="*/ 6516714 w 6516714"/>
              <a:gd name="connsiteY1" fmla="*/ 1238208 h 2476413"/>
              <a:gd name="connsiteX2" fmla="*/ 4381875 w 6516714"/>
              <a:gd name="connsiteY2" fmla="*/ 2476413 h 2476413"/>
              <a:gd name="connsiteX3" fmla="*/ 4381875 w 6516714"/>
              <a:gd name="connsiteY3" fmla="*/ 2456682 h 2476413"/>
              <a:gd name="connsiteX4" fmla="*/ 4855462 w 6516714"/>
              <a:gd name="connsiteY4" fmla="*/ 1644997 h 2476413"/>
              <a:gd name="connsiteX5" fmla="*/ 0 w 6516714"/>
              <a:gd name="connsiteY5" fmla="*/ 1238206 h 2476413"/>
              <a:gd name="connsiteX6" fmla="*/ 4855461 w 6516714"/>
              <a:gd name="connsiteY6" fmla="*/ 831415 h 2476413"/>
              <a:gd name="connsiteX7" fmla="*/ 4381875 w 6516714"/>
              <a:gd name="connsiteY7" fmla="*/ 19731 h 2476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516714" h="2476413">
                <a:moveTo>
                  <a:pt x="4381875" y="0"/>
                </a:moveTo>
                <a:lnTo>
                  <a:pt x="6516714" y="1238208"/>
                </a:lnTo>
                <a:lnTo>
                  <a:pt x="4381875" y="2476413"/>
                </a:lnTo>
                <a:lnTo>
                  <a:pt x="4381875" y="2456682"/>
                </a:lnTo>
                <a:lnTo>
                  <a:pt x="4855462" y="1644997"/>
                </a:lnTo>
                <a:lnTo>
                  <a:pt x="0" y="1238206"/>
                </a:lnTo>
                <a:lnTo>
                  <a:pt x="4855461" y="831415"/>
                </a:lnTo>
                <a:lnTo>
                  <a:pt x="4381875" y="19731"/>
                </a:lnTo>
                <a:close/>
              </a:path>
            </a:pathLst>
          </a:custGeom>
          <a:solidFill>
            <a:srgbClr val="9394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860032" y="2542752"/>
            <a:ext cx="223224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XHTML1.0</a:t>
            </a:r>
            <a:r>
              <a:rPr lang="zh-CN" altLang="en-US" sz="1200" dirty="0"/>
              <a:t>反应良好</a:t>
            </a:r>
            <a:endParaRPr lang="en-US" altLang="zh-CN" sz="1200" dirty="0"/>
          </a:p>
          <a:p>
            <a:endParaRPr lang="en-US" altLang="zh-CN" sz="1200" dirty="0"/>
          </a:p>
          <a:p>
            <a:r>
              <a:rPr lang="en-US" altLang="zh-CN" sz="1200" dirty="0"/>
              <a:t>XHTML2.0</a:t>
            </a:r>
            <a:r>
              <a:rPr lang="zh-CN" altLang="en-US" sz="1200" dirty="0"/>
              <a:t>过于严格</a:t>
            </a:r>
            <a:endParaRPr lang="en-US" altLang="zh-CN" sz="1200" dirty="0"/>
          </a:p>
          <a:p>
            <a:endParaRPr lang="en-US" altLang="zh-CN" sz="1200" dirty="0"/>
          </a:p>
          <a:p>
            <a:r>
              <a:rPr lang="en-US" altLang="zh-CN" sz="1200" dirty="0"/>
              <a:t>WHATWG</a:t>
            </a:r>
            <a:r>
              <a:rPr lang="zh-CN" altLang="en-US" sz="1200" dirty="0"/>
              <a:t>建立</a:t>
            </a:r>
            <a:endParaRPr lang="en-US" altLang="zh-CN" sz="1200" dirty="0"/>
          </a:p>
          <a:p>
            <a:endParaRPr lang="en-US" altLang="zh-CN" sz="1200" dirty="0"/>
          </a:p>
          <a:p>
            <a:r>
              <a:rPr lang="en-US" altLang="zh-CN" sz="1200" dirty="0"/>
              <a:t>W3C</a:t>
            </a:r>
            <a:r>
              <a:rPr lang="zh-CN" altLang="en-US" sz="1200" dirty="0"/>
              <a:t>与</a:t>
            </a:r>
            <a:r>
              <a:rPr lang="en-US" altLang="zh-CN" sz="1200" dirty="0"/>
              <a:t>WHATWG</a:t>
            </a:r>
            <a:r>
              <a:rPr lang="zh-CN" altLang="en-US" sz="1200" dirty="0"/>
              <a:t>合作</a:t>
            </a:r>
            <a:endParaRPr lang="en-US" altLang="zh-CN" sz="1200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文本框 9"/>
          <p:cNvSpPr txBox="1"/>
          <p:nvPr/>
        </p:nvSpPr>
        <p:spPr>
          <a:xfrm>
            <a:off x="1007970" y="231626"/>
            <a:ext cx="1403790" cy="259671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/>
            <a:r>
              <a:rPr lang="en-US" altLang="zh-CN" sz="135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canvas</a:t>
            </a:r>
            <a:endParaRPr lang="zh-CN" altLang="en-US" sz="1350" dirty="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4" name="直接连接符 123"/>
          <p:cNvCxnSpPr/>
          <p:nvPr/>
        </p:nvCxnSpPr>
        <p:spPr>
          <a:xfrm>
            <a:off x="1006366" y="501586"/>
            <a:ext cx="7291077" cy="0"/>
          </a:xfrm>
          <a:prstGeom prst="line">
            <a:avLst/>
          </a:prstGeom>
          <a:ln>
            <a:solidFill>
              <a:srgbClr val="41445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5" name="组合 124"/>
          <p:cNvGrpSpPr/>
          <p:nvPr/>
        </p:nvGrpSpPr>
        <p:grpSpPr>
          <a:xfrm>
            <a:off x="8427406" y="345603"/>
            <a:ext cx="193989" cy="174903"/>
            <a:chOff x="3720691" y="2824413"/>
            <a:chExt cx="1341120" cy="1209172"/>
          </a:xfrm>
        </p:grpSpPr>
        <p:sp>
          <p:nvSpPr>
            <p:cNvPr id="126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  <p:sp>
          <p:nvSpPr>
            <p:cNvPr id="127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</p:grpSp>
      <p:grpSp>
        <p:nvGrpSpPr>
          <p:cNvPr id="65" name="组合 64"/>
          <p:cNvGrpSpPr/>
          <p:nvPr/>
        </p:nvGrpSpPr>
        <p:grpSpPr>
          <a:xfrm>
            <a:off x="414620" y="142563"/>
            <a:ext cx="502789" cy="453321"/>
            <a:chOff x="5424755" y="1340768"/>
            <a:chExt cx="670560" cy="604586"/>
          </a:xfrm>
        </p:grpSpPr>
        <p:grpSp>
          <p:nvGrpSpPr>
            <p:cNvPr id="66" name="组合 65"/>
            <p:cNvGrpSpPr/>
            <p:nvPr/>
          </p:nvGrpSpPr>
          <p:grpSpPr>
            <a:xfrm>
              <a:off x="5424755" y="1340768"/>
              <a:ext cx="670560" cy="604586"/>
              <a:chOff x="3720691" y="2824413"/>
              <a:chExt cx="1341120" cy="1209172"/>
            </a:xfrm>
          </p:grpSpPr>
          <p:sp>
            <p:nvSpPr>
              <p:cNvPr id="69" name="Freeform 5"/>
              <p:cNvSpPr/>
              <p:nvPr/>
            </p:nvSpPr>
            <p:spPr bwMode="auto">
              <a:xfrm rot="1855731">
                <a:off x="3720691" y="2824413"/>
                <a:ext cx="1341120" cy="1209172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16200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190500" dist="1143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73" name="Freeform 5"/>
              <p:cNvSpPr/>
              <p:nvPr/>
            </p:nvSpPr>
            <p:spPr bwMode="auto">
              <a:xfrm rot="1855731">
                <a:off x="3764581" y="2863367"/>
                <a:ext cx="1264630" cy="1140208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21594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</p:grpSp>
        <p:sp>
          <p:nvSpPr>
            <p:cNvPr id="67" name="Freeform 5"/>
            <p:cNvSpPr/>
            <p:nvPr/>
          </p:nvSpPr>
          <p:spPr bwMode="auto">
            <a:xfrm rot="1855731">
              <a:off x="5470180" y="1383052"/>
              <a:ext cx="576760" cy="52001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noFill/>
            <a:ln w="9525" cap="flat">
              <a:solidFill>
                <a:srgbClr val="414455"/>
              </a:solidFill>
              <a:prstDash val="sysDash"/>
              <a:miter lim="800000"/>
            </a:ln>
            <a:effectLst/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</p:grpSp>
      <p:pic>
        <p:nvPicPr>
          <p:cNvPr id="2" name="图片 1" descr="00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0535" y="179070"/>
            <a:ext cx="388620" cy="400050"/>
          </a:xfrm>
          <a:prstGeom prst="rect">
            <a:avLst/>
          </a:prstGeom>
        </p:spPr>
      </p:pic>
      <p:grpSp>
        <p:nvGrpSpPr>
          <p:cNvPr id="35" name="组合 34"/>
          <p:cNvGrpSpPr/>
          <p:nvPr/>
        </p:nvGrpSpPr>
        <p:grpSpPr>
          <a:xfrm>
            <a:off x="979805" y="863600"/>
            <a:ext cx="3303905" cy="648970"/>
            <a:chOff x="1543" y="1360"/>
            <a:chExt cx="5203" cy="1022"/>
          </a:xfrm>
        </p:grpSpPr>
        <p:sp>
          <p:nvSpPr>
            <p:cNvPr id="3" name="文本框 2"/>
            <p:cNvSpPr txBox="1"/>
            <p:nvPr/>
          </p:nvSpPr>
          <p:spPr>
            <a:xfrm>
              <a:off x="2298" y="1364"/>
              <a:ext cx="4448" cy="10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绘制图像</a:t>
              </a:r>
              <a:endPara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indent="0">
                <a:buFont typeface="Wingdings" panose="05000000000000000000" charset="0"/>
                <a:buNone/>
              </a:pPr>
              <a:endParaRPr lang="en-US" altLang="zh-CN" dirty="0">
                <a:solidFill>
                  <a:srgbClr val="5B5E77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4" name="组合 33"/>
            <p:cNvGrpSpPr/>
            <p:nvPr/>
          </p:nvGrpSpPr>
          <p:grpSpPr>
            <a:xfrm>
              <a:off x="1543" y="1360"/>
              <a:ext cx="651" cy="587"/>
              <a:chOff x="7541" y="3259"/>
              <a:chExt cx="1356" cy="1222"/>
            </a:xfrm>
          </p:grpSpPr>
          <p:grpSp>
            <p:nvGrpSpPr>
              <p:cNvPr id="33" name="组合 32"/>
              <p:cNvGrpSpPr/>
              <p:nvPr/>
            </p:nvGrpSpPr>
            <p:grpSpPr>
              <a:xfrm>
                <a:off x="7541" y="3259"/>
                <a:ext cx="1356" cy="1223"/>
                <a:chOff x="7541" y="3259"/>
                <a:chExt cx="1356" cy="1223"/>
              </a:xfrm>
            </p:grpSpPr>
            <p:grpSp>
              <p:nvGrpSpPr>
                <p:cNvPr id="25" name="组合 24"/>
                <p:cNvGrpSpPr/>
                <p:nvPr/>
              </p:nvGrpSpPr>
              <p:grpSpPr>
                <a:xfrm>
                  <a:off x="7541" y="3259"/>
                  <a:ext cx="1356" cy="1223"/>
                  <a:chOff x="3720691" y="2824413"/>
                  <a:chExt cx="1341120" cy="1209172"/>
                </a:xfrm>
              </p:grpSpPr>
              <p:sp>
                <p:nvSpPr>
                  <p:cNvPr id="26" name="Freeform 5"/>
                  <p:cNvSpPr/>
                  <p:nvPr/>
                </p:nvSpPr>
                <p:spPr bwMode="auto">
                  <a:xfrm rot="1855731">
                    <a:off x="3720691" y="2824413"/>
                    <a:ext cx="1341120" cy="1209172"/>
                  </a:xfrm>
                  <a:custGeom>
                    <a:avLst/>
                    <a:gdLst>
                      <a:gd name="T0" fmla="*/ 2151 w 2740"/>
                      <a:gd name="T1" fmla="*/ 2315 h 2446"/>
                      <a:gd name="T2" fmla="*/ 2055 w 2740"/>
                      <a:gd name="T3" fmla="*/ 2410 h 2446"/>
                      <a:gd name="T4" fmla="*/ 1918 w 2740"/>
                      <a:gd name="T5" fmla="*/ 2445 h 2446"/>
                      <a:gd name="T6" fmla="*/ 816 w 2740"/>
                      <a:gd name="T7" fmla="*/ 2445 h 2446"/>
                      <a:gd name="T8" fmla="*/ 685 w 2740"/>
                      <a:gd name="T9" fmla="*/ 2410 h 2446"/>
                      <a:gd name="T10" fmla="*/ 589 w 2740"/>
                      <a:gd name="T11" fmla="*/ 2314 h 2446"/>
                      <a:gd name="T12" fmla="*/ 36 w 2740"/>
                      <a:gd name="T13" fmla="*/ 1356 h 2446"/>
                      <a:gd name="T14" fmla="*/ 0 w 2740"/>
                      <a:gd name="T15" fmla="*/ 1223 h 2446"/>
                      <a:gd name="T16" fmla="*/ 36 w 2740"/>
                      <a:gd name="T17" fmla="*/ 1089 h 2446"/>
                      <a:gd name="T18" fmla="*/ 587 w 2740"/>
                      <a:gd name="T19" fmla="*/ 135 h 2446"/>
                      <a:gd name="T20" fmla="*/ 685 w 2740"/>
                      <a:gd name="T21" fmla="*/ 37 h 2446"/>
                      <a:gd name="T22" fmla="*/ 810 w 2740"/>
                      <a:gd name="T23" fmla="*/ 1 h 2446"/>
                      <a:gd name="T24" fmla="*/ 1916 w 2740"/>
                      <a:gd name="T25" fmla="*/ 1 h 2446"/>
                      <a:gd name="T26" fmla="*/ 2055 w 2740"/>
                      <a:gd name="T27" fmla="*/ 37 h 2446"/>
                      <a:gd name="T28" fmla="*/ 2151 w 2740"/>
                      <a:gd name="T29" fmla="*/ 132 h 2446"/>
                      <a:gd name="T30" fmla="*/ 2702 w 2740"/>
                      <a:gd name="T31" fmla="*/ 1086 h 2446"/>
                      <a:gd name="T32" fmla="*/ 2740 w 2740"/>
                      <a:gd name="T33" fmla="*/ 1223 h 2446"/>
                      <a:gd name="T34" fmla="*/ 2701 w 2740"/>
                      <a:gd name="T35" fmla="*/ 1361 h 2446"/>
                      <a:gd name="T36" fmla="*/ 2151 w 2740"/>
                      <a:gd name="T37" fmla="*/ 2315 h 24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2740" h="2446">
                        <a:moveTo>
                          <a:pt x="2151" y="2315"/>
                        </a:moveTo>
                        <a:cubicBezTo>
                          <a:pt x="2128" y="2353"/>
                          <a:pt x="2096" y="2386"/>
                          <a:pt x="2055" y="2410"/>
                        </a:cubicBezTo>
                        <a:cubicBezTo>
                          <a:pt x="2012" y="2435"/>
                          <a:pt x="1965" y="2446"/>
                          <a:pt x="1918" y="2445"/>
                        </a:cubicBezTo>
                        <a:lnTo>
                          <a:pt x="816" y="2445"/>
                        </a:lnTo>
                        <a:cubicBezTo>
                          <a:pt x="772" y="2445"/>
                          <a:pt x="726" y="2434"/>
                          <a:pt x="685" y="2410"/>
                        </a:cubicBezTo>
                        <a:cubicBezTo>
                          <a:pt x="644" y="2386"/>
                          <a:pt x="611" y="2353"/>
                          <a:pt x="589" y="2314"/>
                        </a:cubicBezTo>
                        <a:lnTo>
                          <a:pt x="36" y="1356"/>
                        </a:lnTo>
                        <a:cubicBezTo>
                          <a:pt x="13" y="1317"/>
                          <a:pt x="0" y="1272"/>
                          <a:pt x="0" y="1223"/>
                        </a:cubicBezTo>
                        <a:cubicBezTo>
                          <a:pt x="0" y="1174"/>
                          <a:pt x="13" y="1129"/>
                          <a:pt x="36" y="1089"/>
                        </a:cubicBezTo>
                        <a:lnTo>
                          <a:pt x="587" y="135"/>
                        </a:lnTo>
                        <a:cubicBezTo>
                          <a:pt x="610" y="96"/>
                          <a:pt x="643" y="61"/>
                          <a:pt x="685" y="37"/>
                        </a:cubicBezTo>
                        <a:cubicBezTo>
                          <a:pt x="724" y="14"/>
                          <a:pt x="767" y="2"/>
                          <a:pt x="810" y="1"/>
                        </a:cubicBezTo>
                        <a:lnTo>
                          <a:pt x="1916" y="1"/>
                        </a:lnTo>
                        <a:cubicBezTo>
                          <a:pt x="1963" y="0"/>
                          <a:pt x="2011" y="11"/>
                          <a:pt x="2055" y="37"/>
                        </a:cubicBezTo>
                        <a:cubicBezTo>
                          <a:pt x="2096" y="60"/>
                          <a:pt x="2129" y="93"/>
                          <a:pt x="2151" y="132"/>
                        </a:cubicBezTo>
                        <a:lnTo>
                          <a:pt x="2702" y="1086"/>
                        </a:lnTo>
                        <a:cubicBezTo>
                          <a:pt x="2726" y="1126"/>
                          <a:pt x="2740" y="1173"/>
                          <a:pt x="2740" y="1223"/>
                        </a:cubicBezTo>
                        <a:cubicBezTo>
                          <a:pt x="2740" y="1274"/>
                          <a:pt x="2726" y="1321"/>
                          <a:pt x="2701" y="1361"/>
                        </a:cubicBezTo>
                        <a:lnTo>
                          <a:pt x="2151" y="231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D3D3D3"/>
                      </a:gs>
                      <a:gs pos="100000">
                        <a:srgbClr val="F9F9F9"/>
                      </a:gs>
                    </a:gsLst>
                    <a:lin ang="16200000" scaled="0"/>
                  </a:gradFill>
                  <a:ln w="12700" cap="flat">
                    <a:noFill/>
                    <a:prstDash val="solid"/>
                    <a:miter lim="800000"/>
                  </a:ln>
                  <a:effectLst>
                    <a:outerShdw blurRad="190500" dist="1143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vert="horz" wrap="square" lIns="68562" tIns="34281" rIns="68562" bIns="34281" numCol="1" anchor="t" anchorCtr="0" compatLnSpc="1"/>
                  <a:lstStyle/>
                  <a:p>
                    <a:endParaRPr lang="zh-CN" altLang="en-US" sz="1350"/>
                  </a:p>
                </p:txBody>
              </p:sp>
              <p:sp>
                <p:nvSpPr>
                  <p:cNvPr id="27" name="Freeform 5"/>
                  <p:cNvSpPr/>
                  <p:nvPr/>
                </p:nvSpPr>
                <p:spPr bwMode="auto">
                  <a:xfrm rot="1855731">
                    <a:off x="3764581" y="2863367"/>
                    <a:ext cx="1264630" cy="1140208"/>
                  </a:xfrm>
                  <a:custGeom>
                    <a:avLst/>
                    <a:gdLst>
                      <a:gd name="T0" fmla="*/ 2151 w 2740"/>
                      <a:gd name="T1" fmla="*/ 2315 h 2446"/>
                      <a:gd name="T2" fmla="*/ 2055 w 2740"/>
                      <a:gd name="T3" fmla="*/ 2410 h 2446"/>
                      <a:gd name="T4" fmla="*/ 1918 w 2740"/>
                      <a:gd name="T5" fmla="*/ 2445 h 2446"/>
                      <a:gd name="T6" fmla="*/ 816 w 2740"/>
                      <a:gd name="T7" fmla="*/ 2445 h 2446"/>
                      <a:gd name="T8" fmla="*/ 685 w 2740"/>
                      <a:gd name="T9" fmla="*/ 2410 h 2446"/>
                      <a:gd name="T10" fmla="*/ 589 w 2740"/>
                      <a:gd name="T11" fmla="*/ 2314 h 2446"/>
                      <a:gd name="T12" fmla="*/ 36 w 2740"/>
                      <a:gd name="T13" fmla="*/ 1356 h 2446"/>
                      <a:gd name="T14" fmla="*/ 0 w 2740"/>
                      <a:gd name="T15" fmla="*/ 1223 h 2446"/>
                      <a:gd name="T16" fmla="*/ 36 w 2740"/>
                      <a:gd name="T17" fmla="*/ 1089 h 2446"/>
                      <a:gd name="T18" fmla="*/ 587 w 2740"/>
                      <a:gd name="T19" fmla="*/ 135 h 2446"/>
                      <a:gd name="T20" fmla="*/ 685 w 2740"/>
                      <a:gd name="T21" fmla="*/ 37 h 2446"/>
                      <a:gd name="T22" fmla="*/ 810 w 2740"/>
                      <a:gd name="T23" fmla="*/ 1 h 2446"/>
                      <a:gd name="T24" fmla="*/ 1916 w 2740"/>
                      <a:gd name="T25" fmla="*/ 1 h 2446"/>
                      <a:gd name="T26" fmla="*/ 2055 w 2740"/>
                      <a:gd name="T27" fmla="*/ 37 h 2446"/>
                      <a:gd name="T28" fmla="*/ 2151 w 2740"/>
                      <a:gd name="T29" fmla="*/ 132 h 2446"/>
                      <a:gd name="T30" fmla="*/ 2702 w 2740"/>
                      <a:gd name="T31" fmla="*/ 1086 h 2446"/>
                      <a:gd name="T32" fmla="*/ 2740 w 2740"/>
                      <a:gd name="T33" fmla="*/ 1223 h 2446"/>
                      <a:gd name="T34" fmla="*/ 2701 w 2740"/>
                      <a:gd name="T35" fmla="*/ 1361 h 2446"/>
                      <a:gd name="T36" fmla="*/ 2151 w 2740"/>
                      <a:gd name="T37" fmla="*/ 2315 h 24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2740" h="2446">
                        <a:moveTo>
                          <a:pt x="2151" y="2315"/>
                        </a:moveTo>
                        <a:cubicBezTo>
                          <a:pt x="2128" y="2353"/>
                          <a:pt x="2096" y="2386"/>
                          <a:pt x="2055" y="2410"/>
                        </a:cubicBezTo>
                        <a:cubicBezTo>
                          <a:pt x="2012" y="2435"/>
                          <a:pt x="1965" y="2446"/>
                          <a:pt x="1918" y="2445"/>
                        </a:cubicBezTo>
                        <a:lnTo>
                          <a:pt x="816" y="2445"/>
                        </a:lnTo>
                        <a:cubicBezTo>
                          <a:pt x="772" y="2445"/>
                          <a:pt x="726" y="2434"/>
                          <a:pt x="685" y="2410"/>
                        </a:cubicBezTo>
                        <a:cubicBezTo>
                          <a:pt x="644" y="2386"/>
                          <a:pt x="611" y="2353"/>
                          <a:pt x="589" y="2314"/>
                        </a:cubicBezTo>
                        <a:lnTo>
                          <a:pt x="36" y="1356"/>
                        </a:lnTo>
                        <a:cubicBezTo>
                          <a:pt x="13" y="1317"/>
                          <a:pt x="0" y="1272"/>
                          <a:pt x="0" y="1223"/>
                        </a:cubicBezTo>
                        <a:cubicBezTo>
                          <a:pt x="0" y="1174"/>
                          <a:pt x="13" y="1129"/>
                          <a:pt x="36" y="1089"/>
                        </a:cubicBezTo>
                        <a:lnTo>
                          <a:pt x="587" y="135"/>
                        </a:lnTo>
                        <a:cubicBezTo>
                          <a:pt x="610" y="96"/>
                          <a:pt x="643" y="61"/>
                          <a:pt x="685" y="37"/>
                        </a:cubicBezTo>
                        <a:cubicBezTo>
                          <a:pt x="724" y="14"/>
                          <a:pt x="767" y="2"/>
                          <a:pt x="810" y="1"/>
                        </a:cubicBezTo>
                        <a:lnTo>
                          <a:pt x="1916" y="1"/>
                        </a:lnTo>
                        <a:cubicBezTo>
                          <a:pt x="1963" y="0"/>
                          <a:pt x="2011" y="11"/>
                          <a:pt x="2055" y="37"/>
                        </a:cubicBezTo>
                        <a:cubicBezTo>
                          <a:pt x="2096" y="60"/>
                          <a:pt x="2129" y="93"/>
                          <a:pt x="2151" y="132"/>
                        </a:cubicBezTo>
                        <a:lnTo>
                          <a:pt x="2702" y="1086"/>
                        </a:lnTo>
                        <a:cubicBezTo>
                          <a:pt x="2726" y="1126"/>
                          <a:pt x="2740" y="1173"/>
                          <a:pt x="2740" y="1223"/>
                        </a:cubicBezTo>
                        <a:cubicBezTo>
                          <a:pt x="2740" y="1274"/>
                          <a:pt x="2726" y="1321"/>
                          <a:pt x="2701" y="1361"/>
                        </a:cubicBezTo>
                        <a:lnTo>
                          <a:pt x="2151" y="231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D3D3D3"/>
                      </a:gs>
                      <a:gs pos="100000">
                        <a:srgbClr val="F9F9F9"/>
                      </a:gs>
                    </a:gsLst>
                    <a:lin ang="21594000" scaled="0"/>
                  </a:gradFill>
                  <a:ln w="12700" cap="flat">
                    <a:noFill/>
                    <a:prstDash val="solid"/>
                    <a:miter lim="800000"/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vert="horz" wrap="square" lIns="68562" tIns="34281" rIns="68562" bIns="34281" numCol="1" anchor="t" anchorCtr="0" compatLnSpc="1"/>
                  <a:lstStyle/>
                  <a:p>
                    <a:endParaRPr lang="zh-CN" altLang="en-US" sz="1350"/>
                  </a:p>
                </p:txBody>
              </p:sp>
            </p:grpSp>
            <p:sp>
              <p:nvSpPr>
                <p:cNvPr id="28" name="Freeform 5"/>
                <p:cNvSpPr/>
                <p:nvPr/>
              </p:nvSpPr>
              <p:spPr bwMode="auto">
                <a:xfrm rot="1855731">
                  <a:off x="7634" y="3343"/>
                  <a:ext cx="1171" cy="1055"/>
                </a:xfrm>
                <a:custGeom>
                  <a:avLst/>
                  <a:gdLst>
                    <a:gd name="T0" fmla="*/ 2151 w 2740"/>
                    <a:gd name="T1" fmla="*/ 2315 h 2446"/>
                    <a:gd name="T2" fmla="*/ 2055 w 2740"/>
                    <a:gd name="T3" fmla="*/ 2410 h 2446"/>
                    <a:gd name="T4" fmla="*/ 1918 w 2740"/>
                    <a:gd name="T5" fmla="*/ 2445 h 2446"/>
                    <a:gd name="T6" fmla="*/ 816 w 2740"/>
                    <a:gd name="T7" fmla="*/ 2445 h 2446"/>
                    <a:gd name="T8" fmla="*/ 685 w 2740"/>
                    <a:gd name="T9" fmla="*/ 2410 h 2446"/>
                    <a:gd name="T10" fmla="*/ 589 w 2740"/>
                    <a:gd name="T11" fmla="*/ 2314 h 2446"/>
                    <a:gd name="T12" fmla="*/ 36 w 2740"/>
                    <a:gd name="T13" fmla="*/ 1356 h 2446"/>
                    <a:gd name="T14" fmla="*/ 0 w 2740"/>
                    <a:gd name="T15" fmla="*/ 1223 h 2446"/>
                    <a:gd name="T16" fmla="*/ 36 w 2740"/>
                    <a:gd name="T17" fmla="*/ 1089 h 2446"/>
                    <a:gd name="T18" fmla="*/ 587 w 2740"/>
                    <a:gd name="T19" fmla="*/ 135 h 2446"/>
                    <a:gd name="T20" fmla="*/ 685 w 2740"/>
                    <a:gd name="T21" fmla="*/ 37 h 2446"/>
                    <a:gd name="T22" fmla="*/ 810 w 2740"/>
                    <a:gd name="T23" fmla="*/ 1 h 2446"/>
                    <a:gd name="T24" fmla="*/ 1916 w 2740"/>
                    <a:gd name="T25" fmla="*/ 1 h 2446"/>
                    <a:gd name="T26" fmla="*/ 2055 w 2740"/>
                    <a:gd name="T27" fmla="*/ 37 h 2446"/>
                    <a:gd name="T28" fmla="*/ 2151 w 2740"/>
                    <a:gd name="T29" fmla="*/ 132 h 2446"/>
                    <a:gd name="T30" fmla="*/ 2702 w 2740"/>
                    <a:gd name="T31" fmla="*/ 1086 h 2446"/>
                    <a:gd name="T32" fmla="*/ 2740 w 2740"/>
                    <a:gd name="T33" fmla="*/ 1223 h 2446"/>
                    <a:gd name="T34" fmla="*/ 2701 w 2740"/>
                    <a:gd name="T35" fmla="*/ 1361 h 2446"/>
                    <a:gd name="T36" fmla="*/ 2151 w 2740"/>
                    <a:gd name="T37" fmla="*/ 2315 h 24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740" h="2446">
                      <a:moveTo>
                        <a:pt x="2151" y="2315"/>
                      </a:moveTo>
                      <a:cubicBezTo>
                        <a:pt x="2128" y="2353"/>
                        <a:pt x="2096" y="2386"/>
                        <a:pt x="2055" y="2410"/>
                      </a:cubicBezTo>
                      <a:cubicBezTo>
                        <a:pt x="2012" y="2435"/>
                        <a:pt x="1965" y="2446"/>
                        <a:pt x="1918" y="2445"/>
                      </a:cubicBezTo>
                      <a:lnTo>
                        <a:pt x="816" y="2445"/>
                      </a:lnTo>
                      <a:cubicBezTo>
                        <a:pt x="772" y="2445"/>
                        <a:pt x="726" y="2434"/>
                        <a:pt x="685" y="2410"/>
                      </a:cubicBezTo>
                      <a:cubicBezTo>
                        <a:pt x="644" y="2386"/>
                        <a:pt x="611" y="2353"/>
                        <a:pt x="589" y="2314"/>
                      </a:cubicBezTo>
                      <a:lnTo>
                        <a:pt x="36" y="1356"/>
                      </a:lnTo>
                      <a:cubicBezTo>
                        <a:pt x="13" y="1317"/>
                        <a:pt x="0" y="1272"/>
                        <a:pt x="0" y="1223"/>
                      </a:cubicBezTo>
                      <a:cubicBezTo>
                        <a:pt x="0" y="1174"/>
                        <a:pt x="13" y="1129"/>
                        <a:pt x="36" y="1089"/>
                      </a:cubicBezTo>
                      <a:lnTo>
                        <a:pt x="587" y="135"/>
                      </a:lnTo>
                      <a:cubicBezTo>
                        <a:pt x="610" y="96"/>
                        <a:pt x="643" y="61"/>
                        <a:pt x="685" y="37"/>
                      </a:cubicBezTo>
                      <a:cubicBezTo>
                        <a:pt x="724" y="14"/>
                        <a:pt x="767" y="2"/>
                        <a:pt x="810" y="1"/>
                      </a:cubicBezTo>
                      <a:lnTo>
                        <a:pt x="1916" y="1"/>
                      </a:lnTo>
                      <a:cubicBezTo>
                        <a:pt x="1963" y="0"/>
                        <a:pt x="2011" y="11"/>
                        <a:pt x="2055" y="37"/>
                      </a:cubicBezTo>
                      <a:cubicBezTo>
                        <a:pt x="2096" y="60"/>
                        <a:pt x="2129" y="93"/>
                        <a:pt x="2151" y="132"/>
                      </a:cubicBezTo>
                      <a:lnTo>
                        <a:pt x="2702" y="1086"/>
                      </a:lnTo>
                      <a:cubicBezTo>
                        <a:pt x="2726" y="1126"/>
                        <a:pt x="2740" y="1173"/>
                        <a:pt x="2740" y="1223"/>
                      </a:cubicBezTo>
                      <a:cubicBezTo>
                        <a:pt x="2740" y="1274"/>
                        <a:pt x="2726" y="1321"/>
                        <a:pt x="2701" y="1361"/>
                      </a:cubicBezTo>
                      <a:lnTo>
                        <a:pt x="2151" y="2315"/>
                      </a:lnTo>
                      <a:close/>
                    </a:path>
                  </a:pathLst>
                </a:custGeom>
                <a:noFill/>
                <a:ln w="9525" cap="flat">
                  <a:solidFill>
                    <a:srgbClr val="414455"/>
                  </a:solidFill>
                  <a:prstDash val="sysDash"/>
                  <a:miter lim="800000"/>
                </a:ln>
                <a:effectLst/>
              </p:spPr>
              <p:txBody>
                <a:bodyPr vert="horz" wrap="square" lIns="68562" tIns="34281" rIns="68562" bIns="34281" numCol="1" anchor="t" anchorCtr="0" compatLnSpc="1"/>
                <a:lstStyle/>
                <a:p>
                  <a:endParaRPr lang="zh-CN" altLang="en-US" sz="1350"/>
                </a:p>
              </p:txBody>
            </p:sp>
          </p:grpSp>
          <p:grpSp>
            <p:nvGrpSpPr>
              <p:cNvPr id="4" name="组合 3"/>
              <p:cNvGrpSpPr/>
              <p:nvPr/>
            </p:nvGrpSpPr>
            <p:grpSpPr>
              <a:xfrm>
                <a:off x="7921" y="3535"/>
                <a:ext cx="626" cy="627"/>
                <a:chOff x="11986" y="3265"/>
                <a:chExt cx="869" cy="870"/>
              </a:xfrm>
              <a:solidFill>
                <a:srgbClr val="414455"/>
              </a:solidFill>
            </p:grpSpPr>
            <p:sp>
              <p:nvSpPr>
                <p:cNvPr id="51" name="Freeform 51"/>
                <p:cNvSpPr/>
                <p:nvPr/>
              </p:nvSpPr>
              <p:spPr bwMode="auto">
                <a:xfrm>
                  <a:off x="12333" y="3618"/>
                  <a:ext cx="255" cy="255"/>
                </a:xfrm>
                <a:custGeom>
                  <a:avLst/>
                  <a:gdLst>
                    <a:gd name="T0" fmla="*/ 56 w 56"/>
                    <a:gd name="T1" fmla="*/ 18 h 56"/>
                    <a:gd name="T2" fmla="*/ 56 w 56"/>
                    <a:gd name="T3" fmla="*/ 17 h 56"/>
                    <a:gd name="T4" fmla="*/ 38 w 56"/>
                    <a:gd name="T5" fmla="*/ 0 h 56"/>
                    <a:gd name="T6" fmla="*/ 37 w 56"/>
                    <a:gd name="T7" fmla="*/ 0 h 56"/>
                    <a:gd name="T8" fmla="*/ 0 w 56"/>
                    <a:gd name="T9" fmla="*/ 37 h 56"/>
                    <a:gd name="T10" fmla="*/ 0 w 56"/>
                    <a:gd name="T11" fmla="*/ 38 h 56"/>
                    <a:gd name="T12" fmla="*/ 17 w 56"/>
                    <a:gd name="T13" fmla="*/ 55 h 56"/>
                    <a:gd name="T14" fmla="*/ 18 w 56"/>
                    <a:gd name="T15" fmla="*/ 56 h 56"/>
                    <a:gd name="T16" fmla="*/ 19 w 56"/>
                    <a:gd name="T17" fmla="*/ 55 h 56"/>
                    <a:gd name="T18" fmla="*/ 56 w 56"/>
                    <a:gd name="T19" fmla="*/ 19 h 56"/>
                    <a:gd name="T20" fmla="*/ 56 w 56"/>
                    <a:gd name="T21" fmla="*/ 18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56" h="56">
                      <a:moveTo>
                        <a:pt x="56" y="18"/>
                      </a:moveTo>
                      <a:cubicBezTo>
                        <a:pt x="56" y="18"/>
                        <a:pt x="56" y="17"/>
                        <a:pt x="56" y="17"/>
                      </a:cubicBezTo>
                      <a:cubicBezTo>
                        <a:pt x="38" y="0"/>
                        <a:pt x="38" y="0"/>
                        <a:pt x="38" y="0"/>
                      </a:cubicBezTo>
                      <a:cubicBezTo>
                        <a:pt x="38" y="0"/>
                        <a:pt x="37" y="0"/>
                        <a:pt x="37" y="0"/>
                      </a:cubicBezTo>
                      <a:cubicBezTo>
                        <a:pt x="0" y="37"/>
                        <a:pt x="0" y="37"/>
                        <a:pt x="0" y="37"/>
                      </a:cubicBezTo>
                      <a:cubicBezTo>
                        <a:pt x="0" y="37"/>
                        <a:pt x="0" y="38"/>
                        <a:pt x="0" y="38"/>
                      </a:cubicBezTo>
                      <a:cubicBezTo>
                        <a:pt x="17" y="55"/>
                        <a:pt x="17" y="55"/>
                        <a:pt x="17" y="55"/>
                      </a:cubicBezTo>
                      <a:cubicBezTo>
                        <a:pt x="18" y="56"/>
                        <a:pt x="18" y="56"/>
                        <a:pt x="18" y="56"/>
                      </a:cubicBezTo>
                      <a:cubicBezTo>
                        <a:pt x="18" y="56"/>
                        <a:pt x="19" y="56"/>
                        <a:pt x="19" y="55"/>
                      </a:cubicBezTo>
                      <a:cubicBezTo>
                        <a:pt x="56" y="19"/>
                        <a:pt x="56" y="19"/>
                        <a:pt x="56" y="19"/>
                      </a:cubicBezTo>
                      <a:cubicBezTo>
                        <a:pt x="56" y="19"/>
                        <a:pt x="56" y="18"/>
                        <a:pt x="56" y="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2" name="Freeform 52"/>
                <p:cNvSpPr/>
                <p:nvPr/>
              </p:nvSpPr>
              <p:spPr bwMode="auto">
                <a:xfrm>
                  <a:off x="11986" y="3265"/>
                  <a:ext cx="492" cy="498"/>
                </a:xfrm>
                <a:custGeom>
                  <a:avLst/>
                  <a:gdLst>
                    <a:gd name="T0" fmla="*/ 108 w 109"/>
                    <a:gd name="T1" fmla="*/ 68 h 110"/>
                    <a:gd name="T2" fmla="*/ 41 w 109"/>
                    <a:gd name="T3" fmla="*/ 1 h 110"/>
                    <a:gd name="T4" fmla="*/ 40 w 109"/>
                    <a:gd name="T5" fmla="*/ 1 h 110"/>
                    <a:gd name="T6" fmla="*/ 0 w 109"/>
                    <a:gd name="T7" fmla="*/ 41 h 110"/>
                    <a:gd name="T8" fmla="*/ 0 w 109"/>
                    <a:gd name="T9" fmla="*/ 41 h 110"/>
                    <a:gd name="T10" fmla="*/ 0 w 109"/>
                    <a:gd name="T11" fmla="*/ 42 h 110"/>
                    <a:gd name="T12" fmla="*/ 67 w 109"/>
                    <a:gd name="T13" fmla="*/ 109 h 110"/>
                    <a:gd name="T14" fmla="*/ 68 w 109"/>
                    <a:gd name="T15" fmla="*/ 110 h 110"/>
                    <a:gd name="T16" fmla="*/ 68 w 109"/>
                    <a:gd name="T17" fmla="*/ 109 h 110"/>
                    <a:gd name="T18" fmla="*/ 108 w 109"/>
                    <a:gd name="T19" fmla="*/ 69 h 110"/>
                    <a:gd name="T20" fmla="*/ 108 w 109"/>
                    <a:gd name="T21" fmla="*/ 68 h 1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09" h="110">
                      <a:moveTo>
                        <a:pt x="108" y="68"/>
                      </a:moveTo>
                      <a:cubicBezTo>
                        <a:pt x="41" y="1"/>
                        <a:pt x="41" y="1"/>
                        <a:pt x="41" y="1"/>
                      </a:cubicBezTo>
                      <a:cubicBezTo>
                        <a:pt x="41" y="0"/>
                        <a:pt x="40" y="0"/>
                        <a:pt x="40" y="1"/>
                      </a:cubicBezTo>
                      <a:cubicBezTo>
                        <a:pt x="0" y="41"/>
                        <a:pt x="0" y="41"/>
                        <a:pt x="0" y="41"/>
                      </a:cubicBezTo>
                      <a:cubicBezTo>
                        <a:pt x="0" y="41"/>
                        <a:pt x="0" y="41"/>
                        <a:pt x="0" y="41"/>
                      </a:cubicBezTo>
                      <a:cubicBezTo>
                        <a:pt x="0" y="42"/>
                        <a:pt x="0" y="42"/>
                        <a:pt x="0" y="42"/>
                      </a:cubicBezTo>
                      <a:cubicBezTo>
                        <a:pt x="67" y="109"/>
                        <a:pt x="67" y="109"/>
                        <a:pt x="67" y="109"/>
                      </a:cubicBezTo>
                      <a:cubicBezTo>
                        <a:pt x="67" y="109"/>
                        <a:pt x="67" y="110"/>
                        <a:pt x="68" y="110"/>
                      </a:cubicBezTo>
                      <a:cubicBezTo>
                        <a:pt x="68" y="110"/>
                        <a:pt x="68" y="109"/>
                        <a:pt x="68" y="109"/>
                      </a:cubicBezTo>
                      <a:cubicBezTo>
                        <a:pt x="108" y="69"/>
                        <a:pt x="108" y="69"/>
                        <a:pt x="108" y="69"/>
                      </a:cubicBezTo>
                      <a:cubicBezTo>
                        <a:pt x="109" y="69"/>
                        <a:pt x="109" y="68"/>
                        <a:pt x="108" y="6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3" name="Freeform 53"/>
                <p:cNvSpPr>
                  <a:spLocks noEditPoints="1"/>
                </p:cNvSpPr>
                <p:nvPr/>
              </p:nvSpPr>
              <p:spPr bwMode="auto">
                <a:xfrm>
                  <a:off x="12451" y="3735"/>
                  <a:ext cx="405" cy="400"/>
                </a:xfrm>
                <a:custGeom>
                  <a:avLst/>
                  <a:gdLst>
                    <a:gd name="T0" fmla="*/ 88 w 89"/>
                    <a:gd name="T1" fmla="*/ 81 h 88"/>
                    <a:gd name="T2" fmla="*/ 69 w 89"/>
                    <a:gd name="T3" fmla="*/ 25 h 88"/>
                    <a:gd name="T4" fmla="*/ 68 w 89"/>
                    <a:gd name="T5" fmla="*/ 24 h 88"/>
                    <a:gd name="T6" fmla="*/ 35 w 89"/>
                    <a:gd name="T7" fmla="*/ 0 h 88"/>
                    <a:gd name="T8" fmla="*/ 33 w 89"/>
                    <a:gd name="T9" fmla="*/ 0 h 88"/>
                    <a:gd name="T10" fmla="*/ 0 w 89"/>
                    <a:gd name="T11" fmla="*/ 33 h 88"/>
                    <a:gd name="T12" fmla="*/ 0 w 89"/>
                    <a:gd name="T13" fmla="*/ 35 h 88"/>
                    <a:gd name="T14" fmla="*/ 24 w 89"/>
                    <a:gd name="T15" fmla="*/ 68 h 88"/>
                    <a:gd name="T16" fmla="*/ 25 w 89"/>
                    <a:gd name="T17" fmla="*/ 69 h 88"/>
                    <a:gd name="T18" fmla="*/ 81 w 89"/>
                    <a:gd name="T19" fmla="*/ 88 h 88"/>
                    <a:gd name="T20" fmla="*/ 81 w 89"/>
                    <a:gd name="T21" fmla="*/ 88 h 88"/>
                    <a:gd name="T22" fmla="*/ 82 w 89"/>
                    <a:gd name="T23" fmla="*/ 88 h 88"/>
                    <a:gd name="T24" fmla="*/ 88 w 89"/>
                    <a:gd name="T25" fmla="*/ 82 h 88"/>
                    <a:gd name="T26" fmla="*/ 88 w 89"/>
                    <a:gd name="T27" fmla="*/ 81 h 88"/>
                    <a:gd name="T28" fmla="*/ 51 w 89"/>
                    <a:gd name="T29" fmla="*/ 51 h 88"/>
                    <a:gd name="T30" fmla="*/ 38 w 89"/>
                    <a:gd name="T31" fmla="*/ 51 h 88"/>
                    <a:gd name="T32" fmla="*/ 36 w 89"/>
                    <a:gd name="T33" fmla="*/ 44 h 88"/>
                    <a:gd name="T34" fmla="*/ 38 w 89"/>
                    <a:gd name="T35" fmla="*/ 38 h 88"/>
                    <a:gd name="T36" fmla="*/ 45 w 89"/>
                    <a:gd name="T37" fmla="*/ 35 h 88"/>
                    <a:gd name="T38" fmla="*/ 51 w 89"/>
                    <a:gd name="T39" fmla="*/ 38 h 88"/>
                    <a:gd name="T40" fmla="*/ 51 w 89"/>
                    <a:gd name="T41" fmla="*/ 51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89" h="88">
                      <a:moveTo>
                        <a:pt x="88" y="81"/>
                      </a:moveTo>
                      <a:cubicBezTo>
                        <a:pt x="88" y="80"/>
                        <a:pt x="74" y="64"/>
                        <a:pt x="69" y="25"/>
                      </a:cubicBezTo>
                      <a:cubicBezTo>
                        <a:pt x="69" y="24"/>
                        <a:pt x="69" y="24"/>
                        <a:pt x="68" y="24"/>
                      </a:cubicBezTo>
                      <a:cubicBezTo>
                        <a:pt x="68" y="24"/>
                        <a:pt x="55" y="20"/>
                        <a:pt x="35" y="0"/>
                      </a:cubicBezTo>
                      <a:cubicBezTo>
                        <a:pt x="34" y="0"/>
                        <a:pt x="34" y="0"/>
                        <a:pt x="33" y="0"/>
                      </a:cubicBezTo>
                      <a:cubicBezTo>
                        <a:pt x="0" y="33"/>
                        <a:pt x="0" y="33"/>
                        <a:pt x="0" y="33"/>
                      </a:cubicBezTo>
                      <a:cubicBezTo>
                        <a:pt x="0" y="34"/>
                        <a:pt x="0" y="34"/>
                        <a:pt x="0" y="35"/>
                      </a:cubicBezTo>
                      <a:cubicBezTo>
                        <a:pt x="21" y="55"/>
                        <a:pt x="24" y="68"/>
                        <a:pt x="24" y="68"/>
                      </a:cubicBezTo>
                      <a:cubicBezTo>
                        <a:pt x="24" y="68"/>
                        <a:pt x="24" y="69"/>
                        <a:pt x="25" y="69"/>
                      </a:cubicBezTo>
                      <a:cubicBezTo>
                        <a:pt x="64" y="74"/>
                        <a:pt x="81" y="88"/>
                        <a:pt x="81" y="88"/>
                      </a:cubicBezTo>
                      <a:cubicBezTo>
                        <a:pt x="81" y="88"/>
                        <a:pt x="81" y="88"/>
                        <a:pt x="81" y="88"/>
                      </a:cubicBezTo>
                      <a:cubicBezTo>
                        <a:pt x="82" y="88"/>
                        <a:pt x="82" y="88"/>
                        <a:pt x="82" y="88"/>
                      </a:cubicBezTo>
                      <a:cubicBezTo>
                        <a:pt x="88" y="82"/>
                        <a:pt x="88" y="82"/>
                        <a:pt x="88" y="82"/>
                      </a:cubicBezTo>
                      <a:cubicBezTo>
                        <a:pt x="89" y="82"/>
                        <a:pt x="89" y="81"/>
                        <a:pt x="88" y="81"/>
                      </a:cubicBezTo>
                      <a:close/>
                      <a:moveTo>
                        <a:pt x="51" y="51"/>
                      </a:moveTo>
                      <a:cubicBezTo>
                        <a:pt x="48" y="54"/>
                        <a:pt x="42" y="54"/>
                        <a:pt x="38" y="51"/>
                      </a:cubicBezTo>
                      <a:cubicBezTo>
                        <a:pt x="37" y="49"/>
                        <a:pt x="36" y="47"/>
                        <a:pt x="36" y="44"/>
                      </a:cubicBezTo>
                      <a:cubicBezTo>
                        <a:pt x="36" y="42"/>
                        <a:pt x="37" y="40"/>
                        <a:pt x="38" y="38"/>
                      </a:cubicBezTo>
                      <a:cubicBezTo>
                        <a:pt x="40" y="36"/>
                        <a:pt x="42" y="35"/>
                        <a:pt x="45" y="35"/>
                      </a:cubicBezTo>
                      <a:cubicBezTo>
                        <a:pt x="47" y="35"/>
                        <a:pt x="49" y="36"/>
                        <a:pt x="51" y="38"/>
                      </a:cubicBezTo>
                      <a:cubicBezTo>
                        <a:pt x="54" y="42"/>
                        <a:pt x="54" y="47"/>
                        <a:pt x="51" y="5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5" name="文本框 4"/>
          <p:cNvSpPr txBox="1"/>
          <p:nvPr/>
        </p:nvSpPr>
        <p:spPr>
          <a:xfrm>
            <a:off x="1331640" y="1680915"/>
            <a:ext cx="599309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1</a:t>
            </a:r>
            <a:r>
              <a:rPr lang="zh-CN" altLang="en-US" sz="1600" dirty="0"/>
              <a:t>、</a:t>
            </a:r>
            <a:r>
              <a:rPr lang="en-US" altLang="zh-CN" sz="1600" dirty="0"/>
              <a:t> </a:t>
            </a:r>
            <a:r>
              <a:rPr lang="en-US" altLang="zh-CN" sz="1600" dirty="0" err="1">
                <a:solidFill>
                  <a:srgbClr val="FF0000"/>
                </a:solidFill>
              </a:rPr>
              <a:t>drawImage</a:t>
            </a:r>
            <a:r>
              <a:rPr lang="zh-CN" altLang="en-US" sz="1600" dirty="0"/>
              <a:t>导入图片</a:t>
            </a:r>
            <a:br>
              <a:rPr lang="en-US" altLang="zh-CN" sz="1600" dirty="0"/>
            </a:br>
            <a:r>
              <a:rPr lang="en-US" altLang="zh-CN" sz="1600" dirty="0" err="1"/>
              <a:t>drawImage</a:t>
            </a:r>
            <a:r>
              <a:rPr lang="en-US" altLang="zh-CN" sz="1600" dirty="0"/>
              <a:t>(image, x, y); </a:t>
            </a:r>
            <a:r>
              <a:rPr lang="zh-CN" altLang="en-US" sz="1600" dirty="0"/>
              <a:t>在画布上定位图像</a:t>
            </a:r>
            <a:endParaRPr lang="zh-CN" altLang="en-US" sz="1600" dirty="0"/>
          </a:p>
          <a:p>
            <a:r>
              <a:rPr lang="en-US" altLang="zh-CN" sz="1600" dirty="0" err="1"/>
              <a:t>drawImage</a:t>
            </a:r>
            <a:r>
              <a:rPr lang="en-US" altLang="zh-CN" sz="1600" dirty="0"/>
              <a:t>(image, x, y, width, height); </a:t>
            </a:r>
            <a:r>
              <a:rPr lang="zh-CN" altLang="en-US" sz="1600" dirty="0"/>
              <a:t>在画布上定位图像</a:t>
            </a:r>
            <a:r>
              <a:rPr lang="en-US" altLang="zh-CN" sz="1600" dirty="0"/>
              <a:t>,</a:t>
            </a:r>
            <a:r>
              <a:rPr lang="zh-CN" altLang="en-US" sz="1600" dirty="0"/>
              <a:t>并规定图像的宽度和高度</a:t>
            </a:r>
            <a:endParaRPr lang="zh-CN" altLang="en-US" sz="1600" dirty="0"/>
          </a:p>
          <a:p>
            <a:r>
              <a:rPr lang="en-US" altLang="zh-CN" sz="1600" dirty="0" err="1"/>
              <a:t>drawImage</a:t>
            </a:r>
            <a:r>
              <a:rPr lang="en-US" altLang="zh-CN" sz="1600" dirty="0"/>
              <a:t>(image, </a:t>
            </a:r>
            <a:r>
              <a:rPr lang="en-US" altLang="zh-CN" sz="1600" dirty="0" err="1"/>
              <a:t>sx</a:t>
            </a:r>
            <a:r>
              <a:rPr lang="en-US" altLang="zh-CN" sz="1600" dirty="0"/>
              <a:t>, </a:t>
            </a:r>
            <a:r>
              <a:rPr lang="en-US" altLang="zh-CN" sz="1600" dirty="0" err="1"/>
              <a:t>sy</a:t>
            </a:r>
            <a:r>
              <a:rPr lang="en-US" altLang="zh-CN" sz="1600" dirty="0"/>
              <a:t>, </a:t>
            </a:r>
            <a:r>
              <a:rPr lang="en-US" altLang="zh-CN" sz="1600" dirty="0" err="1"/>
              <a:t>swidth</a:t>
            </a:r>
            <a:r>
              <a:rPr lang="en-US" altLang="zh-CN" sz="1600" dirty="0"/>
              <a:t>, </a:t>
            </a:r>
            <a:r>
              <a:rPr lang="en-US" altLang="zh-CN" sz="1600" dirty="0" err="1"/>
              <a:t>sheight</a:t>
            </a:r>
            <a:r>
              <a:rPr lang="en-US" altLang="zh-CN" sz="1600" dirty="0"/>
              <a:t>, x, y, width, height); </a:t>
            </a:r>
            <a:r>
              <a:rPr lang="zh-CN" altLang="en-US" sz="1600" dirty="0"/>
              <a:t>剪切图像，并在画布上定位被剪切的部分</a:t>
            </a:r>
            <a:endParaRPr lang="en-US" altLang="zh-CN" sz="1600" dirty="0"/>
          </a:p>
          <a:p>
            <a:endParaRPr lang="en-US" altLang="zh-CN" sz="1600" dirty="0"/>
          </a:p>
          <a:p>
            <a:r>
              <a:rPr lang="en-US" altLang="zh-CN" sz="1600" dirty="0"/>
              <a:t>2</a:t>
            </a:r>
            <a:r>
              <a:rPr lang="zh-CN" altLang="en-US" sz="1600" dirty="0"/>
              <a:t>、getImageData(x, y, dx, dy) // 同源策略</a:t>
            </a:r>
            <a:endParaRPr lang="zh-CN" altLang="en-US" sz="1600" dirty="0"/>
          </a:p>
          <a:p>
            <a:pPr marL="514350" indent="-514350">
              <a:buAutoNum type="arabicPeriod"/>
            </a:pPr>
            <a:endParaRPr lang="zh-CN" altLang="en-US" sz="1600" dirty="0"/>
          </a:p>
          <a:p>
            <a:r>
              <a:rPr lang="en-US" altLang="zh-CN" sz="1600" dirty="0"/>
              <a:t>3</a:t>
            </a:r>
            <a:r>
              <a:rPr lang="zh-CN" altLang="en-US" sz="1600" dirty="0"/>
              <a:t>、createImageData(w, h) 创建新的空白 ImageData 对象</a:t>
            </a:r>
            <a:endParaRPr lang="zh-CN" altLang="en-US" sz="1600" dirty="0"/>
          </a:p>
          <a:p>
            <a:pPr marL="514350" indent="-514350">
              <a:buAutoNum type="arabicPeriod"/>
            </a:pPr>
            <a:endParaRPr lang="zh-CN" altLang="en-US" sz="1600" dirty="0"/>
          </a:p>
          <a:p>
            <a:r>
              <a:rPr lang="en-US" altLang="zh-CN" sz="1600" dirty="0"/>
              <a:t>4</a:t>
            </a:r>
            <a:r>
              <a:rPr lang="zh-CN" altLang="en-US" sz="1600" dirty="0"/>
              <a:t>、putImageData(imgData, x, y)  将图像数据放回画布上</a:t>
            </a:r>
            <a:endParaRPr lang="zh-CN" altLang="en-US" sz="1600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文本框 9"/>
          <p:cNvSpPr txBox="1"/>
          <p:nvPr/>
        </p:nvSpPr>
        <p:spPr>
          <a:xfrm>
            <a:off x="1007970" y="231626"/>
            <a:ext cx="1403790" cy="259671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/>
            <a:r>
              <a:rPr lang="en-US" altLang="zh-CN" sz="135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canvas</a:t>
            </a:r>
            <a:endParaRPr lang="zh-CN" altLang="en-US" sz="1350" dirty="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4" name="直接连接符 123"/>
          <p:cNvCxnSpPr/>
          <p:nvPr/>
        </p:nvCxnSpPr>
        <p:spPr>
          <a:xfrm>
            <a:off x="1006366" y="501586"/>
            <a:ext cx="7291077" cy="0"/>
          </a:xfrm>
          <a:prstGeom prst="line">
            <a:avLst/>
          </a:prstGeom>
          <a:ln>
            <a:solidFill>
              <a:srgbClr val="41445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5" name="组合 124"/>
          <p:cNvGrpSpPr/>
          <p:nvPr/>
        </p:nvGrpSpPr>
        <p:grpSpPr>
          <a:xfrm>
            <a:off x="8427406" y="345603"/>
            <a:ext cx="193989" cy="174903"/>
            <a:chOff x="3720691" y="2824413"/>
            <a:chExt cx="1341120" cy="1209172"/>
          </a:xfrm>
        </p:grpSpPr>
        <p:sp>
          <p:nvSpPr>
            <p:cNvPr id="126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  <p:sp>
          <p:nvSpPr>
            <p:cNvPr id="127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</p:grpSp>
      <p:grpSp>
        <p:nvGrpSpPr>
          <p:cNvPr id="65" name="组合 64"/>
          <p:cNvGrpSpPr/>
          <p:nvPr/>
        </p:nvGrpSpPr>
        <p:grpSpPr>
          <a:xfrm>
            <a:off x="414620" y="142563"/>
            <a:ext cx="502789" cy="453321"/>
            <a:chOff x="5424755" y="1340768"/>
            <a:chExt cx="670560" cy="604586"/>
          </a:xfrm>
        </p:grpSpPr>
        <p:grpSp>
          <p:nvGrpSpPr>
            <p:cNvPr id="66" name="组合 65"/>
            <p:cNvGrpSpPr/>
            <p:nvPr/>
          </p:nvGrpSpPr>
          <p:grpSpPr>
            <a:xfrm>
              <a:off x="5424755" y="1340768"/>
              <a:ext cx="670560" cy="604586"/>
              <a:chOff x="3720691" y="2824413"/>
              <a:chExt cx="1341120" cy="1209172"/>
            </a:xfrm>
          </p:grpSpPr>
          <p:sp>
            <p:nvSpPr>
              <p:cNvPr id="69" name="Freeform 5"/>
              <p:cNvSpPr/>
              <p:nvPr/>
            </p:nvSpPr>
            <p:spPr bwMode="auto">
              <a:xfrm rot="1855731">
                <a:off x="3720691" y="2824413"/>
                <a:ext cx="1341120" cy="1209172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16200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190500" dist="1143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73" name="Freeform 5"/>
              <p:cNvSpPr/>
              <p:nvPr/>
            </p:nvSpPr>
            <p:spPr bwMode="auto">
              <a:xfrm rot="1855731">
                <a:off x="3764581" y="2863367"/>
                <a:ext cx="1264630" cy="1140208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21594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</p:grpSp>
        <p:sp>
          <p:nvSpPr>
            <p:cNvPr id="67" name="Freeform 5"/>
            <p:cNvSpPr/>
            <p:nvPr/>
          </p:nvSpPr>
          <p:spPr bwMode="auto">
            <a:xfrm rot="1855731">
              <a:off x="5470180" y="1383052"/>
              <a:ext cx="576760" cy="52001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noFill/>
            <a:ln w="9525" cap="flat">
              <a:solidFill>
                <a:srgbClr val="414455"/>
              </a:solidFill>
              <a:prstDash val="sysDash"/>
              <a:miter lim="800000"/>
            </a:ln>
            <a:effectLst/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</p:grpSp>
      <p:pic>
        <p:nvPicPr>
          <p:cNvPr id="2" name="图片 1" descr="00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0535" y="179070"/>
            <a:ext cx="388620" cy="400050"/>
          </a:xfrm>
          <a:prstGeom prst="rect">
            <a:avLst/>
          </a:prstGeom>
        </p:spPr>
      </p:pic>
      <p:grpSp>
        <p:nvGrpSpPr>
          <p:cNvPr id="35" name="组合 34"/>
          <p:cNvGrpSpPr/>
          <p:nvPr/>
        </p:nvGrpSpPr>
        <p:grpSpPr>
          <a:xfrm>
            <a:off x="979805" y="863600"/>
            <a:ext cx="3303905" cy="372745"/>
            <a:chOff x="1543" y="1360"/>
            <a:chExt cx="5203" cy="587"/>
          </a:xfrm>
        </p:grpSpPr>
        <p:sp>
          <p:nvSpPr>
            <p:cNvPr id="3" name="文本框 2"/>
            <p:cNvSpPr txBox="1"/>
            <p:nvPr/>
          </p:nvSpPr>
          <p:spPr>
            <a:xfrm>
              <a:off x="2298" y="1364"/>
              <a:ext cx="4448" cy="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抽取</a:t>
              </a:r>
              <a:r>
                <a:rPr lang="en-US" altLang="zh-CN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canvas</a:t>
              </a:r>
              <a:r>
                <a:rPr lang="zh-CN" altLang="en-US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为图片</a:t>
              </a:r>
              <a:endPara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4" name="组合 33"/>
            <p:cNvGrpSpPr/>
            <p:nvPr/>
          </p:nvGrpSpPr>
          <p:grpSpPr>
            <a:xfrm>
              <a:off x="1543" y="1360"/>
              <a:ext cx="651" cy="587"/>
              <a:chOff x="7541" y="3259"/>
              <a:chExt cx="1356" cy="1222"/>
            </a:xfrm>
          </p:grpSpPr>
          <p:grpSp>
            <p:nvGrpSpPr>
              <p:cNvPr id="33" name="组合 32"/>
              <p:cNvGrpSpPr/>
              <p:nvPr/>
            </p:nvGrpSpPr>
            <p:grpSpPr>
              <a:xfrm>
                <a:off x="7541" y="3259"/>
                <a:ext cx="1356" cy="1223"/>
                <a:chOff x="7541" y="3259"/>
                <a:chExt cx="1356" cy="1223"/>
              </a:xfrm>
            </p:grpSpPr>
            <p:grpSp>
              <p:nvGrpSpPr>
                <p:cNvPr id="25" name="组合 24"/>
                <p:cNvGrpSpPr/>
                <p:nvPr/>
              </p:nvGrpSpPr>
              <p:grpSpPr>
                <a:xfrm>
                  <a:off x="7541" y="3259"/>
                  <a:ext cx="1356" cy="1223"/>
                  <a:chOff x="3720691" y="2824413"/>
                  <a:chExt cx="1341120" cy="1209172"/>
                </a:xfrm>
              </p:grpSpPr>
              <p:sp>
                <p:nvSpPr>
                  <p:cNvPr id="26" name="Freeform 5"/>
                  <p:cNvSpPr/>
                  <p:nvPr/>
                </p:nvSpPr>
                <p:spPr bwMode="auto">
                  <a:xfrm rot="1855731">
                    <a:off x="3720691" y="2824413"/>
                    <a:ext cx="1341120" cy="1209172"/>
                  </a:xfrm>
                  <a:custGeom>
                    <a:avLst/>
                    <a:gdLst>
                      <a:gd name="T0" fmla="*/ 2151 w 2740"/>
                      <a:gd name="T1" fmla="*/ 2315 h 2446"/>
                      <a:gd name="T2" fmla="*/ 2055 w 2740"/>
                      <a:gd name="T3" fmla="*/ 2410 h 2446"/>
                      <a:gd name="T4" fmla="*/ 1918 w 2740"/>
                      <a:gd name="T5" fmla="*/ 2445 h 2446"/>
                      <a:gd name="T6" fmla="*/ 816 w 2740"/>
                      <a:gd name="T7" fmla="*/ 2445 h 2446"/>
                      <a:gd name="T8" fmla="*/ 685 w 2740"/>
                      <a:gd name="T9" fmla="*/ 2410 h 2446"/>
                      <a:gd name="T10" fmla="*/ 589 w 2740"/>
                      <a:gd name="T11" fmla="*/ 2314 h 2446"/>
                      <a:gd name="T12" fmla="*/ 36 w 2740"/>
                      <a:gd name="T13" fmla="*/ 1356 h 2446"/>
                      <a:gd name="T14" fmla="*/ 0 w 2740"/>
                      <a:gd name="T15" fmla="*/ 1223 h 2446"/>
                      <a:gd name="T16" fmla="*/ 36 w 2740"/>
                      <a:gd name="T17" fmla="*/ 1089 h 2446"/>
                      <a:gd name="T18" fmla="*/ 587 w 2740"/>
                      <a:gd name="T19" fmla="*/ 135 h 2446"/>
                      <a:gd name="T20" fmla="*/ 685 w 2740"/>
                      <a:gd name="T21" fmla="*/ 37 h 2446"/>
                      <a:gd name="T22" fmla="*/ 810 w 2740"/>
                      <a:gd name="T23" fmla="*/ 1 h 2446"/>
                      <a:gd name="T24" fmla="*/ 1916 w 2740"/>
                      <a:gd name="T25" fmla="*/ 1 h 2446"/>
                      <a:gd name="T26" fmla="*/ 2055 w 2740"/>
                      <a:gd name="T27" fmla="*/ 37 h 2446"/>
                      <a:gd name="T28" fmla="*/ 2151 w 2740"/>
                      <a:gd name="T29" fmla="*/ 132 h 2446"/>
                      <a:gd name="T30" fmla="*/ 2702 w 2740"/>
                      <a:gd name="T31" fmla="*/ 1086 h 2446"/>
                      <a:gd name="T32" fmla="*/ 2740 w 2740"/>
                      <a:gd name="T33" fmla="*/ 1223 h 2446"/>
                      <a:gd name="T34" fmla="*/ 2701 w 2740"/>
                      <a:gd name="T35" fmla="*/ 1361 h 2446"/>
                      <a:gd name="T36" fmla="*/ 2151 w 2740"/>
                      <a:gd name="T37" fmla="*/ 2315 h 24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2740" h="2446">
                        <a:moveTo>
                          <a:pt x="2151" y="2315"/>
                        </a:moveTo>
                        <a:cubicBezTo>
                          <a:pt x="2128" y="2353"/>
                          <a:pt x="2096" y="2386"/>
                          <a:pt x="2055" y="2410"/>
                        </a:cubicBezTo>
                        <a:cubicBezTo>
                          <a:pt x="2012" y="2435"/>
                          <a:pt x="1965" y="2446"/>
                          <a:pt x="1918" y="2445"/>
                        </a:cubicBezTo>
                        <a:lnTo>
                          <a:pt x="816" y="2445"/>
                        </a:lnTo>
                        <a:cubicBezTo>
                          <a:pt x="772" y="2445"/>
                          <a:pt x="726" y="2434"/>
                          <a:pt x="685" y="2410"/>
                        </a:cubicBezTo>
                        <a:cubicBezTo>
                          <a:pt x="644" y="2386"/>
                          <a:pt x="611" y="2353"/>
                          <a:pt x="589" y="2314"/>
                        </a:cubicBezTo>
                        <a:lnTo>
                          <a:pt x="36" y="1356"/>
                        </a:lnTo>
                        <a:cubicBezTo>
                          <a:pt x="13" y="1317"/>
                          <a:pt x="0" y="1272"/>
                          <a:pt x="0" y="1223"/>
                        </a:cubicBezTo>
                        <a:cubicBezTo>
                          <a:pt x="0" y="1174"/>
                          <a:pt x="13" y="1129"/>
                          <a:pt x="36" y="1089"/>
                        </a:cubicBezTo>
                        <a:lnTo>
                          <a:pt x="587" y="135"/>
                        </a:lnTo>
                        <a:cubicBezTo>
                          <a:pt x="610" y="96"/>
                          <a:pt x="643" y="61"/>
                          <a:pt x="685" y="37"/>
                        </a:cubicBezTo>
                        <a:cubicBezTo>
                          <a:pt x="724" y="14"/>
                          <a:pt x="767" y="2"/>
                          <a:pt x="810" y="1"/>
                        </a:cubicBezTo>
                        <a:lnTo>
                          <a:pt x="1916" y="1"/>
                        </a:lnTo>
                        <a:cubicBezTo>
                          <a:pt x="1963" y="0"/>
                          <a:pt x="2011" y="11"/>
                          <a:pt x="2055" y="37"/>
                        </a:cubicBezTo>
                        <a:cubicBezTo>
                          <a:pt x="2096" y="60"/>
                          <a:pt x="2129" y="93"/>
                          <a:pt x="2151" y="132"/>
                        </a:cubicBezTo>
                        <a:lnTo>
                          <a:pt x="2702" y="1086"/>
                        </a:lnTo>
                        <a:cubicBezTo>
                          <a:pt x="2726" y="1126"/>
                          <a:pt x="2740" y="1173"/>
                          <a:pt x="2740" y="1223"/>
                        </a:cubicBezTo>
                        <a:cubicBezTo>
                          <a:pt x="2740" y="1274"/>
                          <a:pt x="2726" y="1321"/>
                          <a:pt x="2701" y="1361"/>
                        </a:cubicBezTo>
                        <a:lnTo>
                          <a:pt x="2151" y="231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D3D3D3"/>
                      </a:gs>
                      <a:gs pos="100000">
                        <a:srgbClr val="F9F9F9"/>
                      </a:gs>
                    </a:gsLst>
                    <a:lin ang="16200000" scaled="0"/>
                  </a:gradFill>
                  <a:ln w="12700" cap="flat">
                    <a:noFill/>
                    <a:prstDash val="solid"/>
                    <a:miter lim="800000"/>
                  </a:ln>
                  <a:effectLst>
                    <a:outerShdw blurRad="190500" dist="1143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vert="horz" wrap="square" lIns="68562" tIns="34281" rIns="68562" bIns="34281" numCol="1" anchor="t" anchorCtr="0" compatLnSpc="1"/>
                  <a:lstStyle/>
                  <a:p>
                    <a:endParaRPr lang="zh-CN" altLang="en-US" sz="1350"/>
                  </a:p>
                </p:txBody>
              </p:sp>
              <p:sp>
                <p:nvSpPr>
                  <p:cNvPr id="27" name="Freeform 5"/>
                  <p:cNvSpPr/>
                  <p:nvPr/>
                </p:nvSpPr>
                <p:spPr bwMode="auto">
                  <a:xfrm rot="1855731">
                    <a:off x="3764581" y="2863367"/>
                    <a:ext cx="1264630" cy="1140208"/>
                  </a:xfrm>
                  <a:custGeom>
                    <a:avLst/>
                    <a:gdLst>
                      <a:gd name="T0" fmla="*/ 2151 w 2740"/>
                      <a:gd name="T1" fmla="*/ 2315 h 2446"/>
                      <a:gd name="T2" fmla="*/ 2055 w 2740"/>
                      <a:gd name="T3" fmla="*/ 2410 h 2446"/>
                      <a:gd name="T4" fmla="*/ 1918 w 2740"/>
                      <a:gd name="T5" fmla="*/ 2445 h 2446"/>
                      <a:gd name="T6" fmla="*/ 816 w 2740"/>
                      <a:gd name="T7" fmla="*/ 2445 h 2446"/>
                      <a:gd name="T8" fmla="*/ 685 w 2740"/>
                      <a:gd name="T9" fmla="*/ 2410 h 2446"/>
                      <a:gd name="T10" fmla="*/ 589 w 2740"/>
                      <a:gd name="T11" fmla="*/ 2314 h 2446"/>
                      <a:gd name="T12" fmla="*/ 36 w 2740"/>
                      <a:gd name="T13" fmla="*/ 1356 h 2446"/>
                      <a:gd name="T14" fmla="*/ 0 w 2740"/>
                      <a:gd name="T15" fmla="*/ 1223 h 2446"/>
                      <a:gd name="T16" fmla="*/ 36 w 2740"/>
                      <a:gd name="T17" fmla="*/ 1089 h 2446"/>
                      <a:gd name="T18" fmla="*/ 587 w 2740"/>
                      <a:gd name="T19" fmla="*/ 135 h 2446"/>
                      <a:gd name="T20" fmla="*/ 685 w 2740"/>
                      <a:gd name="T21" fmla="*/ 37 h 2446"/>
                      <a:gd name="T22" fmla="*/ 810 w 2740"/>
                      <a:gd name="T23" fmla="*/ 1 h 2446"/>
                      <a:gd name="T24" fmla="*/ 1916 w 2740"/>
                      <a:gd name="T25" fmla="*/ 1 h 2446"/>
                      <a:gd name="T26" fmla="*/ 2055 w 2740"/>
                      <a:gd name="T27" fmla="*/ 37 h 2446"/>
                      <a:gd name="T28" fmla="*/ 2151 w 2740"/>
                      <a:gd name="T29" fmla="*/ 132 h 2446"/>
                      <a:gd name="T30" fmla="*/ 2702 w 2740"/>
                      <a:gd name="T31" fmla="*/ 1086 h 2446"/>
                      <a:gd name="T32" fmla="*/ 2740 w 2740"/>
                      <a:gd name="T33" fmla="*/ 1223 h 2446"/>
                      <a:gd name="T34" fmla="*/ 2701 w 2740"/>
                      <a:gd name="T35" fmla="*/ 1361 h 2446"/>
                      <a:gd name="T36" fmla="*/ 2151 w 2740"/>
                      <a:gd name="T37" fmla="*/ 2315 h 24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2740" h="2446">
                        <a:moveTo>
                          <a:pt x="2151" y="2315"/>
                        </a:moveTo>
                        <a:cubicBezTo>
                          <a:pt x="2128" y="2353"/>
                          <a:pt x="2096" y="2386"/>
                          <a:pt x="2055" y="2410"/>
                        </a:cubicBezTo>
                        <a:cubicBezTo>
                          <a:pt x="2012" y="2435"/>
                          <a:pt x="1965" y="2446"/>
                          <a:pt x="1918" y="2445"/>
                        </a:cubicBezTo>
                        <a:lnTo>
                          <a:pt x="816" y="2445"/>
                        </a:lnTo>
                        <a:cubicBezTo>
                          <a:pt x="772" y="2445"/>
                          <a:pt x="726" y="2434"/>
                          <a:pt x="685" y="2410"/>
                        </a:cubicBezTo>
                        <a:cubicBezTo>
                          <a:pt x="644" y="2386"/>
                          <a:pt x="611" y="2353"/>
                          <a:pt x="589" y="2314"/>
                        </a:cubicBezTo>
                        <a:lnTo>
                          <a:pt x="36" y="1356"/>
                        </a:lnTo>
                        <a:cubicBezTo>
                          <a:pt x="13" y="1317"/>
                          <a:pt x="0" y="1272"/>
                          <a:pt x="0" y="1223"/>
                        </a:cubicBezTo>
                        <a:cubicBezTo>
                          <a:pt x="0" y="1174"/>
                          <a:pt x="13" y="1129"/>
                          <a:pt x="36" y="1089"/>
                        </a:cubicBezTo>
                        <a:lnTo>
                          <a:pt x="587" y="135"/>
                        </a:lnTo>
                        <a:cubicBezTo>
                          <a:pt x="610" y="96"/>
                          <a:pt x="643" y="61"/>
                          <a:pt x="685" y="37"/>
                        </a:cubicBezTo>
                        <a:cubicBezTo>
                          <a:pt x="724" y="14"/>
                          <a:pt x="767" y="2"/>
                          <a:pt x="810" y="1"/>
                        </a:cubicBezTo>
                        <a:lnTo>
                          <a:pt x="1916" y="1"/>
                        </a:lnTo>
                        <a:cubicBezTo>
                          <a:pt x="1963" y="0"/>
                          <a:pt x="2011" y="11"/>
                          <a:pt x="2055" y="37"/>
                        </a:cubicBezTo>
                        <a:cubicBezTo>
                          <a:pt x="2096" y="60"/>
                          <a:pt x="2129" y="93"/>
                          <a:pt x="2151" y="132"/>
                        </a:cubicBezTo>
                        <a:lnTo>
                          <a:pt x="2702" y="1086"/>
                        </a:lnTo>
                        <a:cubicBezTo>
                          <a:pt x="2726" y="1126"/>
                          <a:pt x="2740" y="1173"/>
                          <a:pt x="2740" y="1223"/>
                        </a:cubicBezTo>
                        <a:cubicBezTo>
                          <a:pt x="2740" y="1274"/>
                          <a:pt x="2726" y="1321"/>
                          <a:pt x="2701" y="1361"/>
                        </a:cubicBezTo>
                        <a:lnTo>
                          <a:pt x="2151" y="231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D3D3D3"/>
                      </a:gs>
                      <a:gs pos="100000">
                        <a:srgbClr val="F9F9F9"/>
                      </a:gs>
                    </a:gsLst>
                    <a:lin ang="21594000" scaled="0"/>
                  </a:gradFill>
                  <a:ln w="12700" cap="flat">
                    <a:noFill/>
                    <a:prstDash val="solid"/>
                    <a:miter lim="800000"/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vert="horz" wrap="square" lIns="68562" tIns="34281" rIns="68562" bIns="34281" numCol="1" anchor="t" anchorCtr="0" compatLnSpc="1"/>
                  <a:lstStyle/>
                  <a:p>
                    <a:endParaRPr lang="zh-CN" altLang="en-US" sz="1350"/>
                  </a:p>
                </p:txBody>
              </p:sp>
            </p:grpSp>
            <p:sp>
              <p:nvSpPr>
                <p:cNvPr id="28" name="Freeform 5"/>
                <p:cNvSpPr/>
                <p:nvPr/>
              </p:nvSpPr>
              <p:spPr bwMode="auto">
                <a:xfrm rot="1855731">
                  <a:off x="7634" y="3343"/>
                  <a:ext cx="1171" cy="1055"/>
                </a:xfrm>
                <a:custGeom>
                  <a:avLst/>
                  <a:gdLst>
                    <a:gd name="T0" fmla="*/ 2151 w 2740"/>
                    <a:gd name="T1" fmla="*/ 2315 h 2446"/>
                    <a:gd name="T2" fmla="*/ 2055 w 2740"/>
                    <a:gd name="T3" fmla="*/ 2410 h 2446"/>
                    <a:gd name="T4" fmla="*/ 1918 w 2740"/>
                    <a:gd name="T5" fmla="*/ 2445 h 2446"/>
                    <a:gd name="T6" fmla="*/ 816 w 2740"/>
                    <a:gd name="T7" fmla="*/ 2445 h 2446"/>
                    <a:gd name="T8" fmla="*/ 685 w 2740"/>
                    <a:gd name="T9" fmla="*/ 2410 h 2446"/>
                    <a:gd name="T10" fmla="*/ 589 w 2740"/>
                    <a:gd name="T11" fmla="*/ 2314 h 2446"/>
                    <a:gd name="T12" fmla="*/ 36 w 2740"/>
                    <a:gd name="T13" fmla="*/ 1356 h 2446"/>
                    <a:gd name="T14" fmla="*/ 0 w 2740"/>
                    <a:gd name="T15" fmla="*/ 1223 h 2446"/>
                    <a:gd name="T16" fmla="*/ 36 w 2740"/>
                    <a:gd name="T17" fmla="*/ 1089 h 2446"/>
                    <a:gd name="T18" fmla="*/ 587 w 2740"/>
                    <a:gd name="T19" fmla="*/ 135 h 2446"/>
                    <a:gd name="T20" fmla="*/ 685 w 2740"/>
                    <a:gd name="T21" fmla="*/ 37 h 2446"/>
                    <a:gd name="T22" fmla="*/ 810 w 2740"/>
                    <a:gd name="T23" fmla="*/ 1 h 2446"/>
                    <a:gd name="T24" fmla="*/ 1916 w 2740"/>
                    <a:gd name="T25" fmla="*/ 1 h 2446"/>
                    <a:gd name="T26" fmla="*/ 2055 w 2740"/>
                    <a:gd name="T27" fmla="*/ 37 h 2446"/>
                    <a:gd name="T28" fmla="*/ 2151 w 2740"/>
                    <a:gd name="T29" fmla="*/ 132 h 2446"/>
                    <a:gd name="T30" fmla="*/ 2702 w 2740"/>
                    <a:gd name="T31" fmla="*/ 1086 h 2446"/>
                    <a:gd name="T32" fmla="*/ 2740 w 2740"/>
                    <a:gd name="T33" fmla="*/ 1223 h 2446"/>
                    <a:gd name="T34" fmla="*/ 2701 w 2740"/>
                    <a:gd name="T35" fmla="*/ 1361 h 2446"/>
                    <a:gd name="T36" fmla="*/ 2151 w 2740"/>
                    <a:gd name="T37" fmla="*/ 2315 h 24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740" h="2446">
                      <a:moveTo>
                        <a:pt x="2151" y="2315"/>
                      </a:moveTo>
                      <a:cubicBezTo>
                        <a:pt x="2128" y="2353"/>
                        <a:pt x="2096" y="2386"/>
                        <a:pt x="2055" y="2410"/>
                      </a:cubicBezTo>
                      <a:cubicBezTo>
                        <a:pt x="2012" y="2435"/>
                        <a:pt x="1965" y="2446"/>
                        <a:pt x="1918" y="2445"/>
                      </a:cubicBezTo>
                      <a:lnTo>
                        <a:pt x="816" y="2445"/>
                      </a:lnTo>
                      <a:cubicBezTo>
                        <a:pt x="772" y="2445"/>
                        <a:pt x="726" y="2434"/>
                        <a:pt x="685" y="2410"/>
                      </a:cubicBezTo>
                      <a:cubicBezTo>
                        <a:pt x="644" y="2386"/>
                        <a:pt x="611" y="2353"/>
                        <a:pt x="589" y="2314"/>
                      </a:cubicBezTo>
                      <a:lnTo>
                        <a:pt x="36" y="1356"/>
                      </a:lnTo>
                      <a:cubicBezTo>
                        <a:pt x="13" y="1317"/>
                        <a:pt x="0" y="1272"/>
                        <a:pt x="0" y="1223"/>
                      </a:cubicBezTo>
                      <a:cubicBezTo>
                        <a:pt x="0" y="1174"/>
                        <a:pt x="13" y="1129"/>
                        <a:pt x="36" y="1089"/>
                      </a:cubicBezTo>
                      <a:lnTo>
                        <a:pt x="587" y="135"/>
                      </a:lnTo>
                      <a:cubicBezTo>
                        <a:pt x="610" y="96"/>
                        <a:pt x="643" y="61"/>
                        <a:pt x="685" y="37"/>
                      </a:cubicBezTo>
                      <a:cubicBezTo>
                        <a:pt x="724" y="14"/>
                        <a:pt x="767" y="2"/>
                        <a:pt x="810" y="1"/>
                      </a:cubicBezTo>
                      <a:lnTo>
                        <a:pt x="1916" y="1"/>
                      </a:lnTo>
                      <a:cubicBezTo>
                        <a:pt x="1963" y="0"/>
                        <a:pt x="2011" y="11"/>
                        <a:pt x="2055" y="37"/>
                      </a:cubicBezTo>
                      <a:cubicBezTo>
                        <a:pt x="2096" y="60"/>
                        <a:pt x="2129" y="93"/>
                        <a:pt x="2151" y="132"/>
                      </a:cubicBezTo>
                      <a:lnTo>
                        <a:pt x="2702" y="1086"/>
                      </a:lnTo>
                      <a:cubicBezTo>
                        <a:pt x="2726" y="1126"/>
                        <a:pt x="2740" y="1173"/>
                        <a:pt x="2740" y="1223"/>
                      </a:cubicBezTo>
                      <a:cubicBezTo>
                        <a:pt x="2740" y="1274"/>
                        <a:pt x="2726" y="1321"/>
                        <a:pt x="2701" y="1361"/>
                      </a:cubicBezTo>
                      <a:lnTo>
                        <a:pt x="2151" y="2315"/>
                      </a:lnTo>
                      <a:close/>
                    </a:path>
                  </a:pathLst>
                </a:custGeom>
                <a:noFill/>
                <a:ln w="9525" cap="flat">
                  <a:solidFill>
                    <a:srgbClr val="414455"/>
                  </a:solidFill>
                  <a:prstDash val="sysDash"/>
                  <a:miter lim="800000"/>
                </a:ln>
                <a:effectLst/>
              </p:spPr>
              <p:txBody>
                <a:bodyPr vert="horz" wrap="square" lIns="68562" tIns="34281" rIns="68562" bIns="34281" numCol="1" anchor="t" anchorCtr="0" compatLnSpc="1"/>
                <a:lstStyle/>
                <a:p>
                  <a:endParaRPr lang="zh-CN" altLang="en-US" sz="1350"/>
                </a:p>
              </p:txBody>
            </p:sp>
          </p:grpSp>
          <p:grpSp>
            <p:nvGrpSpPr>
              <p:cNvPr id="4" name="组合 3"/>
              <p:cNvGrpSpPr/>
              <p:nvPr/>
            </p:nvGrpSpPr>
            <p:grpSpPr>
              <a:xfrm>
                <a:off x="7921" y="3535"/>
                <a:ext cx="626" cy="627"/>
                <a:chOff x="11986" y="3265"/>
                <a:chExt cx="869" cy="870"/>
              </a:xfrm>
              <a:solidFill>
                <a:srgbClr val="414455"/>
              </a:solidFill>
            </p:grpSpPr>
            <p:sp>
              <p:nvSpPr>
                <p:cNvPr id="51" name="Freeform 51"/>
                <p:cNvSpPr/>
                <p:nvPr/>
              </p:nvSpPr>
              <p:spPr bwMode="auto">
                <a:xfrm>
                  <a:off x="12333" y="3618"/>
                  <a:ext cx="255" cy="255"/>
                </a:xfrm>
                <a:custGeom>
                  <a:avLst/>
                  <a:gdLst>
                    <a:gd name="T0" fmla="*/ 56 w 56"/>
                    <a:gd name="T1" fmla="*/ 18 h 56"/>
                    <a:gd name="T2" fmla="*/ 56 w 56"/>
                    <a:gd name="T3" fmla="*/ 17 h 56"/>
                    <a:gd name="T4" fmla="*/ 38 w 56"/>
                    <a:gd name="T5" fmla="*/ 0 h 56"/>
                    <a:gd name="T6" fmla="*/ 37 w 56"/>
                    <a:gd name="T7" fmla="*/ 0 h 56"/>
                    <a:gd name="T8" fmla="*/ 0 w 56"/>
                    <a:gd name="T9" fmla="*/ 37 h 56"/>
                    <a:gd name="T10" fmla="*/ 0 w 56"/>
                    <a:gd name="T11" fmla="*/ 38 h 56"/>
                    <a:gd name="T12" fmla="*/ 17 w 56"/>
                    <a:gd name="T13" fmla="*/ 55 h 56"/>
                    <a:gd name="T14" fmla="*/ 18 w 56"/>
                    <a:gd name="T15" fmla="*/ 56 h 56"/>
                    <a:gd name="T16" fmla="*/ 19 w 56"/>
                    <a:gd name="T17" fmla="*/ 55 h 56"/>
                    <a:gd name="T18" fmla="*/ 56 w 56"/>
                    <a:gd name="T19" fmla="*/ 19 h 56"/>
                    <a:gd name="T20" fmla="*/ 56 w 56"/>
                    <a:gd name="T21" fmla="*/ 18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56" h="56">
                      <a:moveTo>
                        <a:pt x="56" y="18"/>
                      </a:moveTo>
                      <a:cubicBezTo>
                        <a:pt x="56" y="18"/>
                        <a:pt x="56" y="17"/>
                        <a:pt x="56" y="17"/>
                      </a:cubicBezTo>
                      <a:cubicBezTo>
                        <a:pt x="38" y="0"/>
                        <a:pt x="38" y="0"/>
                        <a:pt x="38" y="0"/>
                      </a:cubicBezTo>
                      <a:cubicBezTo>
                        <a:pt x="38" y="0"/>
                        <a:pt x="37" y="0"/>
                        <a:pt x="37" y="0"/>
                      </a:cubicBezTo>
                      <a:cubicBezTo>
                        <a:pt x="0" y="37"/>
                        <a:pt x="0" y="37"/>
                        <a:pt x="0" y="37"/>
                      </a:cubicBezTo>
                      <a:cubicBezTo>
                        <a:pt x="0" y="37"/>
                        <a:pt x="0" y="38"/>
                        <a:pt x="0" y="38"/>
                      </a:cubicBezTo>
                      <a:cubicBezTo>
                        <a:pt x="17" y="55"/>
                        <a:pt x="17" y="55"/>
                        <a:pt x="17" y="55"/>
                      </a:cubicBezTo>
                      <a:cubicBezTo>
                        <a:pt x="18" y="56"/>
                        <a:pt x="18" y="56"/>
                        <a:pt x="18" y="56"/>
                      </a:cubicBezTo>
                      <a:cubicBezTo>
                        <a:pt x="18" y="56"/>
                        <a:pt x="19" y="56"/>
                        <a:pt x="19" y="55"/>
                      </a:cubicBezTo>
                      <a:cubicBezTo>
                        <a:pt x="56" y="19"/>
                        <a:pt x="56" y="19"/>
                        <a:pt x="56" y="19"/>
                      </a:cubicBezTo>
                      <a:cubicBezTo>
                        <a:pt x="56" y="19"/>
                        <a:pt x="56" y="18"/>
                        <a:pt x="56" y="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2" name="Freeform 52"/>
                <p:cNvSpPr/>
                <p:nvPr/>
              </p:nvSpPr>
              <p:spPr bwMode="auto">
                <a:xfrm>
                  <a:off x="11986" y="3265"/>
                  <a:ext cx="492" cy="498"/>
                </a:xfrm>
                <a:custGeom>
                  <a:avLst/>
                  <a:gdLst>
                    <a:gd name="T0" fmla="*/ 108 w 109"/>
                    <a:gd name="T1" fmla="*/ 68 h 110"/>
                    <a:gd name="T2" fmla="*/ 41 w 109"/>
                    <a:gd name="T3" fmla="*/ 1 h 110"/>
                    <a:gd name="T4" fmla="*/ 40 w 109"/>
                    <a:gd name="T5" fmla="*/ 1 h 110"/>
                    <a:gd name="T6" fmla="*/ 0 w 109"/>
                    <a:gd name="T7" fmla="*/ 41 h 110"/>
                    <a:gd name="T8" fmla="*/ 0 w 109"/>
                    <a:gd name="T9" fmla="*/ 41 h 110"/>
                    <a:gd name="T10" fmla="*/ 0 w 109"/>
                    <a:gd name="T11" fmla="*/ 42 h 110"/>
                    <a:gd name="T12" fmla="*/ 67 w 109"/>
                    <a:gd name="T13" fmla="*/ 109 h 110"/>
                    <a:gd name="T14" fmla="*/ 68 w 109"/>
                    <a:gd name="T15" fmla="*/ 110 h 110"/>
                    <a:gd name="T16" fmla="*/ 68 w 109"/>
                    <a:gd name="T17" fmla="*/ 109 h 110"/>
                    <a:gd name="T18" fmla="*/ 108 w 109"/>
                    <a:gd name="T19" fmla="*/ 69 h 110"/>
                    <a:gd name="T20" fmla="*/ 108 w 109"/>
                    <a:gd name="T21" fmla="*/ 68 h 1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09" h="110">
                      <a:moveTo>
                        <a:pt x="108" y="68"/>
                      </a:moveTo>
                      <a:cubicBezTo>
                        <a:pt x="41" y="1"/>
                        <a:pt x="41" y="1"/>
                        <a:pt x="41" y="1"/>
                      </a:cubicBezTo>
                      <a:cubicBezTo>
                        <a:pt x="41" y="0"/>
                        <a:pt x="40" y="0"/>
                        <a:pt x="40" y="1"/>
                      </a:cubicBezTo>
                      <a:cubicBezTo>
                        <a:pt x="0" y="41"/>
                        <a:pt x="0" y="41"/>
                        <a:pt x="0" y="41"/>
                      </a:cubicBezTo>
                      <a:cubicBezTo>
                        <a:pt x="0" y="41"/>
                        <a:pt x="0" y="41"/>
                        <a:pt x="0" y="41"/>
                      </a:cubicBezTo>
                      <a:cubicBezTo>
                        <a:pt x="0" y="42"/>
                        <a:pt x="0" y="42"/>
                        <a:pt x="0" y="42"/>
                      </a:cubicBezTo>
                      <a:cubicBezTo>
                        <a:pt x="67" y="109"/>
                        <a:pt x="67" y="109"/>
                        <a:pt x="67" y="109"/>
                      </a:cubicBezTo>
                      <a:cubicBezTo>
                        <a:pt x="67" y="109"/>
                        <a:pt x="67" y="110"/>
                        <a:pt x="68" y="110"/>
                      </a:cubicBezTo>
                      <a:cubicBezTo>
                        <a:pt x="68" y="110"/>
                        <a:pt x="68" y="109"/>
                        <a:pt x="68" y="109"/>
                      </a:cubicBezTo>
                      <a:cubicBezTo>
                        <a:pt x="108" y="69"/>
                        <a:pt x="108" y="69"/>
                        <a:pt x="108" y="69"/>
                      </a:cubicBezTo>
                      <a:cubicBezTo>
                        <a:pt x="109" y="69"/>
                        <a:pt x="109" y="68"/>
                        <a:pt x="108" y="6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3" name="Freeform 53"/>
                <p:cNvSpPr>
                  <a:spLocks noEditPoints="1"/>
                </p:cNvSpPr>
                <p:nvPr/>
              </p:nvSpPr>
              <p:spPr bwMode="auto">
                <a:xfrm>
                  <a:off x="12451" y="3735"/>
                  <a:ext cx="405" cy="400"/>
                </a:xfrm>
                <a:custGeom>
                  <a:avLst/>
                  <a:gdLst>
                    <a:gd name="T0" fmla="*/ 88 w 89"/>
                    <a:gd name="T1" fmla="*/ 81 h 88"/>
                    <a:gd name="T2" fmla="*/ 69 w 89"/>
                    <a:gd name="T3" fmla="*/ 25 h 88"/>
                    <a:gd name="T4" fmla="*/ 68 w 89"/>
                    <a:gd name="T5" fmla="*/ 24 h 88"/>
                    <a:gd name="T6" fmla="*/ 35 w 89"/>
                    <a:gd name="T7" fmla="*/ 0 h 88"/>
                    <a:gd name="T8" fmla="*/ 33 w 89"/>
                    <a:gd name="T9" fmla="*/ 0 h 88"/>
                    <a:gd name="T10" fmla="*/ 0 w 89"/>
                    <a:gd name="T11" fmla="*/ 33 h 88"/>
                    <a:gd name="T12" fmla="*/ 0 w 89"/>
                    <a:gd name="T13" fmla="*/ 35 h 88"/>
                    <a:gd name="T14" fmla="*/ 24 w 89"/>
                    <a:gd name="T15" fmla="*/ 68 h 88"/>
                    <a:gd name="T16" fmla="*/ 25 w 89"/>
                    <a:gd name="T17" fmla="*/ 69 h 88"/>
                    <a:gd name="T18" fmla="*/ 81 w 89"/>
                    <a:gd name="T19" fmla="*/ 88 h 88"/>
                    <a:gd name="T20" fmla="*/ 81 w 89"/>
                    <a:gd name="T21" fmla="*/ 88 h 88"/>
                    <a:gd name="T22" fmla="*/ 82 w 89"/>
                    <a:gd name="T23" fmla="*/ 88 h 88"/>
                    <a:gd name="T24" fmla="*/ 88 w 89"/>
                    <a:gd name="T25" fmla="*/ 82 h 88"/>
                    <a:gd name="T26" fmla="*/ 88 w 89"/>
                    <a:gd name="T27" fmla="*/ 81 h 88"/>
                    <a:gd name="T28" fmla="*/ 51 w 89"/>
                    <a:gd name="T29" fmla="*/ 51 h 88"/>
                    <a:gd name="T30" fmla="*/ 38 w 89"/>
                    <a:gd name="T31" fmla="*/ 51 h 88"/>
                    <a:gd name="T32" fmla="*/ 36 w 89"/>
                    <a:gd name="T33" fmla="*/ 44 h 88"/>
                    <a:gd name="T34" fmla="*/ 38 w 89"/>
                    <a:gd name="T35" fmla="*/ 38 h 88"/>
                    <a:gd name="T36" fmla="*/ 45 w 89"/>
                    <a:gd name="T37" fmla="*/ 35 h 88"/>
                    <a:gd name="T38" fmla="*/ 51 w 89"/>
                    <a:gd name="T39" fmla="*/ 38 h 88"/>
                    <a:gd name="T40" fmla="*/ 51 w 89"/>
                    <a:gd name="T41" fmla="*/ 51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89" h="88">
                      <a:moveTo>
                        <a:pt x="88" y="81"/>
                      </a:moveTo>
                      <a:cubicBezTo>
                        <a:pt x="88" y="80"/>
                        <a:pt x="74" y="64"/>
                        <a:pt x="69" y="25"/>
                      </a:cubicBezTo>
                      <a:cubicBezTo>
                        <a:pt x="69" y="24"/>
                        <a:pt x="69" y="24"/>
                        <a:pt x="68" y="24"/>
                      </a:cubicBezTo>
                      <a:cubicBezTo>
                        <a:pt x="68" y="24"/>
                        <a:pt x="55" y="20"/>
                        <a:pt x="35" y="0"/>
                      </a:cubicBezTo>
                      <a:cubicBezTo>
                        <a:pt x="34" y="0"/>
                        <a:pt x="34" y="0"/>
                        <a:pt x="33" y="0"/>
                      </a:cubicBezTo>
                      <a:cubicBezTo>
                        <a:pt x="0" y="33"/>
                        <a:pt x="0" y="33"/>
                        <a:pt x="0" y="33"/>
                      </a:cubicBezTo>
                      <a:cubicBezTo>
                        <a:pt x="0" y="34"/>
                        <a:pt x="0" y="34"/>
                        <a:pt x="0" y="35"/>
                      </a:cubicBezTo>
                      <a:cubicBezTo>
                        <a:pt x="21" y="55"/>
                        <a:pt x="24" y="68"/>
                        <a:pt x="24" y="68"/>
                      </a:cubicBezTo>
                      <a:cubicBezTo>
                        <a:pt x="24" y="68"/>
                        <a:pt x="24" y="69"/>
                        <a:pt x="25" y="69"/>
                      </a:cubicBezTo>
                      <a:cubicBezTo>
                        <a:pt x="64" y="74"/>
                        <a:pt x="81" y="88"/>
                        <a:pt x="81" y="88"/>
                      </a:cubicBezTo>
                      <a:cubicBezTo>
                        <a:pt x="81" y="88"/>
                        <a:pt x="81" y="88"/>
                        <a:pt x="81" y="88"/>
                      </a:cubicBezTo>
                      <a:cubicBezTo>
                        <a:pt x="82" y="88"/>
                        <a:pt x="82" y="88"/>
                        <a:pt x="82" y="88"/>
                      </a:cubicBezTo>
                      <a:cubicBezTo>
                        <a:pt x="88" y="82"/>
                        <a:pt x="88" y="82"/>
                        <a:pt x="88" y="82"/>
                      </a:cubicBezTo>
                      <a:cubicBezTo>
                        <a:pt x="89" y="82"/>
                        <a:pt x="89" y="81"/>
                        <a:pt x="88" y="81"/>
                      </a:cubicBezTo>
                      <a:close/>
                      <a:moveTo>
                        <a:pt x="51" y="51"/>
                      </a:moveTo>
                      <a:cubicBezTo>
                        <a:pt x="48" y="54"/>
                        <a:pt x="42" y="54"/>
                        <a:pt x="38" y="51"/>
                      </a:cubicBezTo>
                      <a:cubicBezTo>
                        <a:pt x="37" y="49"/>
                        <a:pt x="36" y="47"/>
                        <a:pt x="36" y="44"/>
                      </a:cubicBezTo>
                      <a:cubicBezTo>
                        <a:pt x="36" y="42"/>
                        <a:pt x="37" y="40"/>
                        <a:pt x="38" y="38"/>
                      </a:cubicBezTo>
                      <a:cubicBezTo>
                        <a:pt x="40" y="36"/>
                        <a:pt x="42" y="35"/>
                        <a:pt x="45" y="35"/>
                      </a:cubicBezTo>
                      <a:cubicBezTo>
                        <a:pt x="47" y="35"/>
                        <a:pt x="49" y="36"/>
                        <a:pt x="51" y="38"/>
                      </a:cubicBezTo>
                      <a:cubicBezTo>
                        <a:pt x="54" y="42"/>
                        <a:pt x="54" y="47"/>
                        <a:pt x="51" y="5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5" name="文本框 4"/>
          <p:cNvSpPr txBox="1"/>
          <p:nvPr/>
        </p:nvSpPr>
        <p:spPr>
          <a:xfrm>
            <a:off x="1331640" y="1680915"/>
            <a:ext cx="599309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canvas.</a:t>
            </a:r>
            <a:r>
              <a:rPr lang="zh-CN" altLang="en-US" sz="1600" b="1" dirty="0">
                <a:solidFill>
                  <a:srgbClr val="FF0000"/>
                </a:solidFill>
                <a:sym typeface="+mn-ea"/>
              </a:rPr>
              <a:t>toDataURL</a:t>
            </a:r>
            <a:r>
              <a:rPr lang="zh-CN" altLang="en-US" sz="1600" dirty="0">
                <a:sym typeface="+mn-ea"/>
              </a:rPr>
              <a:t>() </a:t>
            </a:r>
            <a:r>
              <a:rPr lang="en-US" altLang="zh-CN" sz="1600" dirty="0">
                <a:sym typeface="+mn-ea"/>
              </a:rPr>
              <a:t>; </a:t>
            </a:r>
            <a:r>
              <a:rPr lang="zh-CN" altLang="en-US" sz="1600" dirty="0"/>
              <a:t>将canvas的内容抽取成⼀张图片, base64编码格式</a:t>
            </a:r>
            <a:endParaRPr lang="zh-CN" altLang="en-US" sz="1600" dirty="0"/>
          </a:p>
          <a:p>
            <a:r>
              <a:rPr lang="zh-CN" altLang="en-US" sz="1600" dirty="0"/>
              <a:t>注：</a:t>
            </a:r>
            <a:r>
              <a:rPr lang="zh-CN" altLang="en-US" sz="1600" dirty="0">
                <a:solidFill>
                  <a:srgbClr val="FF0000"/>
                </a:solidFill>
              </a:rPr>
              <a:t>同源策略的限制，要开启服务器，在</a:t>
            </a:r>
            <a:r>
              <a:rPr lang="en-US" altLang="zh-CN" sz="1600" dirty="0">
                <a:solidFill>
                  <a:srgbClr val="FF0000"/>
                </a:solidFill>
              </a:rPr>
              <a:t>www</a:t>
            </a:r>
            <a:r>
              <a:rPr lang="zh-CN" altLang="en-US" sz="1600" dirty="0">
                <a:solidFill>
                  <a:srgbClr val="FF0000"/>
                </a:solidFill>
              </a:rPr>
              <a:t>目录下打开</a:t>
            </a:r>
            <a:endParaRPr lang="en-US" altLang="zh-CN" sz="1600" dirty="0">
              <a:solidFill>
                <a:srgbClr val="FF0000"/>
              </a:solidFill>
            </a:endParaRPr>
          </a:p>
          <a:p>
            <a:endParaRPr lang="zh-CN" altLang="en-US" sz="1600" dirty="0">
              <a:solidFill>
                <a:srgbClr val="FF0000"/>
              </a:solidFill>
            </a:endParaRPr>
          </a:p>
          <a:p>
            <a:r>
              <a:rPr lang="en-US" altLang="zh-CN" sz="1600" dirty="0" err="1"/>
              <a:t>将canvas的内容放入img元素里</a:t>
            </a:r>
            <a:endParaRPr lang="en-US" altLang="zh-CN" sz="1600" dirty="0"/>
          </a:p>
          <a:p>
            <a:endParaRPr lang="en-US" altLang="zh-CN" sz="1600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文本框 9"/>
          <p:cNvSpPr txBox="1"/>
          <p:nvPr/>
        </p:nvSpPr>
        <p:spPr>
          <a:xfrm>
            <a:off x="1007970" y="231626"/>
            <a:ext cx="1403790" cy="259671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/>
            <a:r>
              <a:rPr lang="en-US" altLang="zh-CN" sz="135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canvas</a:t>
            </a:r>
            <a:endParaRPr lang="zh-CN" altLang="en-US" sz="1350" dirty="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4" name="直接连接符 123"/>
          <p:cNvCxnSpPr/>
          <p:nvPr/>
        </p:nvCxnSpPr>
        <p:spPr>
          <a:xfrm>
            <a:off x="1006366" y="501586"/>
            <a:ext cx="7291077" cy="0"/>
          </a:xfrm>
          <a:prstGeom prst="line">
            <a:avLst/>
          </a:prstGeom>
          <a:ln>
            <a:solidFill>
              <a:srgbClr val="41445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5" name="组合 124"/>
          <p:cNvGrpSpPr/>
          <p:nvPr/>
        </p:nvGrpSpPr>
        <p:grpSpPr>
          <a:xfrm>
            <a:off x="8427406" y="345603"/>
            <a:ext cx="193989" cy="174903"/>
            <a:chOff x="3720691" y="2824413"/>
            <a:chExt cx="1341120" cy="1209172"/>
          </a:xfrm>
        </p:grpSpPr>
        <p:sp>
          <p:nvSpPr>
            <p:cNvPr id="126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  <p:sp>
          <p:nvSpPr>
            <p:cNvPr id="127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</p:grpSp>
      <p:grpSp>
        <p:nvGrpSpPr>
          <p:cNvPr id="65" name="组合 64"/>
          <p:cNvGrpSpPr/>
          <p:nvPr/>
        </p:nvGrpSpPr>
        <p:grpSpPr>
          <a:xfrm>
            <a:off x="414620" y="142563"/>
            <a:ext cx="502789" cy="453321"/>
            <a:chOff x="5424755" y="1340768"/>
            <a:chExt cx="670560" cy="604586"/>
          </a:xfrm>
        </p:grpSpPr>
        <p:grpSp>
          <p:nvGrpSpPr>
            <p:cNvPr id="66" name="组合 65"/>
            <p:cNvGrpSpPr/>
            <p:nvPr/>
          </p:nvGrpSpPr>
          <p:grpSpPr>
            <a:xfrm>
              <a:off x="5424755" y="1340768"/>
              <a:ext cx="670560" cy="604586"/>
              <a:chOff x="3720691" y="2824413"/>
              <a:chExt cx="1341120" cy="1209172"/>
            </a:xfrm>
          </p:grpSpPr>
          <p:sp>
            <p:nvSpPr>
              <p:cNvPr id="69" name="Freeform 5"/>
              <p:cNvSpPr/>
              <p:nvPr/>
            </p:nvSpPr>
            <p:spPr bwMode="auto">
              <a:xfrm rot="1855731">
                <a:off x="3720691" y="2824413"/>
                <a:ext cx="1341120" cy="1209172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16200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190500" dist="1143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73" name="Freeform 5"/>
              <p:cNvSpPr/>
              <p:nvPr/>
            </p:nvSpPr>
            <p:spPr bwMode="auto">
              <a:xfrm rot="1855731">
                <a:off x="3764581" y="2863367"/>
                <a:ext cx="1264630" cy="1140208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21594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</p:grpSp>
        <p:sp>
          <p:nvSpPr>
            <p:cNvPr id="67" name="Freeform 5"/>
            <p:cNvSpPr/>
            <p:nvPr/>
          </p:nvSpPr>
          <p:spPr bwMode="auto">
            <a:xfrm rot="1855731">
              <a:off x="5470180" y="1383052"/>
              <a:ext cx="576760" cy="52001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noFill/>
            <a:ln w="9525" cap="flat">
              <a:solidFill>
                <a:srgbClr val="414455"/>
              </a:solidFill>
              <a:prstDash val="sysDash"/>
              <a:miter lim="800000"/>
            </a:ln>
            <a:effectLst/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</p:grpSp>
      <p:pic>
        <p:nvPicPr>
          <p:cNvPr id="2" name="图片 1" descr="00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0535" y="179070"/>
            <a:ext cx="388620" cy="400050"/>
          </a:xfrm>
          <a:prstGeom prst="rect">
            <a:avLst/>
          </a:prstGeom>
        </p:spPr>
      </p:pic>
      <p:grpSp>
        <p:nvGrpSpPr>
          <p:cNvPr id="35" name="组合 34"/>
          <p:cNvGrpSpPr/>
          <p:nvPr/>
        </p:nvGrpSpPr>
        <p:grpSpPr>
          <a:xfrm>
            <a:off x="979805" y="863600"/>
            <a:ext cx="3303905" cy="372745"/>
            <a:chOff x="1543" y="1360"/>
            <a:chExt cx="5203" cy="587"/>
          </a:xfrm>
        </p:grpSpPr>
        <p:sp>
          <p:nvSpPr>
            <p:cNvPr id="3" name="文本框 2"/>
            <p:cNvSpPr txBox="1"/>
            <p:nvPr/>
          </p:nvSpPr>
          <p:spPr>
            <a:xfrm>
              <a:off x="2298" y="1364"/>
              <a:ext cx="4448" cy="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模糊问题</a:t>
              </a:r>
              <a:endPara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4" name="组合 33"/>
            <p:cNvGrpSpPr/>
            <p:nvPr/>
          </p:nvGrpSpPr>
          <p:grpSpPr>
            <a:xfrm>
              <a:off x="1543" y="1360"/>
              <a:ext cx="651" cy="587"/>
              <a:chOff x="7541" y="3259"/>
              <a:chExt cx="1356" cy="1222"/>
            </a:xfrm>
          </p:grpSpPr>
          <p:grpSp>
            <p:nvGrpSpPr>
              <p:cNvPr id="33" name="组合 32"/>
              <p:cNvGrpSpPr/>
              <p:nvPr/>
            </p:nvGrpSpPr>
            <p:grpSpPr>
              <a:xfrm>
                <a:off x="7541" y="3259"/>
                <a:ext cx="1356" cy="1223"/>
                <a:chOff x="7541" y="3259"/>
                <a:chExt cx="1356" cy="1223"/>
              </a:xfrm>
            </p:grpSpPr>
            <p:grpSp>
              <p:nvGrpSpPr>
                <p:cNvPr id="25" name="组合 24"/>
                <p:cNvGrpSpPr/>
                <p:nvPr/>
              </p:nvGrpSpPr>
              <p:grpSpPr>
                <a:xfrm>
                  <a:off x="7541" y="3259"/>
                  <a:ext cx="1356" cy="1223"/>
                  <a:chOff x="3720691" y="2824413"/>
                  <a:chExt cx="1341120" cy="1209172"/>
                </a:xfrm>
              </p:grpSpPr>
              <p:sp>
                <p:nvSpPr>
                  <p:cNvPr id="26" name="Freeform 5"/>
                  <p:cNvSpPr/>
                  <p:nvPr/>
                </p:nvSpPr>
                <p:spPr bwMode="auto">
                  <a:xfrm rot="1855731">
                    <a:off x="3720691" y="2824413"/>
                    <a:ext cx="1341120" cy="1209172"/>
                  </a:xfrm>
                  <a:custGeom>
                    <a:avLst/>
                    <a:gdLst>
                      <a:gd name="T0" fmla="*/ 2151 w 2740"/>
                      <a:gd name="T1" fmla="*/ 2315 h 2446"/>
                      <a:gd name="T2" fmla="*/ 2055 w 2740"/>
                      <a:gd name="T3" fmla="*/ 2410 h 2446"/>
                      <a:gd name="T4" fmla="*/ 1918 w 2740"/>
                      <a:gd name="T5" fmla="*/ 2445 h 2446"/>
                      <a:gd name="T6" fmla="*/ 816 w 2740"/>
                      <a:gd name="T7" fmla="*/ 2445 h 2446"/>
                      <a:gd name="T8" fmla="*/ 685 w 2740"/>
                      <a:gd name="T9" fmla="*/ 2410 h 2446"/>
                      <a:gd name="T10" fmla="*/ 589 w 2740"/>
                      <a:gd name="T11" fmla="*/ 2314 h 2446"/>
                      <a:gd name="T12" fmla="*/ 36 w 2740"/>
                      <a:gd name="T13" fmla="*/ 1356 h 2446"/>
                      <a:gd name="T14" fmla="*/ 0 w 2740"/>
                      <a:gd name="T15" fmla="*/ 1223 h 2446"/>
                      <a:gd name="T16" fmla="*/ 36 w 2740"/>
                      <a:gd name="T17" fmla="*/ 1089 h 2446"/>
                      <a:gd name="T18" fmla="*/ 587 w 2740"/>
                      <a:gd name="T19" fmla="*/ 135 h 2446"/>
                      <a:gd name="T20" fmla="*/ 685 w 2740"/>
                      <a:gd name="T21" fmla="*/ 37 h 2446"/>
                      <a:gd name="T22" fmla="*/ 810 w 2740"/>
                      <a:gd name="T23" fmla="*/ 1 h 2446"/>
                      <a:gd name="T24" fmla="*/ 1916 w 2740"/>
                      <a:gd name="T25" fmla="*/ 1 h 2446"/>
                      <a:gd name="T26" fmla="*/ 2055 w 2740"/>
                      <a:gd name="T27" fmla="*/ 37 h 2446"/>
                      <a:gd name="T28" fmla="*/ 2151 w 2740"/>
                      <a:gd name="T29" fmla="*/ 132 h 2446"/>
                      <a:gd name="T30" fmla="*/ 2702 w 2740"/>
                      <a:gd name="T31" fmla="*/ 1086 h 2446"/>
                      <a:gd name="T32" fmla="*/ 2740 w 2740"/>
                      <a:gd name="T33" fmla="*/ 1223 h 2446"/>
                      <a:gd name="T34" fmla="*/ 2701 w 2740"/>
                      <a:gd name="T35" fmla="*/ 1361 h 2446"/>
                      <a:gd name="T36" fmla="*/ 2151 w 2740"/>
                      <a:gd name="T37" fmla="*/ 2315 h 24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2740" h="2446">
                        <a:moveTo>
                          <a:pt x="2151" y="2315"/>
                        </a:moveTo>
                        <a:cubicBezTo>
                          <a:pt x="2128" y="2353"/>
                          <a:pt x="2096" y="2386"/>
                          <a:pt x="2055" y="2410"/>
                        </a:cubicBezTo>
                        <a:cubicBezTo>
                          <a:pt x="2012" y="2435"/>
                          <a:pt x="1965" y="2446"/>
                          <a:pt x="1918" y="2445"/>
                        </a:cubicBezTo>
                        <a:lnTo>
                          <a:pt x="816" y="2445"/>
                        </a:lnTo>
                        <a:cubicBezTo>
                          <a:pt x="772" y="2445"/>
                          <a:pt x="726" y="2434"/>
                          <a:pt x="685" y="2410"/>
                        </a:cubicBezTo>
                        <a:cubicBezTo>
                          <a:pt x="644" y="2386"/>
                          <a:pt x="611" y="2353"/>
                          <a:pt x="589" y="2314"/>
                        </a:cubicBezTo>
                        <a:lnTo>
                          <a:pt x="36" y="1356"/>
                        </a:lnTo>
                        <a:cubicBezTo>
                          <a:pt x="13" y="1317"/>
                          <a:pt x="0" y="1272"/>
                          <a:pt x="0" y="1223"/>
                        </a:cubicBezTo>
                        <a:cubicBezTo>
                          <a:pt x="0" y="1174"/>
                          <a:pt x="13" y="1129"/>
                          <a:pt x="36" y="1089"/>
                        </a:cubicBezTo>
                        <a:lnTo>
                          <a:pt x="587" y="135"/>
                        </a:lnTo>
                        <a:cubicBezTo>
                          <a:pt x="610" y="96"/>
                          <a:pt x="643" y="61"/>
                          <a:pt x="685" y="37"/>
                        </a:cubicBezTo>
                        <a:cubicBezTo>
                          <a:pt x="724" y="14"/>
                          <a:pt x="767" y="2"/>
                          <a:pt x="810" y="1"/>
                        </a:cubicBezTo>
                        <a:lnTo>
                          <a:pt x="1916" y="1"/>
                        </a:lnTo>
                        <a:cubicBezTo>
                          <a:pt x="1963" y="0"/>
                          <a:pt x="2011" y="11"/>
                          <a:pt x="2055" y="37"/>
                        </a:cubicBezTo>
                        <a:cubicBezTo>
                          <a:pt x="2096" y="60"/>
                          <a:pt x="2129" y="93"/>
                          <a:pt x="2151" y="132"/>
                        </a:cubicBezTo>
                        <a:lnTo>
                          <a:pt x="2702" y="1086"/>
                        </a:lnTo>
                        <a:cubicBezTo>
                          <a:pt x="2726" y="1126"/>
                          <a:pt x="2740" y="1173"/>
                          <a:pt x="2740" y="1223"/>
                        </a:cubicBezTo>
                        <a:cubicBezTo>
                          <a:pt x="2740" y="1274"/>
                          <a:pt x="2726" y="1321"/>
                          <a:pt x="2701" y="1361"/>
                        </a:cubicBezTo>
                        <a:lnTo>
                          <a:pt x="2151" y="231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D3D3D3"/>
                      </a:gs>
                      <a:gs pos="100000">
                        <a:srgbClr val="F9F9F9"/>
                      </a:gs>
                    </a:gsLst>
                    <a:lin ang="16200000" scaled="0"/>
                  </a:gradFill>
                  <a:ln w="12700" cap="flat">
                    <a:noFill/>
                    <a:prstDash val="solid"/>
                    <a:miter lim="800000"/>
                  </a:ln>
                  <a:effectLst>
                    <a:outerShdw blurRad="190500" dist="1143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vert="horz" wrap="square" lIns="68562" tIns="34281" rIns="68562" bIns="34281" numCol="1" anchor="t" anchorCtr="0" compatLnSpc="1"/>
                  <a:lstStyle/>
                  <a:p>
                    <a:endParaRPr lang="zh-CN" altLang="en-US" sz="1350"/>
                  </a:p>
                </p:txBody>
              </p:sp>
              <p:sp>
                <p:nvSpPr>
                  <p:cNvPr id="27" name="Freeform 5"/>
                  <p:cNvSpPr/>
                  <p:nvPr/>
                </p:nvSpPr>
                <p:spPr bwMode="auto">
                  <a:xfrm rot="1855731">
                    <a:off x="3764581" y="2863367"/>
                    <a:ext cx="1264630" cy="1140208"/>
                  </a:xfrm>
                  <a:custGeom>
                    <a:avLst/>
                    <a:gdLst>
                      <a:gd name="T0" fmla="*/ 2151 w 2740"/>
                      <a:gd name="T1" fmla="*/ 2315 h 2446"/>
                      <a:gd name="T2" fmla="*/ 2055 w 2740"/>
                      <a:gd name="T3" fmla="*/ 2410 h 2446"/>
                      <a:gd name="T4" fmla="*/ 1918 w 2740"/>
                      <a:gd name="T5" fmla="*/ 2445 h 2446"/>
                      <a:gd name="T6" fmla="*/ 816 w 2740"/>
                      <a:gd name="T7" fmla="*/ 2445 h 2446"/>
                      <a:gd name="T8" fmla="*/ 685 w 2740"/>
                      <a:gd name="T9" fmla="*/ 2410 h 2446"/>
                      <a:gd name="T10" fmla="*/ 589 w 2740"/>
                      <a:gd name="T11" fmla="*/ 2314 h 2446"/>
                      <a:gd name="T12" fmla="*/ 36 w 2740"/>
                      <a:gd name="T13" fmla="*/ 1356 h 2446"/>
                      <a:gd name="T14" fmla="*/ 0 w 2740"/>
                      <a:gd name="T15" fmla="*/ 1223 h 2446"/>
                      <a:gd name="T16" fmla="*/ 36 w 2740"/>
                      <a:gd name="T17" fmla="*/ 1089 h 2446"/>
                      <a:gd name="T18" fmla="*/ 587 w 2740"/>
                      <a:gd name="T19" fmla="*/ 135 h 2446"/>
                      <a:gd name="T20" fmla="*/ 685 w 2740"/>
                      <a:gd name="T21" fmla="*/ 37 h 2446"/>
                      <a:gd name="T22" fmla="*/ 810 w 2740"/>
                      <a:gd name="T23" fmla="*/ 1 h 2446"/>
                      <a:gd name="T24" fmla="*/ 1916 w 2740"/>
                      <a:gd name="T25" fmla="*/ 1 h 2446"/>
                      <a:gd name="T26" fmla="*/ 2055 w 2740"/>
                      <a:gd name="T27" fmla="*/ 37 h 2446"/>
                      <a:gd name="T28" fmla="*/ 2151 w 2740"/>
                      <a:gd name="T29" fmla="*/ 132 h 2446"/>
                      <a:gd name="T30" fmla="*/ 2702 w 2740"/>
                      <a:gd name="T31" fmla="*/ 1086 h 2446"/>
                      <a:gd name="T32" fmla="*/ 2740 w 2740"/>
                      <a:gd name="T33" fmla="*/ 1223 h 2446"/>
                      <a:gd name="T34" fmla="*/ 2701 w 2740"/>
                      <a:gd name="T35" fmla="*/ 1361 h 2446"/>
                      <a:gd name="T36" fmla="*/ 2151 w 2740"/>
                      <a:gd name="T37" fmla="*/ 2315 h 24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2740" h="2446">
                        <a:moveTo>
                          <a:pt x="2151" y="2315"/>
                        </a:moveTo>
                        <a:cubicBezTo>
                          <a:pt x="2128" y="2353"/>
                          <a:pt x="2096" y="2386"/>
                          <a:pt x="2055" y="2410"/>
                        </a:cubicBezTo>
                        <a:cubicBezTo>
                          <a:pt x="2012" y="2435"/>
                          <a:pt x="1965" y="2446"/>
                          <a:pt x="1918" y="2445"/>
                        </a:cubicBezTo>
                        <a:lnTo>
                          <a:pt x="816" y="2445"/>
                        </a:lnTo>
                        <a:cubicBezTo>
                          <a:pt x="772" y="2445"/>
                          <a:pt x="726" y="2434"/>
                          <a:pt x="685" y="2410"/>
                        </a:cubicBezTo>
                        <a:cubicBezTo>
                          <a:pt x="644" y="2386"/>
                          <a:pt x="611" y="2353"/>
                          <a:pt x="589" y="2314"/>
                        </a:cubicBezTo>
                        <a:lnTo>
                          <a:pt x="36" y="1356"/>
                        </a:lnTo>
                        <a:cubicBezTo>
                          <a:pt x="13" y="1317"/>
                          <a:pt x="0" y="1272"/>
                          <a:pt x="0" y="1223"/>
                        </a:cubicBezTo>
                        <a:cubicBezTo>
                          <a:pt x="0" y="1174"/>
                          <a:pt x="13" y="1129"/>
                          <a:pt x="36" y="1089"/>
                        </a:cubicBezTo>
                        <a:lnTo>
                          <a:pt x="587" y="135"/>
                        </a:lnTo>
                        <a:cubicBezTo>
                          <a:pt x="610" y="96"/>
                          <a:pt x="643" y="61"/>
                          <a:pt x="685" y="37"/>
                        </a:cubicBezTo>
                        <a:cubicBezTo>
                          <a:pt x="724" y="14"/>
                          <a:pt x="767" y="2"/>
                          <a:pt x="810" y="1"/>
                        </a:cubicBezTo>
                        <a:lnTo>
                          <a:pt x="1916" y="1"/>
                        </a:lnTo>
                        <a:cubicBezTo>
                          <a:pt x="1963" y="0"/>
                          <a:pt x="2011" y="11"/>
                          <a:pt x="2055" y="37"/>
                        </a:cubicBezTo>
                        <a:cubicBezTo>
                          <a:pt x="2096" y="60"/>
                          <a:pt x="2129" y="93"/>
                          <a:pt x="2151" y="132"/>
                        </a:cubicBezTo>
                        <a:lnTo>
                          <a:pt x="2702" y="1086"/>
                        </a:lnTo>
                        <a:cubicBezTo>
                          <a:pt x="2726" y="1126"/>
                          <a:pt x="2740" y="1173"/>
                          <a:pt x="2740" y="1223"/>
                        </a:cubicBezTo>
                        <a:cubicBezTo>
                          <a:pt x="2740" y="1274"/>
                          <a:pt x="2726" y="1321"/>
                          <a:pt x="2701" y="1361"/>
                        </a:cubicBezTo>
                        <a:lnTo>
                          <a:pt x="2151" y="231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D3D3D3"/>
                      </a:gs>
                      <a:gs pos="100000">
                        <a:srgbClr val="F9F9F9"/>
                      </a:gs>
                    </a:gsLst>
                    <a:lin ang="21594000" scaled="0"/>
                  </a:gradFill>
                  <a:ln w="12700" cap="flat">
                    <a:noFill/>
                    <a:prstDash val="solid"/>
                    <a:miter lim="800000"/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vert="horz" wrap="square" lIns="68562" tIns="34281" rIns="68562" bIns="34281" numCol="1" anchor="t" anchorCtr="0" compatLnSpc="1"/>
                  <a:lstStyle/>
                  <a:p>
                    <a:endParaRPr lang="zh-CN" altLang="en-US" sz="1350"/>
                  </a:p>
                </p:txBody>
              </p:sp>
            </p:grpSp>
            <p:sp>
              <p:nvSpPr>
                <p:cNvPr id="28" name="Freeform 5"/>
                <p:cNvSpPr/>
                <p:nvPr/>
              </p:nvSpPr>
              <p:spPr bwMode="auto">
                <a:xfrm rot="1855731">
                  <a:off x="7634" y="3343"/>
                  <a:ext cx="1171" cy="1055"/>
                </a:xfrm>
                <a:custGeom>
                  <a:avLst/>
                  <a:gdLst>
                    <a:gd name="T0" fmla="*/ 2151 w 2740"/>
                    <a:gd name="T1" fmla="*/ 2315 h 2446"/>
                    <a:gd name="T2" fmla="*/ 2055 w 2740"/>
                    <a:gd name="T3" fmla="*/ 2410 h 2446"/>
                    <a:gd name="T4" fmla="*/ 1918 w 2740"/>
                    <a:gd name="T5" fmla="*/ 2445 h 2446"/>
                    <a:gd name="T6" fmla="*/ 816 w 2740"/>
                    <a:gd name="T7" fmla="*/ 2445 h 2446"/>
                    <a:gd name="T8" fmla="*/ 685 w 2740"/>
                    <a:gd name="T9" fmla="*/ 2410 h 2446"/>
                    <a:gd name="T10" fmla="*/ 589 w 2740"/>
                    <a:gd name="T11" fmla="*/ 2314 h 2446"/>
                    <a:gd name="T12" fmla="*/ 36 w 2740"/>
                    <a:gd name="T13" fmla="*/ 1356 h 2446"/>
                    <a:gd name="T14" fmla="*/ 0 w 2740"/>
                    <a:gd name="T15" fmla="*/ 1223 h 2446"/>
                    <a:gd name="T16" fmla="*/ 36 w 2740"/>
                    <a:gd name="T17" fmla="*/ 1089 h 2446"/>
                    <a:gd name="T18" fmla="*/ 587 w 2740"/>
                    <a:gd name="T19" fmla="*/ 135 h 2446"/>
                    <a:gd name="T20" fmla="*/ 685 w 2740"/>
                    <a:gd name="T21" fmla="*/ 37 h 2446"/>
                    <a:gd name="T22" fmla="*/ 810 w 2740"/>
                    <a:gd name="T23" fmla="*/ 1 h 2446"/>
                    <a:gd name="T24" fmla="*/ 1916 w 2740"/>
                    <a:gd name="T25" fmla="*/ 1 h 2446"/>
                    <a:gd name="T26" fmla="*/ 2055 w 2740"/>
                    <a:gd name="T27" fmla="*/ 37 h 2446"/>
                    <a:gd name="T28" fmla="*/ 2151 w 2740"/>
                    <a:gd name="T29" fmla="*/ 132 h 2446"/>
                    <a:gd name="T30" fmla="*/ 2702 w 2740"/>
                    <a:gd name="T31" fmla="*/ 1086 h 2446"/>
                    <a:gd name="T32" fmla="*/ 2740 w 2740"/>
                    <a:gd name="T33" fmla="*/ 1223 h 2446"/>
                    <a:gd name="T34" fmla="*/ 2701 w 2740"/>
                    <a:gd name="T35" fmla="*/ 1361 h 2446"/>
                    <a:gd name="T36" fmla="*/ 2151 w 2740"/>
                    <a:gd name="T37" fmla="*/ 2315 h 24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740" h="2446">
                      <a:moveTo>
                        <a:pt x="2151" y="2315"/>
                      </a:moveTo>
                      <a:cubicBezTo>
                        <a:pt x="2128" y="2353"/>
                        <a:pt x="2096" y="2386"/>
                        <a:pt x="2055" y="2410"/>
                      </a:cubicBezTo>
                      <a:cubicBezTo>
                        <a:pt x="2012" y="2435"/>
                        <a:pt x="1965" y="2446"/>
                        <a:pt x="1918" y="2445"/>
                      </a:cubicBezTo>
                      <a:lnTo>
                        <a:pt x="816" y="2445"/>
                      </a:lnTo>
                      <a:cubicBezTo>
                        <a:pt x="772" y="2445"/>
                        <a:pt x="726" y="2434"/>
                        <a:pt x="685" y="2410"/>
                      </a:cubicBezTo>
                      <a:cubicBezTo>
                        <a:pt x="644" y="2386"/>
                        <a:pt x="611" y="2353"/>
                        <a:pt x="589" y="2314"/>
                      </a:cubicBezTo>
                      <a:lnTo>
                        <a:pt x="36" y="1356"/>
                      </a:lnTo>
                      <a:cubicBezTo>
                        <a:pt x="13" y="1317"/>
                        <a:pt x="0" y="1272"/>
                        <a:pt x="0" y="1223"/>
                      </a:cubicBezTo>
                      <a:cubicBezTo>
                        <a:pt x="0" y="1174"/>
                        <a:pt x="13" y="1129"/>
                        <a:pt x="36" y="1089"/>
                      </a:cubicBezTo>
                      <a:lnTo>
                        <a:pt x="587" y="135"/>
                      </a:lnTo>
                      <a:cubicBezTo>
                        <a:pt x="610" y="96"/>
                        <a:pt x="643" y="61"/>
                        <a:pt x="685" y="37"/>
                      </a:cubicBezTo>
                      <a:cubicBezTo>
                        <a:pt x="724" y="14"/>
                        <a:pt x="767" y="2"/>
                        <a:pt x="810" y="1"/>
                      </a:cubicBezTo>
                      <a:lnTo>
                        <a:pt x="1916" y="1"/>
                      </a:lnTo>
                      <a:cubicBezTo>
                        <a:pt x="1963" y="0"/>
                        <a:pt x="2011" y="11"/>
                        <a:pt x="2055" y="37"/>
                      </a:cubicBezTo>
                      <a:cubicBezTo>
                        <a:pt x="2096" y="60"/>
                        <a:pt x="2129" y="93"/>
                        <a:pt x="2151" y="132"/>
                      </a:cubicBezTo>
                      <a:lnTo>
                        <a:pt x="2702" y="1086"/>
                      </a:lnTo>
                      <a:cubicBezTo>
                        <a:pt x="2726" y="1126"/>
                        <a:pt x="2740" y="1173"/>
                        <a:pt x="2740" y="1223"/>
                      </a:cubicBezTo>
                      <a:cubicBezTo>
                        <a:pt x="2740" y="1274"/>
                        <a:pt x="2726" y="1321"/>
                        <a:pt x="2701" y="1361"/>
                      </a:cubicBezTo>
                      <a:lnTo>
                        <a:pt x="2151" y="2315"/>
                      </a:lnTo>
                      <a:close/>
                    </a:path>
                  </a:pathLst>
                </a:custGeom>
                <a:noFill/>
                <a:ln w="9525" cap="flat">
                  <a:solidFill>
                    <a:srgbClr val="414455"/>
                  </a:solidFill>
                  <a:prstDash val="sysDash"/>
                  <a:miter lim="800000"/>
                </a:ln>
                <a:effectLst/>
              </p:spPr>
              <p:txBody>
                <a:bodyPr vert="horz" wrap="square" lIns="68562" tIns="34281" rIns="68562" bIns="34281" numCol="1" anchor="t" anchorCtr="0" compatLnSpc="1"/>
                <a:lstStyle/>
                <a:p>
                  <a:endParaRPr lang="zh-CN" altLang="en-US" sz="1350"/>
                </a:p>
              </p:txBody>
            </p:sp>
          </p:grpSp>
          <p:grpSp>
            <p:nvGrpSpPr>
              <p:cNvPr id="4" name="组合 3"/>
              <p:cNvGrpSpPr/>
              <p:nvPr/>
            </p:nvGrpSpPr>
            <p:grpSpPr>
              <a:xfrm>
                <a:off x="7921" y="3535"/>
                <a:ext cx="626" cy="627"/>
                <a:chOff x="11986" y="3265"/>
                <a:chExt cx="869" cy="870"/>
              </a:xfrm>
              <a:solidFill>
                <a:srgbClr val="414455"/>
              </a:solidFill>
            </p:grpSpPr>
            <p:sp>
              <p:nvSpPr>
                <p:cNvPr id="51" name="Freeform 51"/>
                <p:cNvSpPr/>
                <p:nvPr/>
              </p:nvSpPr>
              <p:spPr bwMode="auto">
                <a:xfrm>
                  <a:off x="12333" y="3618"/>
                  <a:ext cx="255" cy="255"/>
                </a:xfrm>
                <a:custGeom>
                  <a:avLst/>
                  <a:gdLst>
                    <a:gd name="T0" fmla="*/ 56 w 56"/>
                    <a:gd name="T1" fmla="*/ 18 h 56"/>
                    <a:gd name="T2" fmla="*/ 56 w 56"/>
                    <a:gd name="T3" fmla="*/ 17 h 56"/>
                    <a:gd name="T4" fmla="*/ 38 w 56"/>
                    <a:gd name="T5" fmla="*/ 0 h 56"/>
                    <a:gd name="T6" fmla="*/ 37 w 56"/>
                    <a:gd name="T7" fmla="*/ 0 h 56"/>
                    <a:gd name="T8" fmla="*/ 0 w 56"/>
                    <a:gd name="T9" fmla="*/ 37 h 56"/>
                    <a:gd name="T10" fmla="*/ 0 w 56"/>
                    <a:gd name="T11" fmla="*/ 38 h 56"/>
                    <a:gd name="T12" fmla="*/ 17 w 56"/>
                    <a:gd name="T13" fmla="*/ 55 h 56"/>
                    <a:gd name="T14" fmla="*/ 18 w 56"/>
                    <a:gd name="T15" fmla="*/ 56 h 56"/>
                    <a:gd name="T16" fmla="*/ 19 w 56"/>
                    <a:gd name="T17" fmla="*/ 55 h 56"/>
                    <a:gd name="T18" fmla="*/ 56 w 56"/>
                    <a:gd name="T19" fmla="*/ 19 h 56"/>
                    <a:gd name="T20" fmla="*/ 56 w 56"/>
                    <a:gd name="T21" fmla="*/ 18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56" h="56">
                      <a:moveTo>
                        <a:pt x="56" y="18"/>
                      </a:moveTo>
                      <a:cubicBezTo>
                        <a:pt x="56" y="18"/>
                        <a:pt x="56" y="17"/>
                        <a:pt x="56" y="17"/>
                      </a:cubicBezTo>
                      <a:cubicBezTo>
                        <a:pt x="38" y="0"/>
                        <a:pt x="38" y="0"/>
                        <a:pt x="38" y="0"/>
                      </a:cubicBezTo>
                      <a:cubicBezTo>
                        <a:pt x="38" y="0"/>
                        <a:pt x="37" y="0"/>
                        <a:pt x="37" y="0"/>
                      </a:cubicBezTo>
                      <a:cubicBezTo>
                        <a:pt x="0" y="37"/>
                        <a:pt x="0" y="37"/>
                        <a:pt x="0" y="37"/>
                      </a:cubicBezTo>
                      <a:cubicBezTo>
                        <a:pt x="0" y="37"/>
                        <a:pt x="0" y="38"/>
                        <a:pt x="0" y="38"/>
                      </a:cubicBezTo>
                      <a:cubicBezTo>
                        <a:pt x="17" y="55"/>
                        <a:pt x="17" y="55"/>
                        <a:pt x="17" y="55"/>
                      </a:cubicBezTo>
                      <a:cubicBezTo>
                        <a:pt x="18" y="56"/>
                        <a:pt x="18" y="56"/>
                        <a:pt x="18" y="56"/>
                      </a:cubicBezTo>
                      <a:cubicBezTo>
                        <a:pt x="18" y="56"/>
                        <a:pt x="19" y="56"/>
                        <a:pt x="19" y="55"/>
                      </a:cubicBezTo>
                      <a:cubicBezTo>
                        <a:pt x="56" y="19"/>
                        <a:pt x="56" y="19"/>
                        <a:pt x="56" y="19"/>
                      </a:cubicBezTo>
                      <a:cubicBezTo>
                        <a:pt x="56" y="19"/>
                        <a:pt x="56" y="18"/>
                        <a:pt x="56" y="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2" name="Freeform 52"/>
                <p:cNvSpPr/>
                <p:nvPr/>
              </p:nvSpPr>
              <p:spPr bwMode="auto">
                <a:xfrm>
                  <a:off x="11986" y="3265"/>
                  <a:ext cx="492" cy="498"/>
                </a:xfrm>
                <a:custGeom>
                  <a:avLst/>
                  <a:gdLst>
                    <a:gd name="T0" fmla="*/ 108 w 109"/>
                    <a:gd name="T1" fmla="*/ 68 h 110"/>
                    <a:gd name="T2" fmla="*/ 41 w 109"/>
                    <a:gd name="T3" fmla="*/ 1 h 110"/>
                    <a:gd name="T4" fmla="*/ 40 w 109"/>
                    <a:gd name="T5" fmla="*/ 1 h 110"/>
                    <a:gd name="T6" fmla="*/ 0 w 109"/>
                    <a:gd name="T7" fmla="*/ 41 h 110"/>
                    <a:gd name="T8" fmla="*/ 0 w 109"/>
                    <a:gd name="T9" fmla="*/ 41 h 110"/>
                    <a:gd name="T10" fmla="*/ 0 w 109"/>
                    <a:gd name="T11" fmla="*/ 42 h 110"/>
                    <a:gd name="T12" fmla="*/ 67 w 109"/>
                    <a:gd name="T13" fmla="*/ 109 h 110"/>
                    <a:gd name="T14" fmla="*/ 68 w 109"/>
                    <a:gd name="T15" fmla="*/ 110 h 110"/>
                    <a:gd name="T16" fmla="*/ 68 w 109"/>
                    <a:gd name="T17" fmla="*/ 109 h 110"/>
                    <a:gd name="T18" fmla="*/ 108 w 109"/>
                    <a:gd name="T19" fmla="*/ 69 h 110"/>
                    <a:gd name="T20" fmla="*/ 108 w 109"/>
                    <a:gd name="T21" fmla="*/ 68 h 1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09" h="110">
                      <a:moveTo>
                        <a:pt x="108" y="68"/>
                      </a:moveTo>
                      <a:cubicBezTo>
                        <a:pt x="41" y="1"/>
                        <a:pt x="41" y="1"/>
                        <a:pt x="41" y="1"/>
                      </a:cubicBezTo>
                      <a:cubicBezTo>
                        <a:pt x="41" y="0"/>
                        <a:pt x="40" y="0"/>
                        <a:pt x="40" y="1"/>
                      </a:cubicBezTo>
                      <a:cubicBezTo>
                        <a:pt x="0" y="41"/>
                        <a:pt x="0" y="41"/>
                        <a:pt x="0" y="41"/>
                      </a:cubicBezTo>
                      <a:cubicBezTo>
                        <a:pt x="0" y="41"/>
                        <a:pt x="0" y="41"/>
                        <a:pt x="0" y="41"/>
                      </a:cubicBezTo>
                      <a:cubicBezTo>
                        <a:pt x="0" y="42"/>
                        <a:pt x="0" y="42"/>
                        <a:pt x="0" y="42"/>
                      </a:cubicBezTo>
                      <a:cubicBezTo>
                        <a:pt x="67" y="109"/>
                        <a:pt x="67" y="109"/>
                        <a:pt x="67" y="109"/>
                      </a:cubicBezTo>
                      <a:cubicBezTo>
                        <a:pt x="67" y="109"/>
                        <a:pt x="67" y="110"/>
                        <a:pt x="68" y="110"/>
                      </a:cubicBezTo>
                      <a:cubicBezTo>
                        <a:pt x="68" y="110"/>
                        <a:pt x="68" y="109"/>
                        <a:pt x="68" y="109"/>
                      </a:cubicBezTo>
                      <a:cubicBezTo>
                        <a:pt x="108" y="69"/>
                        <a:pt x="108" y="69"/>
                        <a:pt x="108" y="69"/>
                      </a:cubicBezTo>
                      <a:cubicBezTo>
                        <a:pt x="109" y="69"/>
                        <a:pt x="109" y="68"/>
                        <a:pt x="108" y="6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3" name="Freeform 53"/>
                <p:cNvSpPr>
                  <a:spLocks noEditPoints="1"/>
                </p:cNvSpPr>
                <p:nvPr/>
              </p:nvSpPr>
              <p:spPr bwMode="auto">
                <a:xfrm>
                  <a:off x="12451" y="3735"/>
                  <a:ext cx="405" cy="400"/>
                </a:xfrm>
                <a:custGeom>
                  <a:avLst/>
                  <a:gdLst>
                    <a:gd name="T0" fmla="*/ 88 w 89"/>
                    <a:gd name="T1" fmla="*/ 81 h 88"/>
                    <a:gd name="T2" fmla="*/ 69 w 89"/>
                    <a:gd name="T3" fmla="*/ 25 h 88"/>
                    <a:gd name="T4" fmla="*/ 68 w 89"/>
                    <a:gd name="T5" fmla="*/ 24 h 88"/>
                    <a:gd name="T6" fmla="*/ 35 w 89"/>
                    <a:gd name="T7" fmla="*/ 0 h 88"/>
                    <a:gd name="T8" fmla="*/ 33 w 89"/>
                    <a:gd name="T9" fmla="*/ 0 h 88"/>
                    <a:gd name="T10" fmla="*/ 0 w 89"/>
                    <a:gd name="T11" fmla="*/ 33 h 88"/>
                    <a:gd name="T12" fmla="*/ 0 w 89"/>
                    <a:gd name="T13" fmla="*/ 35 h 88"/>
                    <a:gd name="T14" fmla="*/ 24 w 89"/>
                    <a:gd name="T15" fmla="*/ 68 h 88"/>
                    <a:gd name="T16" fmla="*/ 25 w 89"/>
                    <a:gd name="T17" fmla="*/ 69 h 88"/>
                    <a:gd name="T18" fmla="*/ 81 w 89"/>
                    <a:gd name="T19" fmla="*/ 88 h 88"/>
                    <a:gd name="T20" fmla="*/ 81 w 89"/>
                    <a:gd name="T21" fmla="*/ 88 h 88"/>
                    <a:gd name="T22" fmla="*/ 82 w 89"/>
                    <a:gd name="T23" fmla="*/ 88 h 88"/>
                    <a:gd name="T24" fmla="*/ 88 w 89"/>
                    <a:gd name="T25" fmla="*/ 82 h 88"/>
                    <a:gd name="T26" fmla="*/ 88 w 89"/>
                    <a:gd name="T27" fmla="*/ 81 h 88"/>
                    <a:gd name="T28" fmla="*/ 51 w 89"/>
                    <a:gd name="T29" fmla="*/ 51 h 88"/>
                    <a:gd name="T30" fmla="*/ 38 w 89"/>
                    <a:gd name="T31" fmla="*/ 51 h 88"/>
                    <a:gd name="T32" fmla="*/ 36 w 89"/>
                    <a:gd name="T33" fmla="*/ 44 h 88"/>
                    <a:gd name="T34" fmla="*/ 38 w 89"/>
                    <a:gd name="T35" fmla="*/ 38 h 88"/>
                    <a:gd name="T36" fmla="*/ 45 w 89"/>
                    <a:gd name="T37" fmla="*/ 35 h 88"/>
                    <a:gd name="T38" fmla="*/ 51 w 89"/>
                    <a:gd name="T39" fmla="*/ 38 h 88"/>
                    <a:gd name="T40" fmla="*/ 51 w 89"/>
                    <a:gd name="T41" fmla="*/ 51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89" h="88">
                      <a:moveTo>
                        <a:pt x="88" y="81"/>
                      </a:moveTo>
                      <a:cubicBezTo>
                        <a:pt x="88" y="80"/>
                        <a:pt x="74" y="64"/>
                        <a:pt x="69" y="25"/>
                      </a:cubicBezTo>
                      <a:cubicBezTo>
                        <a:pt x="69" y="24"/>
                        <a:pt x="69" y="24"/>
                        <a:pt x="68" y="24"/>
                      </a:cubicBezTo>
                      <a:cubicBezTo>
                        <a:pt x="68" y="24"/>
                        <a:pt x="55" y="20"/>
                        <a:pt x="35" y="0"/>
                      </a:cubicBezTo>
                      <a:cubicBezTo>
                        <a:pt x="34" y="0"/>
                        <a:pt x="34" y="0"/>
                        <a:pt x="33" y="0"/>
                      </a:cubicBezTo>
                      <a:cubicBezTo>
                        <a:pt x="0" y="33"/>
                        <a:pt x="0" y="33"/>
                        <a:pt x="0" y="33"/>
                      </a:cubicBezTo>
                      <a:cubicBezTo>
                        <a:pt x="0" y="34"/>
                        <a:pt x="0" y="34"/>
                        <a:pt x="0" y="35"/>
                      </a:cubicBezTo>
                      <a:cubicBezTo>
                        <a:pt x="21" y="55"/>
                        <a:pt x="24" y="68"/>
                        <a:pt x="24" y="68"/>
                      </a:cubicBezTo>
                      <a:cubicBezTo>
                        <a:pt x="24" y="68"/>
                        <a:pt x="24" y="69"/>
                        <a:pt x="25" y="69"/>
                      </a:cubicBezTo>
                      <a:cubicBezTo>
                        <a:pt x="64" y="74"/>
                        <a:pt x="81" y="88"/>
                        <a:pt x="81" y="88"/>
                      </a:cubicBezTo>
                      <a:cubicBezTo>
                        <a:pt x="81" y="88"/>
                        <a:pt x="81" y="88"/>
                        <a:pt x="81" y="88"/>
                      </a:cubicBezTo>
                      <a:cubicBezTo>
                        <a:pt x="82" y="88"/>
                        <a:pt x="82" y="88"/>
                        <a:pt x="82" y="88"/>
                      </a:cubicBezTo>
                      <a:cubicBezTo>
                        <a:pt x="88" y="82"/>
                        <a:pt x="88" y="82"/>
                        <a:pt x="88" y="82"/>
                      </a:cubicBezTo>
                      <a:cubicBezTo>
                        <a:pt x="89" y="82"/>
                        <a:pt x="89" y="81"/>
                        <a:pt x="88" y="81"/>
                      </a:cubicBezTo>
                      <a:close/>
                      <a:moveTo>
                        <a:pt x="51" y="51"/>
                      </a:moveTo>
                      <a:cubicBezTo>
                        <a:pt x="48" y="54"/>
                        <a:pt x="42" y="54"/>
                        <a:pt x="38" y="51"/>
                      </a:cubicBezTo>
                      <a:cubicBezTo>
                        <a:pt x="37" y="49"/>
                        <a:pt x="36" y="47"/>
                        <a:pt x="36" y="44"/>
                      </a:cubicBezTo>
                      <a:cubicBezTo>
                        <a:pt x="36" y="42"/>
                        <a:pt x="37" y="40"/>
                        <a:pt x="38" y="38"/>
                      </a:cubicBezTo>
                      <a:cubicBezTo>
                        <a:pt x="40" y="36"/>
                        <a:pt x="42" y="35"/>
                        <a:pt x="45" y="35"/>
                      </a:cubicBezTo>
                      <a:cubicBezTo>
                        <a:pt x="47" y="35"/>
                        <a:pt x="49" y="36"/>
                        <a:pt x="51" y="38"/>
                      </a:cubicBezTo>
                      <a:cubicBezTo>
                        <a:pt x="54" y="42"/>
                        <a:pt x="54" y="47"/>
                        <a:pt x="51" y="5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5" name="文本框 4"/>
          <p:cNvSpPr txBox="1"/>
          <p:nvPr/>
        </p:nvSpPr>
        <p:spPr>
          <a:xfrm>
            <a:off x="1197768" y="1598663"/>
            <a:ext cx="599309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1</a:t>
            </a:r>
            <a:r>
              <a:rPr lang="zh-CN" altLang="en-US" sz="1600" dirty="0"/>
              <a:t>、位图像素放大会失真，</a:t>
            </a:r>
            <a:r>
              <a:rPr lang="en-US" altLang="zh-CN" sz="1600" dirty="0"/>
              <a:t>canvas</a:t>
            </a:r>
            <a:r>
              <a:rPr lang="zh-CN" altLang="en-US" sz="1600" dirty="0"/>
              <a:t>为位图像素。</a:t>
            </a:r>
            <a:endParaRPr lang="en-US" altLang="zh-CN" sz="1600" dirty="0"/>
          </a:p>
          <a:p>
            <a:endParaRPr lang="zh-CN" altLang="en-US" sz="1600" dirty="0"/>
          </a:p>
          <a:p>
            <a:r>
              <a:rPr lang="en-US" altLang="zh-CN" sz="1600" dirty="0"/>
              <a:t>2</a:t>
            </a:r>
            <a:r>
              <a:rPr lang="zh-CN" altLang="en-US" sz="1600" dirty="0"/>
              <a:t>、</a:t>
            </a:r>
            <a:r>
              <a:rPr lang="en-US" altLang="zh-CN" sz="1600" dirty="0"/>
              <a:t>canvas </a:t>
            </a:r>
            <a:r>
              <a:rPr lang="zh-CN" altLang="en-US" sz="1600" dirty="0"/>
              <a:t>绘图时，会从两个物理像素的中间位置开始绘制并向两边扩散 </a:t>
            </a:r>
            <a:r>
              <a:rPr lang="en-US" altLang="zh-CN" sz="1600" dirty="0"/>
              <a:t>0.5 </a:t>
            </a:r>
            <a:r>
              <a:rPr lang="zh-CN" altLang="en-US" sz="1600" dirty="0"/>
              <a:t>个物理像素。由于不存在 </a:t>
            </a:r>
            <a:r>
              <a:rPr lang="en-US" altLang="zh-CN" sz="1600" dirty="0"/>
              <a:t>0.5 </a:t>
            </a:r>
            <a:r>
              <a:rPr lang="zh-CN" altLang="en-US" sz="1600" dirty="0"/>
              <a:t>个像素，两边都取了</a:t>
            </a:r>
            <a:r>
              <a:rPr lang="en-US" altLang="zh-CN" sz="1600" dirty="0"/>
              <a:t>1</a:t>
            </a:r>
            <a:r>
              <a:rPr lang="zh-CN" altLang="en-US" sz="1600" dirty="0"/>
              <a:t>个像素，视觉上就造成了模糊。</a:t>
            </a:r>
            <a:endParaRPr lang="en-US" altLang="zh-CN" sz="1600" dirty="0"/>
          </a:p>
          <a:p>
            <a:endParaRPr lang="en-US" altLang="zh-CN" sz="1600" dirty="0"/>
          </a:p>
          <a:p>
            <a:r>
              <a:rPr lang="zh-CN" altLang="en-US" sz="1600" dirty="0"/>
              <a:t>解决方案：</a:t>
            </a:r>
            <a:endParaRPr lang="en-US" altLang="zh-CN" sz="1600" dirty="0"/>
          </a:p>
          <a:p>
            <a:r>
              <a:rPr lang="zh-CN" altLang="en-US" sz="1600" dirty="0"/>
              <a:t>放大再缩小展示</a:t>
            </a:r>
            <a:endParaRPr lang="en-US" altLang="zh-CN" sz="1600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1978413"/>
            <a:ext cx="2789599" cy="121526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71" name="圆角矩形 70"/>
          <p:cNvSpPr/>
          <p:nvPr/>
        </p:nvSpPr>
        <p:spPr>
          <a:xfrm>
            <a:off x="4086072" y="1950849"/>
            <a:ext cx="4913267" cy="1215263"/>
          </a:xfrm>
          <a:prstGeom prst="round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C00000"/>
              </a:solidFill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5003935" y="1950849"/>
            <a:ext cx="4157379" cy="1215263"/>
          </a:xfrm>
          <a:prstGeom prst="rect">
            <a:avLst/>
          </a:prstGeom>
          <a:solidFill>
            <a:srgbClr val="5B5E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81" name="TextBox 80"/>
          <p:cNvSpPr txBox="1"/>
          <p:nvPr/>
        </p:nvSpPr>
        <p:spPr>
          <a:xfrm flipH="1">
            <a:off x="4410024" y="2091923"/>
            <a:ext cx="269960" cy="845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950" b="1" dirty="0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8</a:t>
            </a:r>
            <a:endParaRPr lang="id-ID" sz="4950" b="1" dirty="0">
              <a:solidFill>
                <a:schemeClr val="bg1"/>
              </a:solidFill>
              <a:latin typeface="方正兰亭黑简体" panose="02000000000000000000" pitchFamily="2" charset="-122"/>
              <a:ea typeface="方正兰亭黑简体" panose="02000000000000000000" pitchFamily="2" charset="-122"/>
            </a:endParaRPr>
          </a:p>
        </p:txBody>
      </p:sp>
      <p:sp>
        <p:nvSpPr>
          <p:cNvPr id="112" name="文本框 9"/>
          <p:cNvSpPr txBox="1"/>
          <p:nvPr/>
        </p:nvSpPr>
        <p:spPr>
          <a:xfrm>
            <a:off x="5094650" y="2328143"/>
            <a:ext cx="3149758" cy="375088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/>
            <a:r>
              <a:rPr lang="zh-CN" altLang="en-US" sz="2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项目：刮刮乐</a:t>
            </a:r>
            <a:endParaRPr lang="zh-CN" altLang="en-US" sz="21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71" name="组合 170"/>
          <p:cNvGrpSpPr/>
          <p:nvPr/>
        </p:nvGrpSpPr>
        <p:grpSpPr>
          <a:xfrm>
            <a:off x="2064628" y="1988867"/>
            <a:ext cx="1384430" cy="1248221"/>
            <a:chOff x="3720691" y="2824413"/>
            <a:chExt cx="1341120" cy="1209172"/>
          </a:xfrm>
        </p:grpSpPr>
        <p:sp>
          <p:nvSpPr>
            <p:cNvPr id="172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173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</p:grpSp>
      <p:sp>
        <p:nvSpPr>
          <p:cNvPr id="175" name="Freeform 5"/>
          <p:cNvSpPr/>
          <p:nvPr/>
        </p:nvSpPr>
        <p:spPr bwMode="auto">
          <a:xfrm rot="1855731">
            <a:off x="2159429" y="2074341"/>
            <a:ext cx="1194827" cy="1077274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noFill/>
          <a:ln w="9525" cap="flat">
            <a:solidFill>
              <a:srgbClr val="414455"/>
            </a:solidFill>
            <a:prstDash val="sysDash"/>
            <a:miter lim="800000"/>
          </a:ln>
          <a:effectLst/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/>
          </a:p>
        </p:txBody>
      </p:sp>
      <p:grpSp>
        <p:nvGrpSpPr>
          <p:cNvPr id="182" name="组合 181"/>
          <p:cNvGrpSpPr/>
          <p:nvPr/>
        </p:nvGrpSpPr>
        <p:grpSpPr>
          <a:xfrm>
            <a:off x="3350801" y="2079269"/>
            <a:ext cx="208734" cy="138347"/>
            <a:chOff x="9482595" y="2565731"/>
            <a:chExt cx="278384" cy="184511"/>
          </a:xfrm>
        </p:grpSpPr>
        <p:sp>
          <p:nvSpPr>
            <p:cNvPr id="183" name="椭圆 182"/>
            <p:cNvSpPr/>
            <p:nvPr/>
          </p:nvSpPr>
          <p:spPr>
            <a:xfrm>
              <a:off x="9482595" y="2565731"/>
              <a:ext cx="71376" cy="7137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84" name="椭圆 183"/>
            <p:cNvSpPr/>
            <p:nvPr/>
          </p:nvSpPr>
          <p:spPr>
            <a:xfrm>
              <a:off x="9625979" y="2615242"/>
              <a:ext cx="135000" cy="135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pic>
        <p:nvPicPr>
          <p:cNvPr id="4" name="图片 3" descr="00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99005" y="2078990"/>
            <a:ext cx="1114425" cy="114617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文本框 9"/>
          <p:cNvSpPr txBox="1"/>
          <p:nvPr/>
        </p:nvSpPr>
        <p:spPr>
          <a:xfrm>
            <a:off x="1007970" y="231626"/>
            <a:ext cx="2195878" cy="259671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/>
            <a:r>
              <a:rPr lang="zh-CN" altLang="en-US" sz="135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项目：刮刮乐</a:t>
            </a:r>
            <a:endParaRPr lang="zh-CN" altLang="en-US" sz="1350" dirty="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4" name="直接连接符 123"/>
          <p:cNvCxnSpPr/>
          <p:nvPr/>
        </p:nvCxnSpPr>
        <p:spPr>
          <a:xfrm>
            <a:off x="1007970" y="491297"/>
            <a:ext cx="7291077" cy="0"/>
          </a:xfrm>
          <a:prstGeom prst="line">
            <a:avLst/>
          </a:prstGeom>
          <a:ln>
            <a:solidFill>
              <a:srgbClr val="41445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5" name="组合 124"/>
          <p:cNvGrpSpPr/>
          <p:nvPr/>
        </p:nvGrpSpPr>
        <p:grpSpPr>
          <a:xfrm>
            <a:off x="8427406" y="345603"/>
            <a:ext cx="193989" cy="174903"/>
            <a:chOff x="3720691" y="2824413"/>
            <a:chExt cx="1341120" cy="1209172"/>
          </a:xfrm>
        </p:grpSpPr>
        <p:sp>
          <p:nvSpPr>
            <p:cNvPr id="126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  <p:sp>
          <p:nvSpPr>
            <p:cNvPr id="127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</p:grpSp>
      <p:grpSp>
        <p:nvGrpSpPr>
          <p:cNvPr id="65" name="组合 64"/>
          <p:cNvGrpSpPr/>
          <p:nvPr/>
        </p:nvGrpSpPr>
        <p:grpSpPr>
          <a:xfrm>
            <a:off x="414620" y="142563"/>
            <a:ext cx="502789" cy="453321"/>
            <a:chOff x="5424755" y="1340768"/>
            <a:chExt cx="670560" cy="604586"/>
          </a:xfrm>
        </p:grpSpPr>
        <p:grpSp>
          <p:nvGrpSpPr>
            <p:cNvPr id="66" name="组合 65"/>
            <p:cNvGrpSpPr/>
            <p:nvPr/>
          </p:nvGrpSpPr>
          <p:grpSpPr>
            <a:xfrm>
              <a:off x="5424755" y="1340768"/>
              <a:ext cx="670560" cy="604586"/>
              <a:chOff x="3720691" y="2824413"/>
              <a:chExt cx="1341120" cy="1209172"/>
            </a:xfrm>
          </p:grpSpPr>
          <p:sp>
            <p:nvSpPr>
              <p:cNvPr id="69" name="Freeform 5"/>
              <p:cNvSpPr/>
              <p:nvPr/>
            </p:nvSpPr>
            <p:spPr bwMode="auto">
              <a:xfrm rot="1855731">
                <a:off x="3720691" y="2824413"/>
                <a:ext cx="1341120" cy="1209172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16200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190500" dist="1143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73" name="Freeform 5"/>
              <p:cNvSpPr/>
              <p:nvPr/>
            </p:nvSpPr>
            <p:spPr bwMode="auto">
              <a:xfrm rot="1855731">
                <a:off x="3764581" y="2863367"/>
                <a:ext cx="1264630" cy="1140208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21594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</p:grpSp>
        <p:sp>
          <p:nvSpPr>
            <p:cNvPr id="67" name="Freeform 5"/>
            <p:cNvSpPr/>
            <p:nvPr/>
          </p:nvSpPr>
          <p:spPr bwMode="auto">
            <a:xfrm rot="1855731">
              <a:off x="5470180" y="1383052"/>
              <a:ext cx="576760" cy="52001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noFill/>
            <a:ln w="9525" cap="flat">
              <a:solidFill>
                <a:srgbClr val="414455"/>
              </a:solidFill>
              <a:prstDash val="sysDash"/>
              <a:miter lim="800000"/>
            </a:ln>
            <a:effectLst/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</p:grpSp>
      <p:pic>
        <p:nvPicPr>
          <p:cNvPr id="2" name="图片 1" descr="00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0535" y="179070"/>
            <a:ext cx="388620" cy="400050"/>
          </a:xfrm>
          <a:prstGeom prst="rect">
            <a:avLst/>
          </a:prstGeom>
        </p:spPr>
      </p:pic>
      <p:grpSp>
        <p:nvGrpSpPr>
          <p:cNvPr id="35" name="组合 34"/>
          <p:cNvGrpSpPr/>
          <p:nvPr/>
        </p:nvGrpSpPr>
        <p:grpSpPr>
          <a:xfrm>
            <a:off x="979805" y="863600"/>
            <a:ext cx="3303905" cy="372745"/>
            <a:chOff x="1543" y="1360"/>
            <a:chExt cx="5203" cy="587"/>
          </a:xfrm>
        </p:grpSpPr>
        <p:sp>
          <p:nvSpPr>
            <p:cNvPr id="3" name="文本框 2"/>
            <p:cNvSpPr txBox="1"/>
            <p:nvPr/>
          </p:nvSpPr>
          <p:spPr>
            <a:xfrm>
              <a:off x="2298" y="1364"/>
              <a:ext cx="4448" cy="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rgbClr val="5B5E7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需求：</a:t>
              </a:r>
              <a:endParaRPr lang="zh-CN" altLang="en-US" dirty="0">
                <a:solidFill>
                  <a:srgbClr val="5B5E77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4" name="组合 33"/>
            <p:cNvGrpSpPr/>
            <p:nvPr/>
          </p:nvGrpSpPr>
          <p:grpSpPr>
            <a:xfrm>
              <a:off x="1543" y="1360"/>
              <a:ext cx="651" cy="587"/>
              <a:chOff x="7541" y="3259"/>
              <a:chExt cx="1356" cy="1222"/>
            </a:xfrm>
          </p:grpSpPr>
          <p:grpSp>
            <p:nvGrpSpPr>
              <p:cNvPr id="33" name="组合 32"/>
              <p:cNvGrpSpPr/>
              <p:nvPr/>
            </p:nvGrpSpPr>
            <p:grpSpPr>
              <a:xfrm>
                <a:off x="7541" y="3259"/>
                <a:ext cx="1356" cy="1223"/>
                <a:chOff x="7541" y="3259"/>
                <a:chExt cx="1356" cy="1223"/>
              </a:xfrm>
            </p:grpSpPr>
            <p:grpSp>
              <p:nvGrpSpPr>
                <p:cNvPr id="25" name="组合 24"/>
                <p:cNvGrpSpPr/>
                <p:nvPr/>
              </p:nvGrpSpPr>
              <p:grpSpPr>
                <a:xfrm>
                  <a:off x="7541" y="3259"/>
                  <a:ext cx="1356" cy="1223"/>
                  <a:chOff x="3720691" y="2824413"/>
                  <a:chExt cx="1341120" cy="1209172"/>
                </a:xfrm>
              </p:grpSpPr>
              <p:sp>
                <p:nvSpPr>
                  <p:cNvPr id="26" name="Freeform 5"/>
                  <p:cNvSpPr/>
                  <p:nvPr/>
                </p:nvSpPr>
                <p:spPr bwMode="auto">
                  <a:xfrm rot="1855731">
                    <a:off x="3720691" y="2824413"/>
                    <a:ext cx="1341120" cy="1209172"/>
                  </a:xfrm>
                  <a:custGeom>
                    <a:avLst/>
                    <a:gdLst>
                      <a:gd name="T0" fmla="*/ 2151 w 2740"/>
                      <a:gd name="T1" fmla="*/ 2315 h 2446"/>
                      <a:gd name="T2" fmla="*/ 2055 w 2740"/>
                      <a:gd name="T3" fmla="*/ 2410 h 2446"/>
                      <a:gd name="T4" fmla="*/ 1918 w 2740"/>
                      <a:gd name="T5" fmla="*/ 2445 h 2446"/>
                      <a:gd name="T6" fmla="*/ 816 w 2740"/>
                      <a:gd name="T7" fmla="*/ 2445 h 2446"/>
                      <a:gd name="T8" fmla="*/ 685 w 2740"/>
                      <a:gd name="T9" fmla="*/ 2410 h 2446"/>
                      <a:gd name="T10" fmla="*/ 589 w 2740"/>
                      <a:gd name="T11" fmla="*/ 2314 h 2446"/>
                      <a:gd name="T12" fmla="*/ 36 w 2740"/>
                      <a:gd name="T13" fmla="*/ 1356 h 2446"/>
                      <a:gd name="T14" fmla="*/ 0 w 2740"/>
                      <a:gd name="T15" fmla="*/ 1223 h 2446"/>
                      <a:gd name="T16" fmla="*/ 36 w 2740"/>
                      <a:gd name="T17" fmla="*/ 1089 h 2446"/>
                      <a:gd name="T18" fmla="*/ 587 w 2740"/>
                      <a:gd name="T19" fmla="*/ 135 h 2446"/>
                      <a:gd name="T20" fmla="*/ 685 w 2740"/>
                      <a:gd name="T21" fmla="*/ 37 h 2446"/>
                      <a:gd name="T22" fmla="*/ 810 w 2740"/>
                      <a:gd name="T23" fmla="*/ 1 h 2446"/>
                      <a:gd name="T24" fmla="*/ 1916 w 2740"/>
                      <a:gd name="T25" fmla="*/ 1 h 2446"/>
                      <a:gd name="T26" fmla="*/ 2055 w 2740"/>
                      <a:gd name="T27" fmla="*/ 37 h 2446"/>
                      <a:gd name="T28" fmla="*/ 2151 w 2740"/>
                      <a:gd name="T29" fmla="*/ 132 h 2446"/>
                      <a:gd name="T30" fmla="*/ 2702 w 2740"/>
                      <a:gd name="T31" fmla="*/ 1086 h 2446"/>
                      <a:gd name="T32" fmla="*/ 2740 w 2740"/>
                      <a:gd name="T33" fmla="*/ 1223 h 2446"/>
                      <a:gd name="T34" fmla="*/ 2701 w 2740"/>
                      <a:gd name="T35" fmla="*/ 1361 h 2446"/>
                      <a:gd name="T36" fmla="*/ 2151 w 2740"/>
                      <a:gd name="T37" fmla="*/ 2315 h 24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2740" h="2446">
                        <a:moveTo>
                          <a:pt x="2151" y="2315"/>
                        </a:moveTo>
                        <a:cubicBezTo>
                          <a:pt x="2128" y="2353"/>
                          <a:pt x="2096" y="2386"/>
                          <a:pt x="2055" y="2410"/>
                        </a:cubicBezTo>
                        <a:cubicBezTo>
                          <a:pt x="2012" y="2435"/>
                          <a:pt x="1965" y="2446"/>
                          <a:pt x="1918" y="2445"/>
                        </a:cubicBezTo>
                        <a:lnTo>
                          <a:pt x="816" y="2445"/>
                        </a:lnTo>
                        <a:cubicBezTo>
                          <a:pt x="772" y="2445"/>
                          <a:pt x="726" y="2434"/>
                          <a:pt x="685" y="2410"/>
                        </a:cubicBezTo>
                        <a:cubicBezTo>
                          <a:pt x="644" y="2386"/>
                          <a:pt x="611" y="2353"/>
                          <a:pt x="589" y="2314"/>
                        </a:cubicBezTo>
                        <a:lnTo>
                          <a:pt x="36" y="1356"/>
                        </a:lnTo>
                        <a:cubicBezTo>
                          <a:pt x="13" y="1317"/>
                          <a:pt x="0" y="1272"/>
                          <a:pt x="0" y="1223"/>
                        </a:cubicBezTo>
                        <a:cubicBezTo>
                          <a:pt x="0" y="1174"/>
                          <a:pt x="13" y="1129"/>
                          <a:pt x="36" y="1089"/>
                        </a:cubicBezTo>
                        <a:lnTo>
                          <a:pt x="587" y="135"/>
                        </a:lnTo>
                        <a:cubicBezTo>
                          <a:pt x="610" y="96"/>
                          <a:pt x="643" y="61"/>
                          <a:pt x="685" y="37"/>
                        </a:cubicBezTo>
                        <a:cubicBezTo>
                          <a:pt x="724" y="14"/>
                          <a:pt x="767" y="2"/>
                          <a:pt x="810" y="1"/>
                        </a:cubicBezTo>
                        <a:lnTo>
                          <a:pt x="1916" y="1"/>
                        </a:lnTo>
                        <a:cubicBezTo>
                          <a:pt x="1963" y="0"/>
                          <a:pt x="2011" y="11"/>
                          <a:pt x="2055" y="37"/>
                        </a:cubicBezTo>
                        <a:cubicBezTo>
                          <a:pt x="2096" y="60"/>
                          <a:pt x="2129" y="93"/>
                          <a:pt x="2151" y="132"/>
                        </a:cubicBezTo>
                        <a:lnTo>
                          <a:pt x="2702" y="1086"/>
                        </a:lnTo>
                        <a:cubicBezTo>
                          <a:pt x="2726" y="1126"/>
                          <a:pt x="2740" y="1173"/>
                          <a:pt x="2740" y="1223"/>
                        </a:cubicBezTo>
                        <a:cubicBezTo>
                          <a:pt x="2740" y="1274"/>
                          <a:pt x="2726" y="1321"/>
                          <a:pt x="2701" y="1361"/>
                        </a:cubicBezTo>
                        <a:lnTo>
                          <a:pt x="2151" y="231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D3D3D3"/>
                      </a:gs>
                      <a:gs pos="100000">
                        <a:srgbClr val="F9F9F9"/>
                      </a:gs>
                    </a:gsLst>
                    <a:lin ang="16200000" scaled="0"/>
                  </a:gradFill>
                  <a:ln w="12700" cap="flat">
                    <a:noFill/>
                    <a:prstDash val="solid"/>
                    <a:miter lim="800000"/>
                  </a:ln>
                  <a:effectLst>
                    <a:outerShdw blurRad="190500" dist="1143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vert="horz" wrap="square" lIns="68562" tIns="34281" rIns="68562" bIns="34281" numCol="1" anchor="t" anchorCtr="0" compatLnSpc="1"/>
                  <a:lstStyle/>
                  <a:p>
                    <a:endParaRPr lang="zh-CN" altLang="en-US" sz="1350"/>
                  </a:p>
                </p:txBody>
              </p:sp>
              <p:sp>
                <p:nvSpPr>
                  <p:cNvPr id="27" name="Freeform 5"/>
                  <p:cNvSpPr/>
                  <p:nvPr/>
                </p:nvSpPr>
                <p:spPr bwMode="auto">
                  <a:xfrm rot="1855731">
                    <a:off x="3764581" y="2863367"/>
                    <a:ext cx="1264630" cy="1140208"/>
                  </a:xfrm>
                  <a:custGeom>
                    <a:avLst/>
                    <a:gdLst>
                      <a:gd name="T0" fmla="*/ 2151 w 2740"/>
                      <a:gd name="T1" fmla="*/ 2315 h 2446"/>
                      <a:gd name="T2" fmla="*/ 2055 w 2740"/>
                      <a:gd name="T3" fmla="*/ 2410 h 2446"/>
                      <a:gd name="T4" fmla="*/ 1918 w 2740"/>
                      <a:gd name="T5" fmla="*/ 2445 h 2446"/>
                      <a:gd name="T6" fmla="*/ 816 w 2740"/>
                      <a:gd name="T7" fmla="*/ 2445 h 2446"/>
                      <a:gd name="T8" fmla="*/ 685 w 2740"/>
                      <a:gd name="T9" fmla="*/ 2410 h 2446"/>
                      <a:gd name="T10" fmla="*/ 589 w 2740"/>
                      <a:gd name="T11" fmla="*/ 2314 h 2446"/>
                      <a:gd name="T12" fmla="*/ 36 w 2740"/>
                      <a:gd name="T13" fmla="*/ 1356 h 2446"/>
                      <a:gd name="T14" fmla="*/ 0 w 2740"/>
                      <a:gd name="T15" fmla="*/ 1223 h 2446"/>
                      <a:gd name="T16" fmla="*/ 36 w 2740"/>
                      <a:gd name="T17" fmla="*/ 1089 h 2446"/>
                      <a:gd name="T18" fmla="*/ 587 w 2740"/>
                      <a:gd name="T19" fmla="*/ 135 h 2446"/>
                      <a:gd name="T20" fmla="*/ 685 w 2740"/>
                      <a:gd name="T21" fmla="*/ 37 h 2446"/>
                      <a:gd name="T22" fmla="*/ 810 w 2740"/>
                      <a:gd name="T23" fmla="*/ 1 h 2446"/>
                      <a:gd name="T24" fmla="*/ 1916 w 2740"/>
                      <a:gd name="T25" fmla="*/ 1 h 2446"/>
                      <a:gd name="T26" fmla="*/ 2055 w 2740"/>
                      <a:gd name="T27" fmla="*/ 37 h 2446"/>
                      <a:gd name="T28" fmla="*/ 2151 w 2740"/>
                      <a:gd name="T29" fmla="*/ 132 h 2446"/>
                      <a:gd name="T30" fmla="*/ 2702 w 2740"/>
                      <a:gd name="T31" fmla="*/ 1086 h 2446"/>
                      <a:gd name="T32" fmla="*/ 2740 w 2740"/>
                      <a:gd name="T33" fmla="*/ 1223 h 2446"/>
                      <a:gd name="T34" fmla="*/ 2701 w 2740"/>
                      <a:gd name="T35" fmla="*/ 1361 h 2446"/>
                      <a:gd name="T36" fmla="*/ 2151 w 2740"/>
                      <a:gd name="T37" fmla="*/ 2315 h 24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2740" h="2446">
                        <a:moveTo>
                          <a:pt x="2151" y="2315"/>
                        </a:moveTo>
                        <a:cubicBezTo>
                          <a:pt x="2128" y="2353"/>
                          <a:pt x="2096" y="2386"/>
                          <a:pt x="2055" y="2410"/>
                        </a:cubicBezTo>
                        <a:cubicBezTo>
                          <a:pt x="2012" y="2435"/>
                          <a:pt x="1965" y="2446"/>
                          <a:pt x="1918" y="2445"/>
                        </a:cubicBezTo>
                        <a:lnTo>
                          <a:pt x="816" y="2445"/>
                        </a:lnTo>
                        <a:cubicBezTo>
                          <a:pt x="772" y="2445"/>
                          <a:pt x="726" y="2434"/>
                          <a:pt x="685" y="2410"/>
                        </a:cubicBezTo>
                        <a:cubicBezTo>
                          <a:pt x="644" y="2386"/>
                          <a:pt x="611" y="2353"/>
                          <a:pt x="589" y="2314"/>
                        </a:cubicBezTo>
                        <a:lnTo>
                          <a:pt x="36" y="1356"/>
                        </a:lnTo>
                        <a:cubicBezTo>
                          <a:pt x="13" y="1317"/>
                          <a:pt x="0" y="1272"/>
                          <a:pt x="0" y="1223"/>
                        </a:cubicBezTo>
                        <a:cubicBezTo>
                          <a:pt x="0" y="1174"/>
                          <a:pt x="13" y="1129"/>
                          <a:pt x="36" y="1089"/>
                        </a:cubicBezTo>
                        <a:lnTo>
                          <a:pt x="587" y="135"/>
                        </a:lnTo>
                        <a:cubicBezTo>
                          <a:pt x="610" y="96"/>
                          <a:pt x="643" y="61"/>
                          <a:pt x="685" y="37"/>
                        </a:cubicBezTo>
                        <a:cubicBezTo>
                          <a:pt x="724" y="14"/>
                          <a:pt x="767" y="2"/>
                          <a:pt x="810" y="1"/>
                        </a:cubicBezTo>
                        <a:lnTo>
                          <a:pt x="1916" y="1"/>
                        </a:lnTo>
                        <a:cubicBezTo>
                          <a:pt x="1963" y="0"/>
                          <a:pt x="2011" y="11"/>
                          <a:pt x="2055" y="37"/>
                        </a:cubicBezTo>
                        <a:cubicBezTo>
                          <a:pt x="2096" y="60"/>
                          <a:pt x="2129" y="93"/>
                          <a:pt x="2151" y="132"/>
                        </a:cubicBezTo>
                        <a:lnTo>
                          <a:pt x="2702" y="1086"/>
                        </a:lnTo>
                        <a:cubicBezTo>
                          <a:pt x="2726" y="1126"/>
                          <a:pt x="2740" y="1173"/>
                          <a:pt x="2740" y="1223"/>
                        </a:cubicBezTo>
                        <a:cubicBezTo>
                          <a:pt x="2740" y="1274"/>
                          <a:pt x="2726" y="1321"/>
                          <a:pt x="2701" y="1361"/>
                        </a:cubicBezTo>
                        <a:lnTo>
                          <a:pt x="2151" y="231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D3D3D3"/>
                      </a:gs>
                      <a:gs pos="100000">
                        <a:srgbClr val="F9F9F9"/>
                      </a:gs>
                    </a:gsLst>
                    <a:lin ang="21594000" scaled="0"/>
                  </a:gradFill>
                  <a:ln w="12700" cap="flat">
                    <a:noFill/>
                    <a:prstDash val="solid"/>
                    <a:miter lim="800000"/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vert="horz" wrap="square" lIns="68562" tIns="34281" rIns="68562" bIns="34281" numCol="1" anchor="t" anchorCtr="0" compatLnSpc="1"/>
                  <a:lstStyle/>
                  <a:p>
                    <a:endParaRPr lang="zh-CN" altLang="en-US" sz="1350"/>
                  </a:p>
                </p:txBody>
              </p:sp>
            </p:grpSp>
            <p:sp>
              <p:nvSpPr>
                <p:cNvPr id="28" name="Freeform 5"/>
                <p:cNvSpPr/>
                <p:nvPr/>
              </p:nvSpPr>
              <p:spPr bwMode="auto">
                <a:xfrm rot="1855731">
                  <a:off x="7634" y="3343"/>
                  <a:ext cx="1171" cy="1055"/>
                </a:xfrm>
                <a:custGeom>
                  <a:avLst/>
                  <a:gdLst>
                    <a:gd name="T0" fmla="*/ 2151 w 2740"/>
                    <a:gd name="T1" fmla="*/ 2315 h 2446"/>
                    <a:gd name="T2" fmla="*/ 2055 w 2740"/>
                    <a:gd name="T3" fmla="*/ 2410 h 2446"/>
                    <a:gd name="T4" fmla="*/ 1918 w 2740"/>
                    <a:gd name="T5" fmla="*/ 2445 h 2446"/>
                    <a:gd name="T6" fmla="*/ 816 w 2740"/>
                    <a:gd name="T7" fmla="*/ 2445 h 2446"/>
                    <a:gd name="T8" fmla="*/ 685 w 2740"/>
                    <a:gd name="T9" fmla="*/ 2410 h 2446"/>
                    <a:gd name="T10" fmla="*/ 589 w 2740"/>
                    <a:gd name="T11" fmla="*/ 2314 h 2446"/>
                    <a:gd name="T12" fmla="*/ 36 w 2740"/>
                    <a:gd name="T13" fmla="*/ 1356 h 2446"/>
                    <a:gd name="T14" fmla="*/ 0 w 2740"/>
                    <a:gd name="T15" fmla="*/ 1223 h 2446"/>
                    <a:gd name="T16" fmla="*/ 36 w 2740"/>
                    <a:gd name="T17" fmla="*/ 1089 h 2446"/>
                    <a:gd name="T18" fmla="*/ 587 w 2740"/>
                    <a:gd name="T19" fmla="*/ 135 h 2446"/>
                    <a:gd name="T20" fmla="*/ 685 w 2740"/>
                    <a:gd name="T21" fmla="*/ 37 h 2446"/>
                    <a:gd name="T22" fmla="*/ 810 w 2740"/>
                    <a:gd name="T23" fmla="*/ 1 h 2446"/>
                    <a:gd name="T24" fmla="*/ 1916 w 2740"/>
                    <a:gd name="T25" fmla="*/ 1 h 2446"/>
                    <a:gd name="T26" fmla="*/ 2055 w 2740"/>
                    <a:gd name="T27" fmla="*/ 37 h 2446"/>
                    <a:gd name="T28" fmla="*/ 2151 w 2740"/>
                    <a:gd name="T29" fmla="*/ 132 h 2446"/>
                    <a:gd name="T30" fmla="*/ 2702 w 2740"/>
                    <a:gd name="T31" fmla="*/ 1086 h 2446"/>
                    <a:gd name="T32" fmla="*/ 2740 w 2740"/>
                    <a:gd name="T33" fmla="*/ 1223 h 2446"/>
                    <a:gd name="T34" fmla="*/ 2701 w 2740"/>
                    <a:gd name="T35" fmla="*/ 1361 h 2446"/>
                    <a:gd name="T36" fmla="*/ 2151 w 2740"/>
                    <a:gd name="T37" fmla="*/ 2315 h 24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740" h="2446">
                      <a:moveTo>
                        <a:pt x="2151" y="2315"/>
                      </a:moveTo>
                      <a:cubicBezTo>
                        <a:pt x="2128" y="2353"/>
                        <a:pt x="2096" y="2386"/>
                        <a:pt x="2055" y="2410"/>
                      </a:cubicBezTo>
                      <a:cubicBezTo>
                        <a:pt x="2012" y="2435"/>
                        <a:pt x="1965" y="2446"/>
                        <a:pt x="1918" y="2445"/>
                      </a:cubicBezTo>
                      <a:lnTo>
                        <a:pt x="816" y="2445"/>
                      </a:lnTo>
                      <a:cubicBezTo>
                        <a:pt x="772" y="2445"/>
                        <a:pt x="726" y="2434"/>
                        <a:pt x="685" y="2410"/>
                      </a:cubicBezTo>
                      <a:cubicBezTo>
                        <a:pt x="644" y="2386"/>
                        <a:pt x="611" y="2353"/>
                        <a:pt x="589" y="2314"/>
                      </a:cubicBezTo>
                      <a:lnTo>
                        <a:pt x="36" y="1356"/>
                      </a:lnTo>
                      <a:cubicBezTo>
                        <a:pt x="13" y="1317"/>
                        <a:pt x="0" y="1272"/>
                        <a:pt x="0" y="1223"/>
                      </a:cubicBezTo>
                      <a:cubicBezTo>
                        <a:pt x="0" y="1174"/>
                        <a:pt x="13" y="1129"/>
                        <a:pt x="36" y="1089"/>
                      </a:cubicBezTo>
                      <a:lnTo>
                        <a:pt x="587" y="135"/>
                      </a:lnTo>
                      <a:cubicBezTo>
                        <a:pt x="610" y="96"/>
                        <a:pt x="643" y="61"/>
                        <a:pt x="685" y="37"/>
                      </a:cubicBezTo>
                      <a:cubicBezTo>
                        <a:pt x="724" y="14"/>
                        <a:pt x="767" y="2"/>
                        <a:pt x="810" y="1"/>
                      </a:cubicBezTo>
                      <a:lnTo>
                        <a:pt x="1916" y="1"/>
                      </a:lnTo>
                      <a:cubicBezTo>
                        <a:pt x="1963" y="0"/>
                        <a:pt x="2011" y="11"/>
                        <a:pt x="2055" y="37"/>
                      </a:cubicBezTo>
                      <a:cubicBezTo>
                        <a:pt x="2096" y="60"/>
                        <a:pt x="2129" y="93"/>
                        <a:pt x="2151" y="132"/>
                      </a:cubicBezTo>
                      <a:lnTo>
                        <a:pt x="2702" y="1086"/>
                      </a:lnTo>
                      <a:cubicBezTo>
                        <a:pt x="2726" y="1126"/>
                        <a:pt x="2740" y="1173"/>
                        <a:pt x="2740" y="1223"/>
                      </a:cubicBezTo>
                      <a:cubicBezTo>
                        <a:pt x="2740" y="1274"/>
                        <a:pt x="2726" y="1321"/>
                        <a:pt x="2701" y="1361"/>
                      </a:cubicBezTo>
                      <a:lnTo>
                        <a:pt x="2151" y="2315"/>
                      </a:lnTo>
                      <a:close/>
                    </a:path>
                  </a:pathLst>
                </a:custGeom>
                <a:noFill/>
                <a:ln w="9525" cap="flat">
                  <a:solidFill>
                    <a:srgbClr val="414455"/>
                  </a:solidFill>
                  <a:prstDash val="sysDash"/>
                  <a:miter lim="800000"/>
                </a:ln>
                <a:effectLst/>
              </p:spPr>
              <p:txBody>
                <a:bodyPr vert="horz" wrap="square" lIns="68562" tIns="34281" rIns="68562" bIns="34281" numCol="1" anchor="t" anchorCtr="0" compatLnSpc="1"/>
                <a:lstStyle/>
                <a:p>
                  <a:endParaRPr lang="zh-CN" altLang="en-US" sz="1350"/>
                </a:p>
              </p:txBody>
            </p:sp>
          </p:grpSp>
          <p:grpSp>
            <p:nvGrpSpPr>
              <p:cNvPr id="4" name="组合 3"/>
              <p:cNvGrpSpPr/>
              <p:nvPr/>
            </p:nvGrpSpPr>
            <p:grpSpPr>
              <a:xfrm>
                <a:off x="7921" y="3535"/>
                <a:ext cx="626" cy="627"/>
                <a:chOff x="11986" y="3265"/>
                <a:chExt cx="869" cy="870"/>
              </a:xfrm>
              <a:solidFill>
                <a:srgbClr val="414455"/>
              </a:solidFill>
            </p:grpSpPr>
            <p:sp>
              <p:nvSpPr>
                <p:cNvPr id="51" name="Freeform 51"/>
                <p:cNvSpPr/>
                <p:nvPr/>
              </p:nvSpPr>
              <p:spPr bwMode="auto">
                <a:xfrm>
                  <a:off x="12333" y="3618"/>
                  <a:ext cx="255" cy="255"/>
                </a:xfrm>
                <a:custGeom>
                  <a:avLst/>
                  <a:gdLst>
                    <a:gd name="T0" fmla="*/ 56 w 56"/>
                    <a:gd name="T1" fmla="*/ 18 h 56"/>
                    <a:gd name="T2" fmla="*/ 56 w 56"/>
                    <a:gd name="T3" fmla="*/ 17 h 56"/>
                    <a:gd name="T4" fmla="*/ 38 w 56"/>
                    <a:gd name="T5" fmla="*/ 0 h 56"/>
                    <a:gd name="T6" fmla="*/ 37 w 56"/>
                    <a:gd name="T7" fmla="*/ 0 h 56"/>
                    <a:gd name="T8" fmla="*/ 0 w 56"/>
                    <a:gd name="T9" fmla="*/ 37 h 56"/>
                    <a:gd name="T10" fmla="*/ 0 w 56"/>
                    <a:gd name="T11" fmla="*/ 38 h 56"/>
                    <a:gd name="T12" fmla="*/ 17 w 56"/>
                    <a:gd name="T13" fmla="*/ 55 h 56"/>
                    <a:gd name="T14" fmla="*/ 18 w 56"/>
                    <a:gd name="T15" fmla="*/ 56 h 56"/>
                    <a:gd name="T16" fmla="*/ 19 w 56"/>
                    <a:gd name="T17" fmla="*/ 55 h 56"/>
                    <a:gd name="T18" fmla="*/ 56 w 56"/>
                    <a:gd name="T19" fmla="*/ 19 h 56"/>
                    <a:gd name="T20" fmla="*/ 56 w 56"/>
                    <a:gd name="T21" fmla="*/ 18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56" h="56">
                      <a:moveTo>
                        <a:pt x="56" y="18"/>
                      </a:moveTo>
                      <a:cubicBezTo>
                        <a:pt x="56" y="18"/>
                        <a:pt x="56" y="17"/>
                        <a:pt x="56" y="17"/>
                      </a:cubicBezTo>
                      <a:cubicBezTo>
                        <a:pt x="38" y="0"/>
                        <a:pt x="38" y="0"/>
                        <a:pt x="38" y="0"/>
                      </a:cubicBezTo>
                      <a:cubicBezTo>
                        <a:pt x="38" y="0"/>
                        <a:pt x="37" y="0"/>
                        <a:pt x="37" y="0"/>
                      </a:cubicBezTo>
                      <a:cubicBezTo>
                        <a:pt x="0" y="37"/>
                        <a:pt x="0" y="37"/>
                        <a:pt x="0" y="37"/>
                      </a:cubicBezTo>
                      <a:cubicBezTo>
                        <a:pt x="0" y="37"/>
                        <a:pt x="0" y="38"/>
                        <a:pt x="0" y="38"/>
                      </a:cubicBezTo>
                      <a:cubicBezTo>
                        <a:pt x="17" y="55"/>
                        <a:pt x="17" y="55"/>
                        <a:pt x="17" y="55"/>
                      </a:cubicBezTo>
                      <a:cubicBezTo>
                        <a:pt x="18" y="56"/>
                        <a:pt x="18" y="56"/>
                        <a:pt x="18" y="56"/>
                      </a:cubicBezTo>
                      <a:cubicBezTo>
                        <a:pt x="18" y="56"/>
                        <a:pt x="19" y="56"/>
                        <a:pt x="19" y="55"/>
                      </a:cubicBezTo>
                      <a:cubicBezTo>
                        <a:pt x="56" y="19"/>
                        <a:pt x="56" y="19"/>
                        <a:pt x="56" y="19"/>
                      </a:cubicBezTo>
                      <a:cubicBezTo>
                        <a:pt x="56" y="19"/>
                        <a:pt x="56" y="18"/>
                        <a:pt x="56" y="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2" name="Freeform 52"/>
                <p:cNvSpPr/>
                <p:nvPr/>
              </p:nvSpPr>
              <p:spPr bwMode="auto">
                <a:xfrm>
                  <a:off x="11986" y="3265"/>
                  <a:ext cx="492" cy="498"/>
                </a:xfrm>
                <a:custGeom>
                  <a:avLst/>
                  <a:gdLst>
                    <a:gd name="T0" fmla="*/ 108 w 109"/>
                    <a:gd name="T1" fmla="*/ 68 h 110"/>
                    <a:gd name="T2" fmla="*/ 41 w 109"/>
                    <a:gd name="T3" fmla="*/ 1 h 110"/>
                    <a:gd name="T4" fmla="*/ 40 w 109"/>
                    <a:gd name="T5" fmla="*/ 1 h 110"/>
                    <a:gd name="T6" fmla="*/ 0 w 109"/>
                    <a:gd name="T7" fmla="*/ 41 h 110"/>
                    <a:gd name="T8" fmla="*/ 0 w 109"/>
                    <a:gd name="T9" fmla="*/ 41 h 110"/>
                    <a:gd name="T10" fmla="*/ 0 w 109"/>
                    <a:gd name="T11" fmla="*/ 42 h 110"/>
                    <a:gd name="T12" fmla="*/ 67 w 109"/>
                    <a:gd name="T13" fmla="*/ 109 h 110"/>
                    <a:gd name="T14" fmla="*/ 68 w 109"/>
                    <a:gd name="T15" fmla="*/ 110 h 110"/>
                    <a:gd name="T16" fmla="*/ 68 w 109"/>
                    <a:gd name="T17" fmla="*/ 109 h 110"/>
                    <a:gd name="T18" fmla="*/ 108 w 109"/>
                    <a:gd name="T19" fmla="*/ 69 h 110"/>
                    <a:gd name="T20" fmla="*/ 108 w 109"/>
                    <a:gd name="T21" fmla="*/ 68 h 1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09" h="110">
                      <a:moveTo>
                        <a:pt x="108" y="68"/>
                      </a:moveTo>
                      <a:cubicBezTo>
                        <a:pt x="41" y="1"/>
                        <a:pt x="41" y="1"/>
                        <a:pt x="41" y="1"/>
                      </a:cubicBezTo>
                      <a:cubicBezTo>
                        <a:pt x="41" y="0"/>
                        <a:pt x="40" y="0"/>
                        <a:pt x="40" y="1"/>
                      </a:cubicBezTo>
                      <a:cubicBezTo>
                        <a:pt x="0" y="41"/>
                        <a:pt x="0" y="41"/>
                        <a:pt x="0" y="41"/>
                      </a:cubicBezTo>
                      <a:cubicBezTo>
                        <a:pt x="0" y="41"/>
                        <a:pt x="0" y="41"/>
                        <a:pt x="0" y="41"/>
                      </a:cubicBezTo>
                      <a:cubicBezTo>
                        <a:pt x="0" y="42"/>
                        <a:pt x="0" y="42"/>
                        <a:pt x="0" y="42"/>
                      </a:cubicBezTo>
                      <a:cubicBezTo>
                        <a:pt x="67" y="109"/>
                        <a:pt x="67" y="109"/>
                        <a:pt x="67" y="109"/>
                      </a:cubicBezTo>
                      <a:cubicBezTo>
                        <a:pt x="67" y="109"/>
                        <a:pt x="67" y="110"/>
                        <a:pt x="68" y="110"/>
                      </a:cubicBezTo>
                      <a:cubicBezTo>
                        <a:pt x="68" y="110"/>
                        <a:pt x="68" y="109"/>
                        <a:pt x="68" y="109"/>
                      </a:cubicBezTo>
                      <a:cubicBezTo>
                        <a:pt x="108" y="69"/>
                        <a:pt x="108" y="69"/>
                        <a:pt x="108" y="69"/>
                      </a:cubicBezTo>
                      <a:cubicBezTo>
                        <a:pt x="109" y="69"/>
                        <a:pt x="109" y="68"/>
                        <a:pt x="108" y="6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3" name="Freeform 53"/>
                <p:cNvSpPr>
                  <a:spLocks noEditPoints="1"/>
                </p:cNvSpPr>
                <p:nvPr/>
              </p:nvSpPr>
              <p:spPr bwMode="auto">
                <a:xfrm>
                  <a:off x="12451" y="3735"/>
                  <a:ext cx="405" cy="400"/>
                </a:xfrm>
                <a:custGeom>
                  <a:avLst/>
                  <a:gdLst>
                    <a:gd name="T0" fmla="*/ 88 w 89"/>
                    <a:gd name="T1" fmla="*/ 81 h 88"/>
                    <a:gd name="T2" fmla="*/ 69 w 89"/>
                    <a:gd name="T3" fmla="*/ 25 h 88"/>
                    <a:gd name="T4" fmla="*/ 68 w 89"/>
                    <a:gd name="T5" fmla="*/ 24 h 88"/>
                    <a:gd name="T6" fmla="*/ 35 w 89"/>
                    <a:gd name="T7" fmla="*/ 0 h 88"/>
                    <a:gd name="T8" fmla="*/ 33 w 89"/>
                    <a:gd name="T9" fmla="*/ 0 h 88"/>
                    <a:gd name="T10" fmla="*/ 0 w 89"/>
                    <a:gd name="T11" fmla="*/ 33 h 88"/>
                    <a:gd name="T12" fmla="*/ 0 w 89"/>
                    <a:gd name="T13" fmla="*/ 35 h 88"/>
                    <a:gd name="T14" fmla="*/ 24 w 89"/>
                    <a:gd name="T15" fmla="*/ 68 h 88"/>
                    <a:gd name="T16" fmla="*/ 25 w 89"/>
                    <a:gd name="T17" fmla="*/ 69 h 88"/>
                    <a:gd name="T18" fmla="*/ 81 w 89"/>
                    <a:gd name="T19" fmla="*/ 88 h 88"/>
                    <a:gd name="T20" fmla="*/ 81 w 89"/>
                    <a:gd name="T21" fmla="*/ 88 h 88"/>
                    <a:gd name="T22" fmla="*/ 82 w 89"/>
                    <a:gd name="T23" fmla="*/ 88 h 88"/>
                    <a:gd name="T24" fmla="*/ 88 w 89"/>
                    <a:gd name="T25" fmla="*/ 82 h 88"/>
                    <a:gd name="T26" fmla="*/ 88 w 89"/>
                    <a:gd name="T27" fmla="*/ 81 h 88"/>
                    <a:gd name="T28" fmla="*/ 51 w 89"/>
                    <a:gd name="T29" fmla="*/ 51 h 88"/>
                    <a:gd name="T30" fmla="*/ 38 w 89"/>
                    <a:gd name="T31" fmla="*/ 51 h 88"/>
                    <a:gd name="T32" fmla="*/ 36 w 89"/>
                    <a:gd name="T33" fmla="*/ 44 h 88"/>
                    <a:gd name="T34" fmla="*/ 38 w 89"/>
                    <a:gd name="T35" fmla="*/ 38 h 88"/>
                    <a:gd name="T36" fmla="*/ 45 w 89"/>
                    <a:gd name="T37" fmla="*/ 35 h 88"/>
                    <a:gd name="T38" fmla="*/ 51 w 89"/>
                    <a:gd name="T39" fmla="*/ 38 h 88"/>
                    <a:gd name="T40" fmla="*/ 51 w 89"/>
                    <a:gd name="T41" fmla="*/ 51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89" h="88">
                      <a:moveTo>
                        <a:pt x="88" y="81"/>
                      </a:moveTo>
                      <a:cubicBezTo>
                        <a:pt x="88" y="80"/>
                        <a:pt x="74" y="64"/>
                        <a:pt x="69" y="25"/>
                      </a:cubicBezTo>
                      <a:cubicBezTo>
                        <a:pt x="69" y="24"/>
                        <a:pt x="69" y="24"/>
                        <a:pt x="68" y="24"/>
                      </a:cubicBezTo>
                      <a:cubicBezTo>
                        <a:pt x="68" y="24"/>
                        <a:pt x="55" y="20"/>
                        <a:pt x="35" y="0"/>
                      </a:cubicBezTo>
                      <a:cubicBezTo>
                        <a:pt x="34" y="0"/>
                        <a:pt x="34" y="0"/>
                        <a:pt x="33" y="0"/>
                      </a:cubicBezTo>
                      <a:cubicBezTo>
                        <a:pt x="0" y="33"/>
                        <a:pt x="0" y="33"/>
                        <a:pt x="0" y="33"/>
                      </a:cubicBezTo>
                      <a:cubicBezTo>
                        <a:pt x="0" y="34"/>
                        <a:pt x="0" y="34"/>
                        <a:pt x="0" y="35"/>
                      </a:cubicBezTo>
                      <a:cubicBezTo>
                        <a:pt x="21" y="55"/>
                        <a:pt x="24" y="68"/>
                        <a:pt x="24" y="68"/>
                      </a:cubicBezTo>
                      <a:cubicBezTo>
                        <a:pt x="24" y="68"/>
                        <a:pt x="24" y="69"/>
                        <a:pt x="25" y="69"/>
                      </a:cubicBezTo>
                      <a:cubicBezTo>
                        <a:pt x="64" y="74"/>
                        <a:pt x="81" y="88"/>
                        <a:pt x="81" y="88"/>
                      </a:cubicBezTo>
                      <a:cubicBezTo>
                        <a:pt x="81" y="88"/>
                        <a:pt x="81" y="88"/>
                        <a:pt x="81" y="88"/>
                      </a:cubicBezTo>
                      <a:cubicBezTo>
                        <a:pt x="82" y="88"/>
                        <a:pt x="82" y="88"/>
                        <a:pt x="82" y="88"/>
                      </a:cubicBezTo>
                      <a:cubicBezTo>
                        <a:pt x="88" y="82"/>
                        <a:pt x="88" y="82"/>
                        <a:pt x="88" y="82"/>
                      </a:cubicBezTo>
                      <a:cubicBezTo>
                        <a:pt x="89" y="82"/>
                        <a:pt x="89" y="81"/>
                        <a:pt x="88" y="81"/>
                      </a:cubicBezTo>
                      <a:close/>
                      <a:moveTo>
                        <a:pt x="51" y="51"/>
                      </a:moveTo>
                      <a:cubicBezTo>
                        <a:pt x="48" y="54"/>
                        <a:pt x="42" y="54"/>
                        <a:pt x="38" y="51"/>
                      </a:cubicBezTo>
                      <a:cubicBezTo>
                        <a:pt x="37" y="49"/>
                        <a:pt x="36" y="47"/>
                        <a:pt x="36" y="44"/>
                      </a:cubicBezTo>
                      <a:cubicBezTo>
                        <a:pt x="36" y="42"/>
                        <a:pt x="37" y="40"/>
                        <a:pt x="38" y="38"/>
                      </a:cubicBezTo>
                      <a:cubicBezTo>
                        <a:pt x="40" y="36"/>
                        <a:pt x="42" y="35"/>
                        <a:pt x="45" y="35"/>
                      </a:cubicBezTo>
                      <a:cubicBezTo>
                        <a:pt x="47" y="35"/>
                        <a:pt x="49" y="36"/>
                        <a:pt x="51" y="38"/>
                      </a:cubicBezTo>
                      <a:cubicBezTo>
                        <a:pt x="54" y="42"/>
                        <a:pt x="54" y="47"/>
                        <a:pt x="51" y="5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</p:grp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6580" y="1347070"/>
            <a:ext cx="3022467" cy="3028181"/>
          </a:xfrm>
          <a:prstGeom prst="rect">
            <a:avLst/>
          </a:prstGeom>
        </p:spPr>
      </p:pic>
      <p:sp>
        <p:nvSpPr>
          <p:cNvPr id="29" name="文本框 28"/>
          <p:cNvSpPr txBox="1"/>
          <p:nvPr/>
        </p:nvSpPr>
        <p:spPr>
          <a:xfrm>
            <a:off x="1197768" y="1598663"/>
            <a:ext cx="3950296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1</a:t>
            </a:r>
            <a:r>
              <a:rPr lang="zh-CN" altLang="en-US" sz="1600" dirty="0"/>
              <a:t>、可刮开蒙层看到背景图片</a:t>
            </a:r>
            <a:endParaRPr lang="en-US" altLang="zh-CN" sz="1600" dirty="0"/>
          </a:p>
          <a:p>
            <a:endParaRPr lang="en-US" altLang="zh-CN" sz="1600" dirty="0"/>
          </a:p>
          <a:p>
            <a:r>
              <a:rPr lang="en-US" altLang="zh-CN" sz="1600" dirty="0"/>
              <a:t>2</a:t>
            </a:r>
            <a:r>
              <a:rPr lang="zh-CN" altLang="en-US" sz="1600" dirty="0"/>
              <a:t>、背景中奖与不中奖图片随机</a:t>
            </a:r>
            <a:endParaRPr lang="en-US" altLang="zh-CN" sz="1600" dirty="0"/>
          </a:p>
          <a:p>
            <a:endParaRPr lang="en-US" altLang="zh-CN" sz="1600" dirty="0"/>
          </a:p>
          <a:p>
            <a:r>
              <a:rPr lang="en-US" altLang="zh-CN" sz="1600" dirty="0"/>
              <a:t>3</a:t>
            </a:r>
            <a:r>
              <a:rPr lang="zh-CN" altLang="en-US" sz="1600" dirty="0"/>
              <a:t>、无断点</a:t>
            </a:r>
            <a:endParaRPr lang="en-US" altLang="zh-CN" sz="1600" dirty="0"/>
          </a:p>
          <a:p>
            <a:endParaRPr lang="en-US" altLang="zh-CN" sz="1600" dirty="0"/>
          </a:p>
          <a:p>
            <a:r>
              <a:rPr lang="en-US" altLang="zh-CN" sz="1600" dirty="0"/>
              <a:t>4</a:t>
            </a:r>
            <a:r>
              <a:rPr lang="zh-CN" altLang="en-US" sz="1600" dirty="0"/>
              <a:t>、当刮开区域超过</a:t>
            </a:r>
            <a:r>
              <a:rPr lang="en-US" altLang="zh-CN" sz="1600" dirty="0"/>
              <a:t>70%</a:t>
            </a:r>
            <a:r>
              <a:rPr lang="zh-CN" altLang="en-US" sz="1600" dirty="0"/>
              <a:t>，可自动清除全部蒙层</a:t>
            </a:r>
            <a:endParaRPr lang="en-US" altLang="zh-CN" sz="1600" dirty="0"/>
          </a:p>
          <a:p>
            <a:endParaRPr lang="en-US" altLang="zh-CN" sz="1600" dirty="0"/>
          </a:p>
          <a:p>
            <a:endParaRPr lang="en-US" altLang="zh-CN" sz="1600" dirty="0"/>
          </a:p>
          <a:p>
            <a:r>
              <a:rPr lang="zh-CN" altLang="en-US" sz="1600" b="1" dirty="0"/>
              <a:t>练习并提交代码到</a:t>
            </a:r>
            <a:r>
              <a:rPr lang="en-US" altLang="zh-CN" sz="1600" b="1" dirty="0"/>
              <a:t>git</a:t>
            </a:r>
            <a:r>
              <a:rPr lang="zh-CN" altLang="en-US" sz="1600" b="1" dirty="0"/>
              <a:t>仓库</a:t>
            </a:r>
            <a:endParaRPr lang="en-US" altLang="zh-CN" sz="1600" b="1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1978413"/>
            <a:ext cx="2789599" cy="121526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71" name="圆角矩形 70"/>
          <p:cNvSpPr/>
          <p:nvPr/>
        </p:nvSpPr>
        <p:spPr>
          <a:xfrm>
            <a:off x="4086072" y="1950849"/>
            <a:ext cx="4913267" cy="1215263"/>
          </a:xfrm>
          <a:prstGeom prst="round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C00000"/>
              </a:solidFill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5003935" y="1950849"/>
            <a:ext cx="4157379" cy="1215263"/>
          </a:xfrm>
          <a:prstGeom prst="rect">
            <a:avLst/>
          </a:prstGeom>
          <a:solidFill>
            <a:srgbClr val="5B5E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81" name="TextBox 80"/>
          <p:cNvSpPr txBox="1"/>
          <p:nvPr/>
        </p:nvSpPr>
        <p:spPr>
          <a:xfrm flipH="1">
            <a:off x="4410024" y="2091923"/>
            <a:ext cx="269960" cy="845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950" b="1" dirty="0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9</a:t>
            </a:r>
            <a:endParaRPr lang="id-ID" sz="4950" b="1" dirty="0">
              <a:solidFill>
                <a:schemeClr val="bg1"/>
              </a:solidFill>
              <a:latin typeface="方正兰亭黑简体" panose="02000000000000000000" pitchFamily="2" charset="-122"/>
              <a:ea typeface="方正兰亭黑简体" panose="02000000000000000000" pitchFamily="2" charset="-122"/>
            </a:endParaRPr>
          </a:p>
        </p:txBody>
      </p:sp>
      <p:sp>
        <p:nvSpPr>
          <p:cNvPr id="112" name="文本框 9"/>
          <p:cNvSpPr txBox="1"/>
          <p:nvPr/>
        </p:nvSpPr>
        <p:spPr>
          <a:xfrm>
            <a:off x="5094650" y="2328143"/>
            <a:ext cx="3149758" cy="375088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/>
            <a:r>
              <a:rPr lang="en-US" altLang="zh-CN" sz="2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SVG</a:t>
            </a:r>
            <a:endParaRPr lang="zh-CN" altLang="en-US" sz="21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71" name="组合 170"/>
          <p:cNvGrpSpPr/>
          <p:nvPr/>
        </p:nvGrpSpPr>
        <p:grpSpPr>
          <a:xfrm>
            <a:off x="2064628" y="1988867"/>
            <a:ext cx="1384430" cy="1248221"/>
            <a:chOff x="3720691" y="2824413"/>
            <a:chExt cx="1341120" cy="1209172"/>
          </a:xfrm>
        </p:grpSpPr>
        <p:sp>
          <p:nvSpPr>
            <p:cNvPr id="172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173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</p:grpSp>
      <p:sp>
        <p:nvSpPr>
          <p:cNvPr id="175" name="Freeform 5"/>
          <p:cNvSpPr/>
          <p:nvPr/>
        </p:nvSpPr>
        <p:spPr bwMode="auto">
          <a:xfrm rot="1855731">
            <a:off x="2159429" y="2074341"/>
            <a:ext cx="1194827" cy="1077274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noFill/>
          <a:ln w="9525" cap="flat">
            <a:solidFill>
              <a:srgbClr val="414455"/>
            </a:solidFill>
            <a:prstDash val="sysDash"/>
            <a:miter lim="800000"/>
          </a:ln>
          <a:effectLst/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/>
          </a:p>
        </p:txBody>
      </p:sp>
      <p:grpSp>
        <p:nvGrpSpPr>
          <p:cNvPr id="182" name="组合 181"/>
          <p:cNvGrpSpPr/>
          <p:nvPr/>
        </p:nvGrpSpPr>
        <p:grpSpPr>
          <a:xfrm>
            <a:off x="3350801" y="2079269"/>
            <a:ext cx="208734" cy="138347"/>
            <a:chOff x="9482595" y="2565731"/>
            <a:chExt cx="278384" cy="184511"/>
          </a:xfrm>
        </p:grpSpPr>
        <p:sp>
          <p:nvSpPr>
            <p:cNvPr id="183" name="椭圆 182"/>
            <p:cNvSpPr/>
            <p:nvPr/>
          </p:nvSpPr>
          <p:spPr>
            <a:xfrm>
              <a:off x="9482595" y="2565731"/>
              <a:ext cx="71376" cy="7137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84" name="椭圆 183"/>
            <p:cNvSpPr/>
            <p:nvPr/>
          </p:nvSpPr>
          <p:spPr>
            <a:xfrm>
              <a:off x="9625979" y="2615242"/>
              <a:ext cx="135000" cy="135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pic>
        <p:nvPicPr>
          <p:cNvPr id="4" name="图片 3" descr="00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99005" y="2078990"/>
            <a:ext cx="1114425" cy="114617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文本框 9"/>
          <p:cNvSpPr txBox="1"/>
          <p:nvPr/>
        </p:nvSpPr>
        <p:spPr>
          <a:xfrm>
            <a:off x="1007970" y="231626"/>
            <a:ext cx="1403790" cy="259671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/>
            <a:r>
              <a:rPr lang="en-US" altLang="zh-CN" sz="135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SVG</a:t>
            </a:r>
            <a:endParaRPr lang="zh-CN" altLang="en-US" sz="1350" dirty="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4" name="直接连接符 123"/>
          <p:cNvCxnSpPr/>
          <p:nvPr/>
        </p:nvCxnSpPr>
        <p:spPr>
          <a:xfrm>
            <a:off x="1006366" y="501586"/>
            <a:ext cx="7291077" cy="0"/>
          </a:xfrm>
          <a:prstGeom prst="line">
            <a:avLst/>
          </a:prstGeom>
          <a:ln>
            <a:solidFill>
              <a:srgbClr val="41445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5" name="组合 124"/>
          <p:cNvGrpSpPr/>
          <p:nvPr/>
        </p:nvGrpSpPr>
        <p:grpSpPr>
          <a:xfrm>
            <a:off x="8427406" y="345603"/>
            <a:ext cx="193989" cy="174903"/>
            <a:chOff x="3720691" y="2824413"/>
            <a:chExt cx="1341120" cy="1209172"/>
          </a:xfrm>
        </p:grpSpPr>
        <p:sp>
          <p:nvSpPr>
            <p:cNvPr id="126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  <p:sp>
          <p:nvSpPr>
            <p:cNvPr id="127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</p:grpSp>
      <p:grpSp>
        <p:nvGrpSpPr>
          <p:cNvPr id="65" name="组合 64"/>
          <p:cNvGrpSpPr/>
          <p:nvPr/>
        </p:nvGrpSpPr>
        <p:grpSpPr>
          <a:xfrm>
            <a:off x="414620" y="142563"/>
            <a:ext cx="502789" cy="453321"/>
            <a:chOff x="5424755" y="1340768"/>
            <a:chExt cx="670560" cy="604586"/>
          </a:xfrm>
        </p:grpSpPr>
        <p:grpSp>
          <p:nvGrpSpPr>
            <p:cNvPr id="66" name="组合 65"/>
            <p:cNvGrpSpPr/>
            <p:nvPr/>
          </p:nvGrpSpPr>
          <p:grpSpPr>
            <a:xfrm>
              <a:off x="5424755" y="1340768"/>
              <a:ext cx="670560" cy="604586"/>
              <a:chOff x="3720691" y="2824413"/>
              <a:chExt cx="1341120" cy="1209172"/>
            </a:xfrm>
          </p:grpSpPr>
          <p:sp>
            <p:nvSpPr>
              <p:cNvPr id="69" name="Freeform 5"/>
              <p:cNvSpPr/>
              <p:nvPr/>
            </p:nvSpPr>
            <p:spPr bwMode="auto">
              <a:xfrm rot="1855731">
                <a:off x="3720691" y="2824413"/>
                <a:ext cx="1341120" cy="1209172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16200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190500" dist="1143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73" name="Freeform 5"/>
              <p:cNvSpPr/>
              <p:nvPr/>
            </p:nvSpPr>
            <p:spPr bwMode="auto">
              <a:xfrm rot="1855731">
                <a:off x="3764581" y="2863367"/>
                <a:ext cx="1264630" cy="1140208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21594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</p:grpSp>
        <p:sp>
          <p:nvSpPr>
            <p:cNvPr id="67" name="Freeform 5"/>
            <p:cNvSpPr/>
            <p:nvPr/>
          </p:nvSpPr>
          <p:spPr bwMode="auto">
            <a:xfrm rot="1855731">
              <a:off x="5470180" y="1383052"/>
              <a:ext cx="576760" cy="52001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noFill/>
            <a:ln w="9525" cap="flat">
              <a:solidFill>
                <a:srgbClr val="414455"/>
              </a:solidFill>
              <a:prstDash val="sysDash"/>
              <a:miter lim="800000"/>
            </a:ln>
            <a:effectLst/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</p:grpSp>
      <p:pic>
        <p:nvPicPr>
          <p:cNvPr id="2" name="图片 1" descr="00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0535" y="179070"/>
            <a:ext cx="388620" cy="400050"/>
          </a:xfrm>
          <a:prstGeom prst="rect">
            <a:avLst/>
          </a:prstGeom>
        </p:spPr>
      </p:pic>
      <p:grpSp>
        <p:nvGrpSpPr>
          <p:cNvPr id="35" name="组合 34"/>
          <p:cNvGrpSpPr/>
          <p:nvPr/>
        </p:nvGrpSpPr>
        <p:grpSpPr>
          <a:xfrm>
            <a:off x="979805" y="863600"/>
            <a:ext cx="3303905" cy="372745"/>
            <a:chOff x="1543" y="1360"/>
            <a:chExt cx="5203" cy="587"/>
          </a:xfrm>
        </p:grpSpPr>
        <p:sp>
          <p:nvSpPr>
            <p:cNvPr id="3" name="文本框 2"/>
            <p:cNvSpPr txBox="1"/>
            <p:nvPr/>
          </p:nvSpPr>
          <p:spPr>
            <a:xfrm>
              <a:off x="2298" y="1364"/>
              <a:ext cx="4448" cy="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rgbClr val="5B5E7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应用场景</a:t>
              </a:r>
              <a:endParaRPr lang="zh-CN" altLang="en-US" dirty="0">
                <a:solidFill>
                  <a:srgbClr val="5B5E77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4" name="组合 33"/>
            <p:cNvGrpSpPr/>
            <p:nvPr/>
          </p:nvGrpSpPr>
          <p:grpSpPr>
            <a:xfrm>
              <a:off x="1543" y="1360"/>
              <a:ext cx="651" cy="587"/>
              <a:chOff x="7541" y="3259"/>
              <a:chExt cx="1356" cy="1222"/>
            </a:xfrm>
          </p:grpSpPr>
          <p:grpSp>
            <p:nvGrpSpPr>
              <p:cNvPr id="33" name="组合 32"/>
              <p:cNvGrpSpPr/>
              <p:nvPr/>
            </p:nvGrpSpPr>
            <p:grpSpPr>
              <a:xfrm>
                <a:off x="7541" y="3259"/>
                <a:ext cx="1356" cy="1223"/>
                <a:chOff x="7541" y="3259"/>
                <a:chExt cx="1356" cy="1223"/>
              </a:xfrm>
            </p:grpSpPr>
            <p:grpSp>
              <p:nvGrpSpPr>
                <p:cNvPr id="25" name="组合 24"/>
                <p:cNvGrpSpPr/>
                <p:nvPr/>
              </p:nvGrpSpPr>
              <p:grpSpPr>
                <a:xfrm>
                  <a:off x="7541" y="3259"/>
                  <a:ext cx="1356" cy="1223"/>
                  <a:chOff x="3720691" y="2824413"/>
                  <a:chExt cx="1341120" cy="1209172"/>
                </a:xfrm>
              </p:grpSpPr>
              <p:sp>
                <p:nvSpPr>
                  <p:cNvPr id="26" name="Freeform 5"/>
                  <p:cNvSpPr/>
                  <p:nvPr/>
                </p:nvSpPr>
                <p:spPr bwMode="auto">
                  <a:xfrm rot="1855731">
                    <a:off x="3720691" y="2824413"/>
                    <a:ext cx="1341120" cy="1209172"/>
                  </a:xfrm>
                  <a:custGeom>
                    <a:avLst/>
                    <a:gdLst>
                      <a:gd name="T0" fmla="*/ 2151 w 2740"/>
                      <a:gd name="T1" fmla="*/ 2315 h 2446"/>
                      <a:gd name="T2" fmla="*/ 2055 w 2740"/>
                      <a:gd name="T3" fmla="*/ 2410 h 2446"/>
                      <a:gd name="T4" fmla="*/ 1918 w 2740"/>
                      <a:gd name="T5" fmla="*/ 2445 h 2446"/>
                      <a:gd name="T6" fmla="*/ 816 w 2740"/>
                      <a:gd name="T7" fmla="*/ 2445 h 2446"/>
                      <a:gd name="T8" fmla="*/ 685 w 2740"/>
                      <a:gd name="T9" fmla="*/ 2410 h 2446"/>
                      <a:gd name="T10" fmla="*/ 589 w 2740"/>
                      <a:gd name="T11" fmla="*/ 2314 h 2446"/>
                      <a:gd name="T12" fmla="*/ 36 w 2740"/>
                      <a:gd name="T13" fmla="*/ 1356 h 2446"/>
                      <a:gd name="T14" fmla="*/ 0 w 2740"/>
                      <a:gd name="T15" fmla="*/ 1223 h 2446"/>
                      <a:gd name="T16" fmla="*/ 36 w 2740"/>
                      <a:gd name="T17" fmla="*/ 1089 h 2446"/>
                      <a:gd name="T18" fmla="*/ 587 w 2740"/>
                      <a:gd name="T19" fmla="*/ 135 h 2446"/>
                      <a:gd name="T20" fmla="*/ 685 w 2740"/>
                      <a:gd name="T21" fmla="*/ 37 h 2446"/>
                      <a:gd name="T22" fmla="*/ 810 w 2740"/>
                      <a:gd name="T23" fmla="*/ 1 h 2446"/>
                      <a:gd name="T24" fmla="*/ 1916 w 2740"/>
                      <a:gd name="T25" fmla="*/ 1 h 2446"/>
                      <a:gd name="T26" fmla="*/ 2055 w 2740"/>
                      <a:gd name="T27" fmla="*/ 37 h 2446"/>
                      <a:gd name="T28" fmla="*/ 2151 w 2740"/>
                      <a:gd name="T29" fmla="*/ 132 h 2446"/>
                      <a:gd name="T30" fmla="*/ 2702 w 2740"/>
                      <a:gd name="T31" fmla="*/ 1086 h 2446"/>
                      <a:gd name="T32" fmla="*/ 2740 w 2740"/>
                      <a:gd name="T33" fmla="*/ 1223 h 2446"/>
                      <a:gd name="T34" fmla="*/ 2701 w 2740"/>
                      <a:gd name="T35" fmla="*/ 1361 h 2446"/>
                      <a:gd name="T36" fmla="*/ 2151 w 2740"/>
                      <a:gd name="T37" fmla="*/ 2315 h 24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2740" h="2446">
                        <a:moveTo>
                          <a:pt x="2151" y="2315"/>
                        </a:moveTo>
                        <a:cubicBezTo>
                          <a:pt x="2128" y="2353"/>
                          <a:pt x="2096" y="2386"/>
                          <a:pt x="2055" y="2410"/>
                        </a:cubicBezTo>
                        <a:cubicBezTo>
                          <a:pt x="2012" y="2435"/>
                          <a:pt x="1965" y="2446"/>
                          <a:pt x="1918" y="2445"/>
                        </a:cubicBezTo>
                        <a:lnTo>
                          <a:pt x="816" y="2445"/>
                        </a:lnTo>
                        <a:cubicBezTo>
                          <a:pt x="772" y="2445"/>
                          <a:pt x="726" y="2434"/>
                          <a:pt x="685" y="2410"/>
                        </a:cubicBezTo>
                        <a:cubicBezTo>
                          <a:pt x="644" y="2386"/>
                          <a:pt x="611" y="2353"/>
                          <a:pt x="589" y="2314"/>
                        </a:cubicBezTo>
                        <a:lnTo>
                          <a:pt x="36" y="1356"/>
                        </a:lnTo>
                        <a:cubicBezTo>
                          <a:pt x="13" y="1317"/>
                          <a:pt x="0" y="1272"/>
                          <a:pt x="0" y="1223"/>
                        </a:cubicBezTo>
                        <a:cubicBezTo>
                          <a:pt x="0" y="1174"/>
                          <a:pt x="13" y="1129"/>
                          <a:pt x="36" y="1089"/>
                        </a:cubicBezTo>
                        <a:lnTo>
                          <a:pt x="587" y="135"/>
                        </a:lnTo>
                        <a:cubicBezTo>
                          <a:pt x="610" y="96"/>
                          <a:pt x="643" y="61"/>
                          <a:pt x="685" y="37"/>
                        </a:cubicBezTo>
                        <a:cubicBezTo>
                          <a:pt x="724" y="14"/>
                          <a:pt x="767" y="2"/>
                          <a:pt x="810" y="1"/>
                        </a:cubicBezTo>
                        <a:lnTo>
                          <a:pt x="1916" y="1"/>
                        </a:lnTo>
                        <a:cubicBezTo>
                          <a:pt x="1963" y="0"/>
                          <a:pt x="2011" y="11"/>
                          <a:pt x="2055" y="37"/>
                        </a:cubicBezTo>
                        <a:cubicBezTo>
                          <a:pt x="2096" y="60"/>
                          <a:pt x="2129" y="93"/>
                          <a:pt x="2151" y="132"/>
                        </a:cubicBezTo>
                        <a:lnTo>
                          <a:pt x="2702" y="1086"/>
                        </a:lnTo>
                        <a:cubicBezTo>
                          <a:pt x="2726" y="1126"/>
                          <a:pt x="2740" y="1173"/>
                          <a:pt x="2740" y="1223"/>
                        </a:cubicBezTo>
                        <a:cubicBezTo>
                          <a:pt x="2740" y="1274"/>
                          <a:pt x="2726" y="1321"/>
                          <a:pt x="2701" y="1361"/>
                        </a:cubicBezTo>
                        <a:lnTo>
                          <a:pt x="2151" y="231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D3D3D3"/>
                      </a:gs>
                      <a:gs pos="100000">
                        <a:srgbClr val="F9F9F9"/>
                      </a:gs>
                    </a:gsLst>
                    <a:lin ang="16200000" scaled="0"/>
                  </a:gradFill>
                  <a:ln w="12700" cap="flat">
                    <a:noFill/>
                    <a:prstDash val="solid"/>
                    <a:miter lim="800000"/>
                  </a:ln>
                  <a:effectLst>
                    <a:outerShdw blurRad="190500" dist="1143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vert="horz" wrap="square" lIns="68562" tIns="34281" rIns="68562" bIns="34281" numCol="1" anchor="t" anchorCtr="0" compatLnSpc="1"/>
                  <a:lstStyle/>
                  <a:p>
                    <a:endParaRPr lang="zh-CN" altLang="en-US" sz="1350"/>
                  </a:p>
                </p:txBody>
              </p:sp>
              <p:sp>
                <p:nvSpPr>
                  <p:cNvPr id="27" name="Freeform 5"/>
                  <p:cNvSpPr/>
                  <p:nvPr/>
                </p:nvSpPr>
                <p:spPr bwMode="auto">
                  <a:xfrm rot="1855731">
                    <a:off x="3764581" y="2863367"/>
                    <a:ext cx="1264630" cy="1140208"/>
                  </a:xfrm>
                  <a:custGeom>
                    <a:avLst/>
                    <a:gdLst>
                      <a:gd name="T0" fmla="*/ 2151 w 2740"/>
                      <a:gd name="T1" fmla="*/ 2315 h 2446"/>
                      <a:gd name="T2" fmla="*/ 2055 w 2740"/>
                      <a:gd name="T3" fmla="*/ 2410 h 2446"/>
                      <a:gd name="T4" fmla="*/ 1918 w 2740"/>
                      <a:gd name="T5" fmla="*/ 2445 h 2446"/>
                      <a:gd name="T6" fmla="*/ 816 w 2740"/>
                      <a:gd name="T7" fmla="*/ 2445 h 2446"/>
                      <a:gd name="T8" fmla="*/ 685 w 2740"/>
                      <a:gd name="T9" fmla="*/ 2410 h 2446"/>
                      <a:gd name="T10" fmla="*/ 589 w 2740"/>
                      <a:gd name="T11" fmla="*/ 2314 h 2446"/>
                      <a:gd name="T12" fmla="*/ 36 w 2740"/>
                      <a:gd name="T13" fmla="*/ 1356 h 2446"/>
                      <a:gd name="T14" fmla="*/ 0 w 2740"/>
                      <a:gd name="T15" fmla="*/ 1223 h 2446"/>
                      <a:gd name="T16" fmla="*/ 36 w 2740"/>
                      <a:gd name="T17" fmla="*/ 1089 h 2446"/>
                      <a:gd name="T18" fmla="*/ 587 w 2740"/>
                      <a:gd name="T19" fmla="*/ 135 h 2446"/>
                      <a:gd name="T20" fmla="*/ 685 w 2740"/>
                      <a:gd name="T21" fmla="*/ 37 h 2446"/>
                      <a:gd name="T22" fmla="*/ 810 w 2740"/>
                      <a:gd name="T23" fmla="*/ 1 h 2446"/>
                      <a:gd name="T24" fmla="*/ 1916 w 2740"/>
                      <a:gd name="T25" fmla="*/ 1 h 2446"/>
                      <a:gd name="T26" fmla="*/ 2055 w 2740"/>
                      <a:gd name="T27" fmla="*/ 37 h 2446"/>
                      <a:gd name="T28" fmla="*/ 2151 w 2740"/>
                      <a:gd name="T29" fmla="*/ 132 h 2446"/>
                      <a:gd name="T30" fmla="*/ 2702 w 2740"/>
                      <a:gd name="T31" fmla="*/ 1086 h 2446"/>
                      <a:gd name="T32" fmla="*/ 2740 w 2740"/>
                      <a:gd name="T33" fmla="*/ 1223 h 2446"/>
                      <a:gd name="T34" fmla="*/ 2701 w 2740"/>
                      <a:gd name="T35" fmla="*/ 1361 h 2446"/>
                      <a:gd name="T36" fmla="*/ 2151 w 2740"/>
                      <a:gd name="T37" fmla="*/ 2315 h 24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2740" h="2446">
                        <a:moveTo>
                          <a:pt x="2151" y="2315"/>
                        </a:moveTo>
                        <a:cubicBezTo>
                          <a:pt x="2128" y="2353"/>
                          <a:pt x="2096" y="2386"/>
                          <a:pt x="2055" y="2410"/>
                        </a:cubicBezTo>
                        <a:cubicBezTo>
                          <a:pt x="2012" y="2435"/>
                          <a:pt x="1965" y="2446"/>
                          <a:pt x="1918" y="2445"/>
                        </a:cubicBezTo>
                        <a:lnTo>
                          <a:pt x="816" y="2445"/>
                        </a:lnTo>
                        <a:cubicBezTo>
                          <a:pt x="772" y="2445"/>
                          <a:pt x="726" y="2434"/>
                          <a:pt x="685" y="2410"/>
                        </a:cubicBezTo>
                        <a:cubicBezTo>
                          <a:pt x="644" y="2386"/>
                          <a:pt x="611" y="2353"/>
                          <a:pt x="589" y="2314"/>
                        </a:cubicBezTo>
                        <a:lnTo>
                          <a:pt x="36" y="1356"/>
                        </a:lnTo>
                        <a:cubicBezTo>
                          <a:pt x="13" y="1317"/>
                          <a:pt x="0" y="1272"/>
                          <a:pt x="0" y="1223"/>
                        </a:cubicBezTo>
                        <a:cubicBezTo>
                          <a:pt x="0" y="1174"/>
                          <a:pt x="13" y="1129"/>
                          <a:pt x="36" y="1089"/>
                        </a:cubicBezTo>
                        <a:lnTo>
                          <a:pt x="587" y="135"/>
                        </a:lnTo>
                        <a:cubicBezTo>
                          <a:pt x="610" y="96"/>
                          <a:pt x="643" y="61"/>
                          <a:pt x="685" y="37"/>
                        </a:cubicBezTo>
                        <a:cubicBezTo>
                          <a:pt x="724" y="14"/>
                          <a:pt x="767" y="2"/>
                          <a:pt x="810" y="1"/>
                        </a:cubicBezTo>
                        <a:lnTo>
                          <a:pt x="1916" y="1"/>
                        </a:lnTo>
                        <a:cubicBezTo>
                          <a:pt x="1963" y="0"/>
                          <a:pt x="2011" y="11"/>
                          <a:pt x="2055" y="37"/>
                        </a:cubicBezTo>
                        <a:cubicBezTo>
                          <a:pt x="2096" y="60"/>
                          <a:pt x="2129" y="93"/>
                          <a:pt x="2151" y="132"/>
                        </a:cubicBezTo>
                        <a:lnTo>
                          <a:pt x="2702" y="1086"/>
                        </a:lnTo>
                        <a:cubicBezTo>
                          <a:pt x="2726" y="1126"/>
                          <a:pt x="2740" y="1173"/>
                          <a:pt x="2740" y="1223"/>
                        </a:cubicBezTo>
                        <a:cubicBezTo>
                          <a:pt x="2740" y="1274"/>
                          <a:pt x="2726" y="1321"/>
                          <a:pt x="2701" y="1361"/>
                        </a:cubicBezTo>
                        <a:lnTo>
                          <a:pt x="2151" y="231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D3D3D3"/>
                      </a:gs>
                      <a:gs pos="100000">
                        <a:srgbClr val="F9F9F9"/>
                      </a:gs>
                    </a:gsLst>
                    <a:lin ang="21594000" scaled="0"/>
                  </a:gradFill>
                  <a:ln w="12700" cap="flat">
                    <a:noFill/>
                    <a:prstDash val="solid"/>
                    <a:miter lim="800000"/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vert="horz" wrap="square" lIns="68562" tIns="34281" rIns="68562" bIns="34281" numCol="1" anchor="t" anchorCtr="0" compatLnSpc="1"/>
                  <a:lstStyle/>
                  <a:p>
                    <a:endParaRPr lang="zh-CN" altLang="en-US" sz="1350"/>
                  </a:p>
                </p:txBody>
              </p:sp>
            </p:grpSp>
            <p:sp>
              <p:nvSpPr>
                <p:cNvPr id="28" name="Freeform 5"/>
                <p:cNvSpPr/>
                <p:nvPr/>
              </p:nvSpPr>
              <p:spPr bwMode="auto">
                <a:xfrm rot="1855731">
                  <a:off x="7634" y="3343"/>
                  <a:ext cx="1171" cy="1055"/>
                </a:xfrm>
                <a:custGeom>
                  <a:avLst/>
                  <a:gdLst>
                    <a:gd name="T0" fmla="*/ 2151 w 2740"/>
                    <a:gd name="T1" fmla="*/ 2315 h 2446"/>
                    <a:gd name="T2" fmla="*/ 2055 w 2740"/>
                    <a:gd name="T3" fmla="*/ 2410 h 2446"/>
                    <a:gd name="T4" fmla="*/ 1918 w 2740"/>
                    <a:gd name="T5" fmla="*/ 2445 h 2446"/>
                    <a:gd name="T6" fmla="*/ 816 w 2740"/>
                    <a:gd name="T7" fmla="*/ 2445 h 2446"/>
                    <a:gd name="T8" fmla="*/ 685 w 2740"/>
                    <a:gd name="T9" fmla="*/ 2410 h 2446"/>
                    <a:gd name="T10" fmla="*/ 589 w 2740"/>
                    <a:gd name="T11" fmla="*/ 2314 h 2446"/>
                    <a:gd name="T12" fmla="*/ 36 w 2740"/>
                    <a:gd name="T13" fmla="*/ 1356 h 2446"/>
                    <a:gd name="T14" fmla="*/ 0 w 2740"/>
                    <a:gd name="T15" fmla="*/ 1223 h 2446"/>
                    <a:gd name="T16" fmla="*/ 36 w 2740"/>
                    <a:gd name="T17" fmla="*/ 1089 h 2446"/>
                    <a:gd name="T18" fmla="*/ 587 w 2740"/>
                    <a:gd name="T19" fmla="*/ 135 h 2446"/>
                    <a:gd name="T20" fmla="*/ 685 w 2740"/>
                    <a:gd name="T21" fmla="*/ 37 h 2446"/>
                    <a:gd name="T22" fmla="*/ 810 w 2740"/>
                    <a:gd name="T23" fmla="*/ 1 h 2446"/>
                    <a:gd name="T24" fmla="*/ 1916 w 2740"/>
                    <a:gd name="T25" fmla="*/ 1 h 2446"/>
                    <a:gd name="T26" fmla="*/ 2055 w 2740"/>
                    <a:gd name="T27" fmla="*/ 37 h 2446"/>
                    <a:gd name="T28" fmla="*/ 2151 w 2740"/>
                    <a:gd name="T29" fmla="*/ 132 h 2446"/>
                    <a:gd name="T30" fmla="*/ 2702 w 2740"/>
                    <a:gd name="T31" fmla="*/ 1086 h 2446"/>
                    <a:gd name="T32" fmla="*/ 2740 w 2740"/>
                    <a:gd name="T33" fmla="*/ 1223 h 2446"/>
                    <a:gd name="T34" fmla="*/ 2701 w 2740"/>
                    <a:gd name="T35" fmla="*/ 1361 h 2446"/>
                    <a:gd name="T36" fmla="*/ 2151 w 2740"/>
                    <a:gd name="T37" fmla="*/ 2315 h 24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740" h="2446">
                      <a:moveTo>
                        <a:pt x="2151" y="2315"/>
                      </a:moveTo>
                      <a:cubicBezTo>
                        <a:pt x="2128" y="2353"/>
                        <a:pt x="2096" y="2386"/>
                        <a:pt x="2055" y="2410"/>
                      </a:cubicBezTo>
                      <a:cubicBezTo>
                        <a:pt x="2012" y="2435"/>
                        <a:pt x="1965" y="2446"/>
                        <a:pt x="1918" y="2445"/>
                      </a:cubicBezTo>
                      <a:lnTo>
                        <a:pt x="816" y="2445"/>
                      </a:lnTo>
                      <a:cubicBezTo>
                        <a:pt x="772" y="2445"/>
                        <a:pt x="726" y="2434"/>
                        <a:pt x="685" y="2410"/>
                      </a:cubicBezTo>
                      <a:cubicBezTo>
                        <a:pt x="644" y="2386"/>
                        <a:pt x="611" y="2353"/>
                        <a:pt x="589" y="2314"/>
                      </a:cubicBezTo>
                      <a:lnTo>
                        <a:pt x="36" y="1356"/>
                      </a:lnTo>
                      <a:cubicBezTo>
                        <a:pt x="13" y="1317"/>
                        <a:pt x="0" y="1272"/>
                        <a:pt x="0" y="1223"/>
                      </a:cubicBezTo>
                      <a:cubicBezTo>
                        <a:pt x="0" y="1174"/>
                        <a:pt x="13" y="1129"/>
                        <a:pt x="36" y="1089"/>
                      </a:cubicBezTo>
                      <a:lnTo>
                        <a:pt x="587" y="135"/>
                      </a:lnTo>
                      <a:cubicBezTo>
                        <a:pt x="610" y="96"/>
                        <a:pt x="643" y="61"/>
                        <a:pt x="685" y="37"/>
                      </a:cubicBezTo>
                      <a:cubicBezTo>
                        <a:pt x="724" y="14"/>
                        <a:pt x="767" y="2"/>
                        <a:pt x="810" y="1"/>
                      </a:cubicBezTo>
                      <a:lnTo>
                        <a:pt x="1916" y="1"/>
                      </a:lnTo>
                      <a:cubicBezTo>
                        <a:pt x="1963" y="0"/>
                        <a:pt x="2011" y="11"/>
                        <a:pt x="2055" y="37"/>
                      </a:cubicBezTo>
                      <a:cubicBezTo>
                        <a:pt x="2096" y="60"/>
                        <a:pt x="2129" y="93"/>
                        <a:pt x="2151" y="132"/>
                      </a:cubicBezTo>
                      <a:lnTo>
                        <a:pt x="2702" y="1086"/>
                      </a:lnTo>
                      <a:cubicBezTo>
                        <a:pt x="2726" y="1126"/>
                        <a:pt x="2740" y="1173"/>
                        <a:pt x="2740" y="1223"/>
                      </a:cubicBezTo>
                      <a:cubicBezTo>
                        <a:pt x="2740" y="1274"/>
                        <a:pt x="2726" y="1321"/>
                        <a:pt x="2701" y="1361"/>
                      </a:cubicBezTo>
                      <a:lnTo>
                        <a:pt x="2151" y="2315"/>
                      </a:lnTo>
                      <a:close/>
                    </a:path>
                  </a:pathLst>
                </a:custGeom>
                <a:noFill/>
                <a:ln w="9525" cap="flat">
                  <a:solidFill>
                    <a:srgbClr val="414455"/>
                  </a:solidFill>
                  <a:prstDash val="sysDash"/>
                  <a:miter lim="800000"/>
                </a:ln>
                <a:effectLst/>
              </p:spPr>
              <p:txBody>
                <a:bodyPr vert="horz" wrap="square" lIns="68562" tIns="34281" rIns="68562" bIns="34281" numCol="1" anchor="t" anchorCtr="0" compatLnSpc="1"/>
                <a:lstStyle/>
                <a:p>
                  <a:endParaRPr lang="zh-CN" altLang="en-US" sz="1350"/>
                </a:p>
              </p:txBody>
            </p:sp>
          </p:grpSp>
          <p:grpSp>
            <p:nvGrpSpPr>
              <p:cNvPr id="4" name="组合 3"/>
              <p:cNvGrpSpPr/>
              <p:nvPr/>
            </p:nvGrpSpPr>
            <p:grpSpPr>
              <a:xfrm>
                <a:off x="7921" y="3535"/>
                <a:ext cx="626" cy="627"/>
                <a:chOff x="11986" y="3265"/>
                <a:chExt cx="869" cy="870"/>
              </a:xfrm>
              <a:solidFill>
                <a:srgbClr val="414455"/>
              </a:solidFill>
            </p:grpSpPr>
            <p:sp>
              <p:nvSpPr>
                <p:cNvPr id="51" name="Freeform 51"/>
                <p:cNvSpPr/>
                <p:nvPr/>
              </p:nvSpPr>
              <p:spPr bwMode="auto">
                <a:xfrm>
                  <a:off x="12333" y="3618"/>
                  <a:ext cx="255" cy="255"/>
                </a:xfrm>
                <a:custGeom>
                  <a:avLst/>
                  <a:gdLst>
                    <a:gd name="T0" fmla="*/ 56 w 56"/>
                    <a:gd name="T1" fmla="*/ 18 h 56"/>
                    <a:gd name="T2" fmla="*/ 56 w 56"/>
                    <a:gd name="T3" fmla="*/ 17 h 56"/>
                    <a:gd name="T4" fmla="*/ 38 w 56"/>
                    <a:gd name="T5" fmla="*/ 0 h 56"/>
                    <a:gd name="T6" fmla="*/ 37 w 56"/>
                    <a:gd name="T7" fmla="*/ 0 h 56"/>
                    <a:gd name="T8" fmla="*/ 0 w 56"/>
                    <a:gd name="T9" fmla="*/ 37 h 56"/>
                    <a:gd name="T10" fmla="*/ 0 w 56"/>
                    <a:gd name="T11" fmla="*/ 38 h 56"/>
                    <a:gd name="T12" fmla="*/ 17 w 56"/>
                    <a:gd name="T13" fmla="*/ 55 h 56"/>
                    <a:gd name="T14" fmla="*/ 18 w 56"/>
                    <a:gd name="T15" fmla="*/ 56 h 56"/>
                    <a:gd name="T16" fmla="*/ 19 w 56"/>
                    <a:gd name="T17" fmla="*/ 55 h 56"/>
                    <a:gd name="T18" fmla="*/ 56 w 56"/>
                    <a:gd name="T19" fmla="*/ 19 h 56"/>
                    <a:gd name="T20" fmla="*/ 56 w 56"/>
                    <a:gd name="T21" fmla="*/ 18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56" h="56">
                      <a:moveTo>
                        <a:pt x="56" y="18"/>
                      </a:moveTo>
                      <a:cubicBezTo>
                        <a:pt x="56" y="18"/>
                        <a:pt x="56" y="17"/>
                        <a:pt x="56" y="17"/>
                      </a:cubicBezTo>
                      <a:cubicBezTo>
                        <a:pt x="38" y="0"/>
                        <a:pt x="38" y="0"/>
                        <a:pt x="38" y="0"/>
                      </a:cubicBezTo>
                      <a:cubicBezTo>
                        <a:pt x="38" y="0"/>
                        <a:pt x="37" y="0"/>
                        <a:pt x="37" y="0"/>
                      </a:cubicBezTo>
                      <a:cubicBezTo>
                        <a:pt x="0" y="37"/>
                        <a:pt x="0" y="37"/>
                        <a:pt x="0" y="37"/>
                      </a:cubicBezTo>
                      <a:cubicBezTo>
                        <a:pt x="0" y="37"/>
                        <a:pt x="0" y="38"/>
                        <a:pt x="0" y="38"/>
                      </a:cubicBezTo>
                      <a:cubicBezTo>
                        <a:pt x="17" y="55"/>
                        <a:pt x="17" y="55"/>
                        <a:pt x="17" y="55"/>
                      </a:cubicBezTo>
                      <a:cubicBezTo>
                        <a:pt x="18" y="56"/>
                        <a:pt x="18" y="56"/>
                        <a:pt x="18" y="56"/>
                      </a:cubicBezTo>
                      <a:cubicBezTo>
                        <a:pt x="18" y="56"/>
                        <a:pt x="19" y="56"/>
                        <a:pt x="19" y="55"/>
                      </a:cubicBezTo>
                      <a:cubicBezTo>
                        <a:pt x="56" y="19"/>
                        <a:pt x="56" y="19"/>
                        <a:pt x="56" y="19"/>
                      </a:cubicBezTo>
                      <a:cubicBezTo>
                        <a:pt x="56" y="19"/>
                        <a:pt x="56" y="18"/>
                        <a:pt x="56" y="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2" name="Freeform 52"/>
                <p:cNvSpPr/>
                <p:nvPr/>
              </p:nvSpPr>
              <p:spPr bwMode="auto">
                <a:xfrm>
                  <a:off x="11986" y="3265"/>
                  <a:ext cx="492" cy="498"/>
                </a:xfrm>
                <a:custGeom>
                  <a:avLst/>
                  <a:gdLst>
                    <a:gd name="T0" fmla="*/ 108 w 109"/>
                    <a:gd name="T1" fmla="*/ 68 h 110"/>
                    <a:gd name="T2" fmla="*/ 41 w 109"/>
                    <a:gd name="T3" fmla="*/ 1 h 110"/>
                    <a:gd name="T4" fmla="*/ 40 w 109"/>
                    <a:gd name="T5" fmla="*/ 1 h 110"/>
                    <a:gd name="T6" fmla="*/ 0 w 109"/>
                    <a:gd name="T7" fmla="*/ 41 h 110"/>
                    <a:gd name="T8" fmla="*/ 0 w 109"/>
                    <a:gd name="T9" fmla="*/ 41 h 110"/>
                    <a:gd name="T10" fmla="*/ 0 w 109"/>
                    <a:gd name="T11" fmla="*/ 42 h 110"/>
                    <a:gd name="T12" fmla="*/ 67 w 109"/>
                    <a:gd name="T13" fmla="*/ 109 h 110"/>
                    <a:gd name="T14" fmla="*/ 68 w 109"/>
                    <a:gd name="T15" fmla="*/ 110 h 110"/>
                    <a:gd name="T16" fmla="*/ 68 w 109"/>
                    <a:gd name="T17" fmla="*/ 109 h 110"/>
                    <a:gd name="T18" fmla="*/ 108 w 109"/>
                    <a:gd name="T19" fmla="*/ 69 h 110"/>
                    <a:gd name="T20" fmla="*/ 108 w 109"/>
                    <a:gd name="T21" fmla="*/ 68 h 1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09" h="110">
                      <a:moveTo>
                        <a:pt x="108" y="68"/>
                      </a:moveTo>
                      <a:cubicBezTo>
                        <a:pt x="41" y="1"/>
                        <a:pt x="41" y="1"/>
                        <a:pt x="41" y="1"/>
                      </a:cubicBezTo>
                      <a:cubicBezTo>
                        <a:pt x="41" y="0"/>
                        <a:pt x="40" y="0"/>
                        <a:pt x="40" y="1"/>
                      </a:cubicBezTo>
                      <a:cubicBezTo>
                        <a:pt x="0" y="41"/>
                        <a:pt x="0" y="41"/>
                        <a:pt x="0" y="41"/>
                      </a:cubicBezTo>
                      <a:cubicBezTo>
                        <a:pt x="0" y="41"/>
                        <a:pt x="0" y="41"/>
                        <a:pt x="0" y="41"/>
                      </a:cubicBezTo>
                      <a:cubicBezTo>
                        <a:pt x="0" y="42"/>
                        <a:pt x="0" y="42"/>
                        <a:pt x="0" y="42"/>
                      </a:cubicBezTo>
                      <a:cubicBezTo>
                        <a:pt x="67" y="109"/>
                        <a:pt x="67" y="109"/>
                        <a:pt x="67" y="109"/>
                      </a:cubicBezTo>
                      <a:cubicBezTo>
                        <a:pt x="67" y="109"/>
                        <a:pt x="67" y="110"/>
                        <a:pt x="68" y="110"/>
                      </a:cubicBezTo>
                      <a:cubicBezTo>
                        <a:pt x="68" y="110"/>
                        <a:pt x="68" y="109"/>
                        <a:pt x="68" y="109"/>
                      </a:cubicBezTo>
                      <a:cubicBezTo>
                        <a:pt x="108" y="69"/>
                        <a:pt x="108" y="69"/>
                        <a:pt x="108" y="69"/>
                      </a:cubicBezTo>
                      <a:cubicBezTo>
                        <a:pt x="109" y="69"/>
                        <a:pt x="109" y="68"/>
                        <a:pt x="108" y="6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3" name="Freeform 53"/>
                <p:cNvSpPr>
                  <a:spLocks noEditPoints="1"/>
                </p:cNvSpPr>
                <p:nvPr/>
              </p:nvSpPr>
              <p:spPr bwMode="auto">
                <a:xfrm>
                  <a:off x="12451" y="3735"/>
                  <a:ext cx="405" cy="400"/>
                </a:xfrm>
                <a:custGeom>
                  <a:avLst/>
                  <a:gdLst>
                    <a:gd name="T0" fmla="*/ 88 w 89"/>
                    <a:gd name="T1" fmla="*/ 81 h 88"/>
                    <a:gd name="T2" fmla="*/ 69 w 89"/>
                    <a:gd name="T3" fmla="*/ 25 h 88"/>
                    <a:gd name="T4" fmla="*/ 68 w 89"/>
                    <a:gd name="T5" fmla="*/ 24 h 88"/>
                    <a:gd name="T6" fmla="*/ 35 w 89"/>
                    <a:gd name="T7" fmla="*/ 0 h 88"/>
                    <a:gd name="T8" fmla="*/ 33 w 89"/>
                    <a:gd name="T9" fmla="*/ 0 h 88"/>
                    <a:gd name="T10" fmla="*/ 0 w 89"/>
                    <a:gd name="T11" fmla="*/ 33 h 88"/>
                    <a:gd name="T12" fmla="*/ 0 w 89"/>
                    <a:gd name="T13" fmla="*/ 35 h 88"/>
                    <a:gd name="T14" fmla="*/ 24 w 89"/>
                    <a:gd name="T15" fmla="*/ 68 h 88"/>
                    <a:gd name="T16" fmla="*/ 25 w 89"/>
                    <a:gd name="T17" fmla="*/ 69 h 88"/>
                    <a:gd name="T18" fmla="*/ 81 w 89"/>
                    <a:gd name="T19" fmla="*/ 88 h 88"/>
                    <a:gd name="T20" fmla="*/ 81 w 89"/>
                    <a:gd name="T21" fmla="*/ 88 h 88"/>
                    <a:gd name="T22" fmla="*/ 82 w 89"/>
                    <a:gd name="T23" fmla="*/ 88 h 88"/>
                    <a:gd name="T24" fmla="*/ 88 w 89"/>
                    <a:gd name="T25" fmla="*/ 82 h 88"/>
                    <a:gd name="T26" fmla="*/ 88 w 89"/>
                    <a:gd name="T27" fmla="*/ 81 h 88"/>
                    <a:gd name="T28" fmla="*/ 51 w 89"/>
                    <a:gd name="T29" fmla="*/ 51 h 88"/>
                    <a:gd name="T30" fmla="*/ 38 w 89"/>
                    <a:gd name="T31" fmla="*/ 51 h 88"/>
                    <a:gd name="T32" fmla="*/ 36 w 89"/>
                    <a:gd name="T33" fmla="*/ 44 h 88"/>
                    <a:gd name="T34" fmla="*/ 38 w 89"/>
                    <a:gd name="T35" fmla="*/ 38 h 88"/>
                    <a:gd name="T36" fmla="*/ 45 w 89"/>
                    <a:gd name="T37" fmla="*/ 35 h 88"/>
                    <a:gd name="T38" fmla="*/ 51 w 89"/>
                    <a:gd name="T39" fmla="*/ 38 h 88"/>
                    <a:gd name="T40" fmla="*/ 51 w 89"/>
                    <a:gd name="T41" fmla="*/ 51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89" h="88">
                      <a:moveTo>
                        <a:pt x="88" y="81"/>
                      </a:moveTo>
                      <a:cubicBezTo>
                        <a:pt x="88" y="80"/>
                        <a:pt x="74" y="64"/>
                        <a:pt x="69" y="25"/>
                      </a:cubicBezTo>
                      <a:cubicBezTo>
                        <a:pt x="69" y="24"/>
                        <a:pt x="69" y="24"/>
                        <a:pt x="68" y="24"/>
                      </a:cubicBezTo>
                      <a:cubicBezTo>
                        <a:pt x="68" y="24"/>
                        <a:pt x="55" y="20"/>
                        <a:pt x="35" y="0"/>
                      </a:cubicBezTo>
                      <a:cubicBezTo>
                        <a:pt x="34" y="0"/>
                        <a:pt x="34" y="0"/>
                        <a:pt x="33" y="0"/>
                      </a:cubicBezTo>
                      <a:cubicBezTo>
                        <a:pt x="0" y="33"/>
                        <a:pt x="0" y="33"/>
                        <a:pt x="0" y="33"/>
                      </a:cubicBezTo>
                      <a:cubicBezTo>
                        <a:pt x="0" y="34"/>
                        <a:pt x="0" y="34"/>
                        <a:pt x="0" y="35"/>
                      </a:cubicBezTo>
                      <a:cubicBezTo>
                        <a:pt x="21" y="55"/>
                        <a:pt x="24" y="68"/>
                        <a:pt x="24" y="68"/>
                      </a:cubicBezTo>
                      <a:cubicBezTo>
                        <a:pt x="24" y="68"/>
                        <a:pt x="24" y="69"/>
                        <a:pt x="25" y="69"/>
                      </a:cubicBezTo>
                      <a:cubicBezTo>
                        <a:pt x="64" y="74"/>
                        <a:pt x="81" y="88"/>
                        <a:pt x="81" y="88"/>
                      </a:cubicBezTo>
                      <a:cubicBezTo>
                        <a:pt x="81" y="88"/>
                        <a:pt x="81" y="88"/>
                        <a:pt x="81" y="88"/>
                      </a:cubicBezTo>
                      <a:cubicBezTo>
                        <a:pt x="82" y="88"/>
                        <a:pt x="82" y="88"/>
                        <a:pt x="82" y="88"/>
                      </a:cubicBezTo>
                      <a:cubicBezTo>
                        <a:pt x="88" y="82"/>
                        <a:pt x="88" y="82"/>
                        <a:pt x="88" y="82"/>
                      </a:cubicBezTo>
                      <a:cubicBezTo>
                        <a:pt x="89" y="82"/>
                        <a:pt x="89" y="81"/>
                        <a:pt x="88" y="81"/>
                      </a:cubicBezTo>
                      <a:close/>
                      <a:moveTo>
                        <a:pt x="51" y="51"/>
                      </a:moveTo>
                      <a:cubicBezTo>
                        <a:pt x="48" y="54"/>
                        <a:pt x="42" y="54"/>
                        <a:pt x="38" y="51"/>
                      </a:cubicBezTo>
                      <a:cubicBezTo>
                        <a:pt x="37" y="49"/>
                        <a:pt x="36" y="47"/>
                        <a:pt x="36" y="44"/>
                      </a:cubicBezTo>
                      <a:cubicBezTo>
                        <a:pt x="36" y="42"/>
                        <a:pt x="37" y="40"/>
                        <a:pt x="38" y="38"/>
                      </a:cubicBezTo>
                      <a:cubicBezTo>
                        <a:pt x="40" y="36"/>
                        <a:pt x="42" y="35"/>
                        <a:pt x="45" y="35"/>
                      </a:cubicBezTo>
                      <a:cubicBezTo>
                        <a:pt x="47" y="35"/>
                        <a:pt x="49" y="36"/>
                        <a:pt x="51" y="38"/>
                      </a:cubicBezTo>
                      <a:cubicBezTo>
                        <a:pt x="54" y="42"/>
                        <a:pt x="54" y="47"/>
                        <a:pt x="51" y="5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5" name="文本框 4"/>
          <p:cNvSpPr txBox="1"/>
          <p:nvPr/>
        </p:nvSpPr>
        <p:spPr>
          <a:xfrm>
            <a:off x="1310188" y="1482985"/>
            <a:ext cx="59930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、图形（脑图）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、图标、</a:t>
            </a:r>
            <a:r>
              <a:rPr lang="en-US" altLang="zh-CN" dirty="0"/>
              <a:t>logo</a:t>
            </a:r>
            <a:r>
              <a:rPr lang="zh-CN" altLang="en-US" dirty="0"/>
              <a:t>（矢量图）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、动效</a:t>
            </a:r>
            <a:endParaRPr lang="en-US" altLang="zh-CN" dirty="0"/>
          </a:p>
        </p:txBody>
      </p:sp>
      <p:grpSp>
        <p:nvGrpSpPr>
          <p:cNvPr id="31" name="组合 30"/>
          <p:cNvGrpSpPr/>
          <p:nvPr/>
        </p:nvGrpSpPr>
        <p:grpSpPr>
          <a:xfrm>
            <a:off x="998160" y="2952503"/>
            <a:ext cx="3303905" cy="372745"/>
            <a:chOff x="1543" y="1360"/>
            <a:chExt cx="5203" cy="587"/>
          </a:xfrm>
        </p:grpSpPr>
        <p:sp>
          <p:nvSpPr>
            <p:cNvPr id="32" name="文本框 31"/>
            <p:cNvSpPr txBox="1"/>
            <p:nvPr/>
          </p:nvSpPr>
          <p:spPr>
            <a:xfrm>
              <a:off x="2298" y="1364"/>
              <a:ext cx="4448" cy="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rgbClr val="5B5E7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发展简史及支持情况</a:t>
              </a:r>
              <a:endParaRPr lang="zh-CN" altLang="en-US" dirty="0">
                <a:solidFill>
                  <a:srgbClr val="5B5E77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6" name="组合 35"/>
            <p:cNvGrpSpPr/>
            <p:nvPr/>
          </p:nvGrpSpPr>
          <p:grpSpPr>
            <a:xfrm>
              <a:off x="1543" y="1360"/>
              <a:ext cx="651" cy="587"/>
              <a:chOff x="7541" y="3259"/>
              <a:chExt cx="1356" cy="1222"/>
            </a:xfrm>
          </p:grpSpPr>
          <p:grpSp>
            <p:nvGrpSpPr>
              <p:cNvPr id="37" name="组合 36"/>
              <p:cNvGrpSpPr/>
              <p:nvPr/>
            </p:nvGrpSpPr>
            <p:grpSpPr>
              <a:xfrm>
                <a:off x="7541" y="3259"/>
                <a:ext cx="1356" cy="1223"/>
                <a:chOff x="7541" y="3259"/>
                <a:chExt cx="1356" cy="1223"/>
              </a:xfrm>
            </p:grpSpPr>
            <p:grpSp>
              <p:nvGrpSpPr>
                <p:cNvPr id="42" name="组合 41"/>
                <p:cNvGrpSpPr/>
                <p:nvPr/>
              </p:nvGrpSpPr>
              <p:grpSpPr>
                <a:xfrm>
                  <a:off x="7541" y="3259"/>
                  <a:ext cx="1356" cy="1223"/>
                  <a:chOff x="3720691" y="2824413"/>
                  <a:chExt cx="1341120" cy="1209172"/>
                </a:xfrm>
              </p:grpSpPr>
              <p:sp>
                <p:nvSpPr>
                  <p:cNvPr id="44" name="Freeform 5"/>
                  <p:cNvSpPr/>
                  <p:nvPr/>
                </p:nvSpPr>
                <p:spPr bwMode="auto">
                  <a:xfrm rot="1855731">
                    <a:off x="3720691" y="2824413"/>
                    <a:ext cx="1341120" cy="1209172"/>
                  </a:xfrm>
                  <a:custGeom>
                    <a:avLst/>
                    <a:gdLst>
                      <a:gd name="T0" fmla="*/ 2151 w 2740"/>
                      <a:gd name="T1" fmla="*/ 2315 h 2446"/>
                      <a:gd name="T2" fmla="*/ 2055 w 2740"/>
                      <a:gd name="T3" fmla="*/ 2410 h 2446"/>
                      <a:gd name="T4" fmla="*/ 1918 w 2740"/>
                      <a:gd name="T5" fmla="*/ 2445 h 2446"/>
                      <a:gd name="T6" fmla="*/ 816 w 2740"/>
                      <a:gd name="T7" fmla="*/ 2445 h 2446"/>
                      <a:gd name="T8" fmla="*/ 685 w 2740"/>
                      <a:gd name="T9" fmla="*/ 2410 h 2446"/>
                      <a:gd name="T10" fmla="*/ 589 w 2740"/>
                      <a:gd name="T11" fmla="*/ 2314 h 2446"/>
                      <a:gd name="T12" fmla="*/ 36 w 2740"/>
                      <a:gd name="T13" fmla="*/ 1356 h 2446"/>
                      <a:gd name="T14" fmla="*/ 0 w 2740"/>
                      <a:gd name="T15" fmla="*/ 1223 h 2446"/>
                      <a:gd name="T16" fmla="*/ 36 w 2740"/>
                      <a:gd name="T17" fmla="*/ 1089 h 2446"/>
                      <a:gd name="T18" fmla="*/ 587 w 2740"/>
                      <a:gd name="T19" fmla="*/ 135 h 2446"/>
                      <a:gd name="T20" fmla="*/ 685 w 2740"/>
                      <a:gd name="T21" fmla="*/ 37 h 2446"/>
                      <a:gd name="T22" fmla="*/ 810 w 2740"/>
                      <a:gd name="T23" fmla="*/ 1 h 2446"/>
                      <a:gd name="T24" fmla="*/ 1916 w 2740"/>
                      <a:gd name="T25" fmla="*/ 1 h 2446"/>
                      <a:gd name="T26" fmla="*/ 2055 w 2740"/>
                      <a:gd name="T27" fmla="*/ 37 h 2446"/>
                      <a:gd name="T28" fmla="*/ 2151 w 2740"/>
                      <a:gd name="T29" fmla="*/ 132 h 2446"/>
                      <a:gd name="T30" fmla="*/ 2702 w 2740"/>
                      <a:gd name="T31" fmla="*/ 1086 h 2446"/>
                      <a:gd name="T32" fmla="*/ 2740 w 2740"/>
                      <a:gd name="T33" fmla="*/ 1223 h 2446"/>
                      <a:gd name="T34" fmla="*/ 2701 w 2740"/>
                      <a:gd name="T35" fmla="*/ 1361 h 2446"/>
                      <a:gd name="T36" fmla="*/ 2151 w 2740"/>
                      <a:gd name="T37" fmla="*/ 2315 h 24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2740" h="2446">
                        <a:moveTo>
                          <a:pt x="2151" y="2315"/>
                        </a:moveTo>
                        <a:cubicBezTo>
                          <a:pt x="2128" y="2353"/>
                          <a:pt x="2096" y="2386"/>
                          <a:pt x="2055" y="2410"/>
                        </a:cubicBezTo>
                        <a:cubicBezTo>
                          <a:pt x="2012" y="2435"/>
                          <a:pt x="1965" y="2446"/>
                          <a:pt x="1918" y="2445"/>
                        </a:cubicBezTo>
                        <a:lnTo>
                          <a:pt x="816" y="2445"/>
                        </a:lnTo>
                        <a:cubicBezTo>
                          <a:pt x="772" y="2445"/>
                          <a:pt x="726" y="2434"/>
                          <a:pt x="685" y="2410"/>
                        </a:cubicBezTo>
                        <a:cubicBezTo>
                          <a:pt x="644" y="2386"/>
                          <a:pt x="611" y="2353"/>
                          <a:pt x="589" y="2314"/>
                        </a:cubicBezTo>
                        <a:lnTo>
                          <a:pt x="36" y="1356"/>
                        </a:lnTo>
                        <a:cubicBezTo>
                          <a:pt x="13" y="1317"/>
                          <a:pt x="0" y="1272"/>
                          <a:pt x="0" y="1223"/>
                        </a:cubicBezTo>
                        <a:cubicBezTo>
                          <a:pt x="0" y="1174"/>
                          <a:pt x="13" y="1129"/>
                          <a:pt x="36" y="1089"/>
                        </a:cubicBezTo>
                        <a:lnTo>
                          <a:pt x="587" y="135"/>
                        </a:lnTo>
                        <a:cubicBezTo>
                          <a:pt x="610" y="96"/>
                          <a:pt x="643" y="61"/>
                          <a:pt x="685" y="37"/>
                        </a:cubicBezTo>
                        <a:cubicBezTo>
                          <a:pt x="724" y="14"/>
                          <a:pt x="767" y="2"/>
                          <a:pt x="810" y="1"/>
                        </a:cubicBezTo>
                        <a:lnTo>
                          <a:pt x="1916" y="1"/>
                        </a:lnTo>
                        <a:cubicBezTo>
                          <a:pt x="1963" y="0"/>
                          <a:pt x="2011" y="11"/>
                          <a:pt x="2055" y="37"/>
                        </a:cubicBezTo>
                        <a:cubicBezTo>
                          <a:pt x="2096" y="60"/>
                          <a:pt x="2129" y="93"/>
                          <a:pt x="2151" y="132"/>
                        </a:cubicBezTo>
                        <a:lnTo>
                          <a:pt x="2702" y="1086"/>
                        </a:lnTo>
                        <a:cubicBezTo>
                          <a:pt x="2726" y="1126"/>
                          <a:pt x="2740" y="1173"/>
                          <a:pt x="2740" y="1223"/>
                        </a:cubicBezTo>
                        <a:cubicBezTo>
                          <a:pt x="2740" y="1274"/>
                          <a:pt x="2726" y="1321"/>
                          <a:pt x="2701" y="1361"/>
                        </a:cubicBezTo>
                        <a:lnTo>
                          <a:pt x="2151" y="231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D3D3D3"/>
                      </a:gs>
                      <a:gs pos="100000">
                        <a:srgbClr val="F9F9F9"/>
                      </a:gs>
                    </a:gsLst>
                    <a:lin ang="16200000" scaled="0"/>
                  </a:gradFill>
                  <a:ln w="12700" cap="flat">
                    <a:noFill/>
                    <a:prstDash val="solid"/>
                    <a:miter lim="800000"/>
                  </a:ln>
                  <a:effectLst>
                    <a:outerShdw blurRad="190500" dist="1143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vert="horz" wrap="square" lIns="68562" tIns="34281" rIns="68562" bIns="34281" numCol="1" anchor="t" anchorCtr="0" compatLnSpc="1"/>
                  <a:lstStyle/>
                  <a:p>
                    <a:endParaRPr lang="zh-CN" altLang="en-US" sz="1350"/>
                  </a:p>
                </p:txBody>
              </p:sp>
              <p:sp>
                <p:nvSpPr>
                  <p:cNvPr id="45" name="Freeform 5"/>
                  <p:cNvSpPr/>
                  <p:nvPr/>
                </p:nvSpPr>
                <p:spPr bwMode="auto">
                  <a:xfrm rot="1855731">
                    <a:off x="3764581" y="2863367"/>
                    <a:ext cx="1264630" cy="1140208"/>
                  </a:xfrm>
                  <a:custGeom>
                    <a:avLst/>
                    <a:gdLst>
                      <a:gd name="T0" fmla="*/ 2151 w 2740"/>
                      <a:gd name="T1" fmla="*/ 2315 h 2446"/>
                      <a:gd name="T2" fmla="*/ 2055 w 2740"/>
                      <a:gd name="T3" fmla="*/ 2410 h 2446"/>
                      <a:gd name="T4" fmla="*/ 1918 w 2740"/>
                      <a:gd name="T5" fmla="*/ 2445 h 2446"/>
                      <a:gd name="T6" fmla="*/ 816 w 2740"/>
                      <a:gd name="T7" fmla="*/ 2445 h 2446"/>
                      <a:gd name="T8" fmla="*/ 685 w 2740"/>
                      <a:gd name="T9" fmla="*/ 2410 h 2446"/>
                      <a:gd name="T10" fmla="*/ 589 w 2740"/>
                      <a:gd name="T11" fmla="*/ 2314 h 2446"/>
                      <a:gd name="T12" fmla="*/ 36 w 2740"/>
                      <a:gd name="T13" fmla="*/ 1356 h 2446"/>
                      <a:gd name="T14" fmla="*/ 0 w 2740"/>
                      <a:gd name="T15" fmla="*/ 1223 h 2446"/>
                      <a:gd name="T16" fmla="*/ 36 w 2740"/>
                      <a:gd name="T17" fmla="*/ 1089 h 2446"/>
                      <a:gd name="T18" fmla="*/ 587 w 2740"/>
                      <a:gd name="T19" fmla="*/ 135 h 2446"/>
                      <a:gd name="T20" fmla="*/ 685 w 2740"/>
                      <a:gd name="T21" fmla="*/ 37 h 2446"/>
                      <a:gd name="T22" fmla="*/ 810 w 2740"/>
                      <a:gd name="T23" fmla="*/ 1 h 2446"/>
                      <a:gd name="T24" fmla="*/ 1916 w 2740"/>
                      <a:gd name="T25" fmla="*/ 1 h 2446"/>
                      <a:gd name="T26" fmla="*/ 2055 w 2740"/>
                      <a:gd name="T27" fmla="*/ 37 h 2446"/>
                      <a:gd name="T28" fmla="*/ 2151 w 2740"/>
                      <a:gd name="T29" fmla="*/ 132 h 2446"/>
                      <a:gd name="T30" fmla="*/ 2702 w 2740"/>
                      <a:gd name="T31" fmla="*/ 1086 h 2446"/>
                      <a:gd name="T32" fmla="*/ 2740 w 2740"/>
                      <a:gd name="T33" fmla="*/ 1223 h 2446"/>
                      <a:gd name="T34" fmla="*/ 2701 w 2740"/>
                      <a:gd name="T35" fmla="*/ 1361 h 2446"/>
                      <a:gd name="T36" fmla="*/ 2151 w 2740"/>
                      <a:gd name="T37" fmla="*/ 2315 h 24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2740" h="2446">
                        <a:moveTo>
                          <a:pt x="2151" y="2315"/>
                        </a:moveTo>
                        <a:cubicBezTo>
                          <a:pt x="2128" y="2353"/>
                          <a:pt x="2096" y="2386"/>
                          <a:pt x="2055" y="2410"/>
                        </a:cubicBezTo>
                        <a:cubicBezTo>
                          <a:pt x="2012" y="2435"/>
                          <a:pt x="1965" y="2446"/>
                          <a:pt x="1918" y="2445"/>
                        </a:cubicBezTo>
                        <a:lnTo>
                          <a:pt x="816" y="2445"/>
                        </a:lnTo>
                        <a:cubicBezTo>
                          <a:pt x="772" y="2445"/>
                          <a:pt x="726" y="2434"/>
                          <a:pt x="685" y="2410"/>
                        </a:cubicBezTo>
                        <a:cubicBezTo>
                          <a:pt x="644" y="2386"/>
                          <a:pt x="611" y="2353"/>
                          <a:pt x="589" y="2314"/>
                        </a:cubicBezTo>
                        <a:lnTo>
                          <a:pt x="36" y="1356"/>
                        </a:lnTo>
                        <a:cubicBezTo>
                          <a:pt x="13" y="1317"/>
                          <a:pt x="0" y="1272"/>
                          <a:pt x="0" y="1223"/>
                        </a:cubicBezTo>
                        <a:cubicBezTo>
                          <a:pt x="0" y="1174"/>
                          <a:pt x="13" y="1129"/>
                          <a:pt x="36" y="1089"/>
                        </a:cubicBezTo>
                        <a:lnTo>
                          <a:pt x="587" y="135"/>
                        </a:lnTo>
                        <a:cubicBezTo>
                          <a:pt x="610" y="96"/>
                          <a:pt x="643" y="61"/>
                          <a:pt x="685" y="37"/>
                        </a:cubicBezTo>
                        <a:cubicBezTo>
                          <a:pt x="724" y="14"/>
                          <a:pt x="767" y="2"/>
                          <a:pt x="810" y="1"/>
                        </a:cubicBezTo>
                        <a:lnTo>
                          <a:pt x="1916" y="1"/>
                        </a:lnTo>
                        <a:cubicBezTo>
                          <a:pt x="1963" y="0"/>
                          <a:pt x="2011" y="11"/>
                          <a:pt x="2055" y="37"/>
                        </a:cubicBezTo>
                        <a:cubicBezTo>
                          <a:pt x="2096" y="60"/>
                          <a:pt x="2129" y="93"/>
                          <a:pt x="2151" y="132"/>
                        </a:cubicBezTo>
                        <a:lnTo>
                          <a:pt x="2702" y="1086"/>
                        </a:lnTo>
                        <a:cubicBezTo>
                          <a:pt x="2726" y="1126"/>
                          <a:pt x="2740" y="1173"/>
                          <a:pt x="2740" y="1223"/>
                        </a:cubicBezTo>
                        <a:cubicBezTo>
                          <a:pt x="2740" y="1274"/>
                          <a:pt x="2726" y="1321"/>
                          <a:pt x="2701" y="1361"/>
                        </a:cubicBezTo>
                        <a:lnTo>
                          <a:pt x="2151" y="231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D3D3D3"/>
                      </a:gs>
                      <a:gs pos="100000">
                        <a:srgbClr val="F9F9F9"/>
                      </a:gs>
                    </a:gsLst>
                    <a:lin ang="21594000" scaled="0"/>
                  </a:gradFill>
                  <a:ln w="12700" cap="flat">
                    <a:noFill/>
                    <a:prstDash val="solid"/>
                    <a:miter lim="800000"/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vert="horz" wrap="square" lIns="68562" tIns="34281" rIns="68562" bIns="34281" numCol="1" anchor="t" anchorCtr="0" compatLnSpc="1"/>
                  <a:lstStyle/>
                  <a:p>
                    <a:endParaRPr lang="zh-CN" altLang="en-US" sz="1350"/>
                  </a:p>
                </p:txBody>
              </p:sp>
            </p:grpSp>
            <p:sp>
              <p:nvSpPr>
                <p:cNvPr id="43" name="Freeform 5"/>
                <p:cNvSpPr/>
                <p:nvPr/>
              </p:nvSpPr>
              <p:spPr bwMode="auto">
                <a:xfrm rot="1855731">
                  <a:off x="7634" y="3343"/>
                  <a:ext cx="1171" cy="1055"/>
                </a:xfrm>
                <a:custGeom>
                  <a:avLst/>
                  <a:gdLst>
                    <a:gd name="T0" fmla="*/ 2151 w 2740"/>
                    <a:gd name="T1" fmla="*/ 2315 h 2446"/>
                    <a:gd name="T2" fmla="*/ 2055 w 2740"/>
                    <a:gd name="T3" fmla="*/ 2410 h 2446"/>
                    <a:gd name="T4" fmla="*/ 1918 w 2740"/>
                    <a:gd name="T5" fmla="*/ 2445 h 2446"/>
                    <a:gd name="T6" fmla="*/ 816 w 2740"/>
                    <a:gd name="T7" fmla="*/ 2445 h 2446"/>
                    <a:gd name="T8" fmla="*/ 685 w 2740"/>
                    <a:gd name="T9" fmla="*/ 2410 h 2446"/>
                    <a:gd name="T10" fmla="*/ 589 w 2740"/>
                    <a:gd name="T11" fmla="*/ 2314 h 2446"/>
                    <a:gd name="T12" fmla="*/ 36 w 2740"/>
                    <a:gd name="T13" fmla="*/ 1356 h 2446"/>
                    <a:gd name="T14" fmla="*/ 0 w 2740"/>
                    <a:gd name="T15" fmla="*/ 1223 h 2446"/>
                    <a:gd name="T16" fmla="*/ 36 w 2740"/>
                    <a:gd name="T17" fmla="*/ 1089 h 2446"/>
                    <a:gd name="T18" fmla="*/ 587 w 2740"/>
                    <a:gd name="T19" fmla="*/ 135 h 2446"/>
                    <a:gd name="T20" fmla="*/ 685 w 2740"/>
                    <a:gd name="T21" fmla="*/ 37 h 2446"/>
                    <a:gd name="T22" fmla="*/ 810 w 2740"/>
                    <a:gd name="T23" fmla="*/ 1 h 2446"/>
                    <a:gd name="T24" fmla="*/ 1916 w 2740"/>
                    <a:gd name="T25" fmla="*/ 1 h 2446"/>
                    <a:gd name="T26" fmla="*/ 2055 w 2740"/>
                    <a:gd name="T27" fmla="*/ 37 h 2446"/>
                    <a:gd name="T28" fmla="*/ 2151 w 2740"/>
                    <a:gd name="T29" fmla="*/ 132 h 2446"/>
                    <a:gd name="T30" fmla="*/ 2702 w 2740"/>
                    <a:gd name="T31" fmla="*/ 1086 h 2446"/>
                    <a:gd name="T32" fmla="*/ 2740 w 2740"/>
                    <a:gd name="T33" fmla="*/ 1223 h 2446"/>
                    <a:gd name="T34" fmla="*/ 2701 w 2740"/>
                    <a:gd name="T35" fmla="*/ 1361 h 2446"/>
                    <a:gd name="T36" fmla="*/ 2151 w 2740"/>
                    <a:gd name="T37" fmla="*/ 2315 h 24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740" h="2446">
                      <a:moveTo>
                        <a:pt x="2151" y="2315"/>
                      </a:moveTo>
                      <a:cubicBezTo>
                        <a:pt x="2128" y="2353"/>
                        <a:pt x="2096" y="2386"/>
                        <a:pt x="2055" y="2410"/>
                      </a:cubicBezTo>
                      <a:cubicBezTo>
                        <a:pt x="2012" y="2435"/>
                        <a:pt x="1965" y="2446"/>
                        <a:pt x="1918" y="2445"/>
                      </a:cubicBezTo>
                      <a:lnTo>
                        <a:pt x="816" y="2445"/>
                      </a:lnTo>
                      <a:cubicBezTo>
                        <a:pt x="772" y="2445"/>
                        <a:pt x="726" y="2434"/>
                        <a:pt x="685" y="2410"/>
                      </a:cubicBezTo>
                      <a:cubicBezTo>
                        <a:pt x="644" y="2386"/>
                        <a:pt x="611" y="2353"/>
                        <a:pt x="589" y="2314"/>
                      </a:cubicBezTo>
                      <a:lnTo>
                        <a:pt x="36" y="1356"/>
                      </a:lnTo>
                      <a:cubicBezTo>
                        <a:pt x="13" y="1317"/>
                        <a:pt x="0" y="1272"/>
                        <a:pt x="0" y="1223"/>
                      </a:cubicBezTo>
                      <a:cubicBezTo>
                        <a:pt x="0" y="1174"/>
                        <a:pt x="13" y="1129"/>
                        <a:pt x="36" y="1089"/>
                      </a:cubicBezTo>
                      <a:lnTo>
                        <a:pt x="587" y="135"/>
                      </a:lnTo>
                      <a:cubicBezTo>
                        <a:pt x="610" y="96"/>
                        <a:pt x="643" y="61"/>
                        <a:pt x="685" y="37"/>
                      </a:cubicBezTo>
                      <a:cubicBezTo>
                        <a:pt x="724" y="14"/>
                        <a:pt x="767" y="2"/>
                        <a:pt x="810" y="1"/>
                      </a:cubicBezTo>
                      <a:lnTo>
                        <a:pt x="1916" y="1"/>
                      </a:lnTo>
                      <a:cubicBezTo>
                        <a:pt x="1963" y="0"/>
                        <a:pt x="2011" y="11"/>
                        <a:pt x="2055" y="37"/>
                      </a:cubicBezTo>
                      <a:cubicBezTo>
                        <a:pt x="2096" y="60"/>
                        <a:pt x="2129" y="93"/>
                        <a:pt x="2151" y="132"/>
                      </a:cubicBezTo>
                      <a:lnTo>
                        <a:pt x="2702" y="1086"/>
                      </a:lnTo>
                      <a:cubicBezTo>
                        <a:pt x="2726" y="1126"/>
                        <a:pt x="2740" y="1173"/>
                        <a:pt x="2740" y="1223"/>
                      </a:cubicBezTo>
                      <a:cubicBezTo>
                        <a:pt x="2740" y="1274"/>
                        <a:pt x="2726" y="1321"/>
                        <a:pt x="2701" y="1361"/>
                      </a:cubicBezTo>
                      <a:lnTo>
                        <a:pt x="2151" y="2315"/>
                      </a:lnTo>
                      <a:close/>
                    </a:path>
                  </a:pathLst>
                </a:custGeom>
                <a:noFill/>
                <a:ln w="9525" cap="flat">
                  <a:solidFill>
                    <a:srgbClr val="414455"/>
                  </a:solidFill>
                  <a:prstDash val="sysDash"/>
                  <a:miter lim="800000"/>
                </a:ln>
                <a:effectLst/>
              </p:spPr>
              <p:txBody>
                <a:bodyPr vert="horz" wrap="square" lIns="68562" tIns="34281" rIns="68562" bIns="34281" numCol="1" anchor="t" anchorCtr="0" compatLnSpc="1"/>
                <a:lstStyle/>
                <a:p>
                  <a:endParaRPr lang="zh-CN" altLang="en-US" sz="1350"/>
                </a:p>
              </p:txBody>
            </p:sp>
          </p:grpSp>
          <p:grpSp>
            <p:nvGrpSpPr>
              <p:cNvPr id="38" name="组合 37"/>
              <p:cNvGrpSpPr/>
              <p:nvPr/>
            </p:nvGrpSpPr>
            <p:grpSpPr>
              <a:xfrm>
                <a:off x="7921" y="3535"/>
                <a:ext cx="626" cy="627"/>
                <a:chOff x="11986" y="3265"/>
                <a:chExt cx="869" cy="870"/>
              </a:xfrm>
              <a:solidFill>
                <a:srgbClr val="414455"/>
              </a:solidFill>
            </p:grpSpPr>
            <p:sp>
              <p:nvSpPr>
                <p:cNvPr id="39" name="Freeform 51"/>
                <p:cNvSpPr/>
                <p:nvPr/>
              </p:nvSpPr>
              <p:spPr bwMode="auto">
                <a:xfrm>
                  <a:off x="12333" y="3618"/>
                  <a:ext cx="255" cy="255"/>
                </a:xfrm>
                <a:custGeom>
                  <a:avLst/>
                  <a:gdLst>
                    <a:gd name="T0" fmla="*/ 56 w 56"/>
                    <a:gd name="T1" fmla="*/ 18 h 56"/>
                    <a:gd name="T2" fmla="*/ 56 w 56"/>
                    <a:gd name="T3" fmla="*/ 17 h 56"/>
                    <a:gd name="T4" fmla="*/ 38 w 56"/>
                    <a:gd name="T5" fmla="*/ 0 h 56"/>
                    <a:gd name="T6" fmla="*/ 37 w 56"/>
                    <a:gd name="T7" fmla="*/ 0 h 56"/>
                    <a:gd name="T8" fmla="*/ 0 w 56"/>
                    <a:gd name="T9" fmla="*/ 37 h 56"/>
                    <a:gd name="T10" fmla="*/ 0 w 56"/>
                    <a:gd name="T11" fmla="*/ 38 h 56"/>
                    <a:gd name="T12" fmla="*/ 17 w 56"/>
                    <a:gd name="T13" fmla="*/ 55 h 56"/>
                    <a:gd name="T14" fmla="*/ 18 w 56"/>
                    <a:gd name="T15" fmla="*/ 56 h 56"/>
                    <a:gd name="T16" fmla="*/ 19 w 56"/>
                    <a:gd name="T17" fmla="*/ 55 h 56"/>
                    <a:gd name="T18" fmla="*/ 56 w 56"/>
                    <a:gd name="T19" fmla="*/ 19 h 56"/>
                    <a:gd name="T20" fmla="*/ 56 w 56"/>
                    <a:gd name="T21" fmla="*/ 18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56" h="56">
                      <a:moveTo>
                        <a:pt x="56" y="18"/>
                      </a:moveTo>
                      <a:cubicBezTo>
                        <a:pt x="56" y="18"/>
                        <a:pt x="56" y="17"/>
                        <a:pt x="56" y="17"/>
                      </a:cubicBezTo>
                      <a:cubicBezTo>
                        <a:pt x="38" y="0"/>
                        <a:pt x="38" y="0"/>
                        <a:pt x="38" y="0"/>
                      </a:cubicBezTo>
                      <a:cubicBezTo>
                        <a:pt x="38" y="0"/>
                        <a:pt x="37" y="0"/>
                        <a:pt x="37" y="0"/>
                      </a:cubicBezTo>
                      <a:cubicBezTo>
                        <a:pt x="0" y="37"/>
                        <a:pt x="0" y="37"/>
                        <a:pt x="0" y="37"/>
                      </a:cubicBezTo>
                      <a:cubicBezTo>
                        <a:pt x="0" y="37"/>
                        <a:pt x="0" y="38"/>
                        <a:pt x="0" y="38"/>
                      </a:cubicBezTo>
                      <a:cubicBezTo>
                        <a:pt x="17" y="55"/>
                        <a:pt x="17" y="55"/>
                        <a:pt x="17" y="55"/>
                      </a:cubicBezTo>
                      <a:cubicBezTo>
                        <a:pt x="18" y="56"/>
                        <a:pt x="18" y="56"/>
                        <a:pt x="18" y="56"/>
                      </a:cubicBezTo>
                      <a:cubicBezTo>
                        <a:pt x="18" y="56"/>
                        <a:pt x="19" y="56"/>
                        <a:pt x="19" y="55"/>
                      </a:cubicBezTo>
                      <a:cubicBezTo>
                        <a:pt x="56" y="19"/>
                        <a:pt x="56" y="19"/>
                        <a:pt x="56" y="19"/>
                      </a:cubicBezTo>
                      <a:cubicBezTo>
                        <a:pt x="56" y="19"/>
                        <a:pt x="56" y="18"/>
                        <a:pt x="56" y="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" name="Freeform 52"/>
                <p:cNvSpPr/>
                <p:nvPr/>
              </p:nvSpPr>
              <p:spPr bwMode="auto">
                <a:xfrm>
                  <a:off x="11986" y="3265"/>
                  <a:ext cx="492" cy="498"/>
                </a:xfrm>
                <a:custGeom>
                  <a:avLst/>
                  <a:gdLst>
                    <a:gd name="T0" fmla="*/ 108 w 109"/>
                    <a:gd name="T1" fmla="*/ 68 h 110"/>
                    <a:gd name="T2" fmla="*/ 41 w 109"/>
                    <a:gd name="T3" fmla="*/ 1 h 110"/>
                    <a:gd name="T4" fmla="*/ 40 w 109"/>
                    <a:gd name="T5" fmla="*/ 1 h 110"/>
                    <a:gd name="T6" fmla="*/ 0 w 109"/>
                    <a:gd name="T7" fmla="*/ 41 h 110"/>
                    <a:gd name="T8" fmla="*/ 0 w 109"/>
                    <a:gd name="T9" fmla="*/ 41 h 110"/>
                    <a:gd name="T10" fmla="*/ 0 w 109"/>
                    <a:gd name="T11" fmla="*/ 42 h 110"/>
                    <a:gd name="T12" fmla="*/ 67 w 109"/>
                    <a:gd name="T13" fmla="*/ 109 h 110"/>
                    <a:gd name="T14" fmla="*/ 68 w 109"/>
                    <a:gd name="T15" fmla="*/ 110 h 110"/>
                    <a:gd name="T16" fmla="*/ 68 w 109"/>
                    <a:gd name="T17" fmla="*/ 109 h 110"/>
                    <a:gd name="T18" fmla="*/ 108 w 109"/>
                    <a:gd name="T19" fmla="*/ 69 h 110"/>
                    <a:gd name="T20" fmla="*/ 108 w 109"/>
                    <a:gd name="T21" fmla="*/ 68 h 1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09" h="110">
                      <a:moveTo>
                        <a:pt x="108" y="68"/>
                      </a:moveTo>
                      <a:cubicBezTo>
                        <a:pt x="41" y="1"/>
                        <a:pt x="41" y="1"/>
                        <a:pt x="41" y="1"/>
                      </a:cubicBezTo>
                      <a:cubicBezTo>
                        <a:pt x="41" y="0"/>
                        <a:pt x="40" y="0"/>
                        <a:pt x="40" y="1"/>
                      </a:cubicBezTo>
                      <a:cubicBezTo>
                        <a:pt x="0" y="41"/>
                        <a:pt x="0" y="41"/>
                        <a:pt x="0" y="41"/>
                      </a:cubicBezTo>
                      <a:cubicBezTo>
                        <a:pt x="0" y="41"/>
                        <a:pt x="0" y="41"/>
                        <a:pt x="0" y="41"/>
                      </a:cubicBezTo>
                      <a:cubicBezTo>
                        <a:pt x="0" y="42"/>
                        <a:pt x="0" y="42"/>
                        <a:pt x="0" y="42"/>
                      </a:cubicBezTo>
                      <a:cubicBezTo>
                        <a:pt x="67" y="109"/>
                        <a:pt x="67" y="109"/>
                        <a:pt x="67" y="109"/>
                      </a:cubicBezTo>
                      <a:cubicBezTo>
                        <a:pt x="67" y="109"/>
                        <a:pt x="67" y="110"/>
                        <a:pt x="68" y="110"/>
                      </a:cubicBezTo>
                      <a:cubicBezTo>
                        <a:pt x="68" y="110"/>
                        <a:pt x="68" y="109"/>
                        <a:pt x="68" y="109"/>
                      </a:cubicBezTo>
                      <a:cubicBezTo>
                        <a:pt x="108" y="69"/>
                        <a:pt x="108" y="69"/>
                        <a:pt x="108" y="69"/>
                      </a:cubicBezTo>
                      <a:cubicBezTo>
                        <a:pt x="109" y="69"/>
                        <a:pt x="109" y="68"/>
                        <a:pt x="108" y="6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" name="Freeform 53"/>
                <p:cNvSpPr>
                  <a:spLocks noEditPoints="1"/>
                </p:cNvSpPr>
                <p:nvPr/>
              </p:nvSpPr>
              <p:spPr bwMode="auto">
                <a:xfrm>
                  <a:off x="12451" y="3735"/>
                  <a:ext cx="405" cy="400"/>
                </a:xfrm>
                <a:custGeom>
                  <a:avLst/>
                  <a:gdLst>
                    <a:gd name="T0" fmla="*/ 88 w 89"/>
                    <a:gd name="T1" fmla="*/ 81 h 88"/>
                    <a:gd name="T2" fmla="*/ 69 w 89"/>
                    <a:gd name="T3" fmla="*/ 25 h 88"/>
                    <a:gd name="T4" fmla="*/ 68 w 89"/>
                    <a:gd name="T5" fmla="*/ 24 h 88"/>
                    <a:gd name="T6" fmla="*/ 35 w 89"/>
                    <a:gd name="T7" fmla="*/ 0 h 88"/>
                    <a:gd name="T8" fmla="*/ 33 w 89"/>
                    <a:gd name="T9" fmla="*/ 0 h 88"/>
                    <a:gd name="T10" fmla="*/ 0 w 89"/>
                    <a:gd name="T11" fmla="*/ 33 h 88"/>
                    <a:gd name="T12" fmla="*/ 0 w 89"/>
                    <a:gd name="T13" fmla="*/ 35 h 88"/>
                    <a:gd name="T14" fmla="*/ 24 w 89"/>
                    <a:gd name="T15" fmla="*/ 68 h 88"/>
                    <a:gd name="T16" fmla="*/ 25 w 89"/>
                    <a:gd name="T17" fmla="*/ 69 h 88"/>
                    <a:gd name="T18" fmla="*/ 81 w 89"/>
                    <a:gd name="T19" fmla="*/ 88 h 88"/>
                    <a:gd name="T20" fmla="*/ 81 w 89"/>
                    <a:gd name="T21" fmla="*/ 88 h 88"/>
                    <a:gd name="T22" fmla="*/ 82 w 89"/>
                    <a:gd name="T23" fmla="*/ 88 h 88"/>
                    <a:gd name="T24" fmla="*/ 88 w 89"/>
                    <a:gd name="T25" fmla="*/ 82 h 88"/>
                    <a:gd name="T26" fmla="*/ 88 w 89"/>
                    <a:gd name="T27" fmla="*/ 81 h 88"/>
                    <a:gd name="T28" fmla="*/ 51 w 89"/>
                    <a:gd name="T29" fmla="*/ 51 h 88"/>
                    <a:gd name="T30" fmla="*/ 38 w 89"/>
                    <a:gd name="T31" fmla="*/ 51 h 88"/>
                    <a:gd name="T32" fmla="*/ 36 w 89"/>
                    <a:gd name="T33" fmla="*/ 44 h 88"/>
                    <a:gd name="T34" fmla="*/ 38 w 89"/>
                    <a:gd name="T35" fmla="*/ 38 h 88"/>
                    <a:gd name="T36" fmla="*/ 45 w 89"/>
                    <a:gd name="T37" fmla="*/ 35 h 88"/>
                    <a:gd name="T38" fmla="*/ 51 w 89"/>
                    <a:gd name="T39" fmla="*/ 38 h 88"/>
                    <a:gd name="T40" fmla="*/ 51 w 89"/>
                    <a:gd name="T41" fmla="*/ 51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89" h="88">
                      <a:moveTo>
                        <a:pt x="88" y="81"/>
                      </a:moveTo>
                      <a:cubicBezTo>
                        <a:pt x="88" y="80"/>
                        <a:pt x="74" y="64"/>
                        <a:pt x="69" y="25"/>
                      </a:cubicBezTo>
                      <a:cubicBezTo>
                        <a:pt x="69" y="24"/>
                        <a:pt x="69" y="24"/>
                        <a:pt x="68" y="24"/>
                      </a:cubicBezTo>
                      <a:cubicBezTo>
                        <a:pt x="68" y="24"/>
                        <a:pt x="55" y="20"/>
                        <a:pt x="35" y="0"/>
                      </a:cubicBezTo>
                      <a:cubicBezTo>
                        <a:pt x="34" y="0"/>
                        <a:pt x="34" y="0"/>
                        <a:pt x="33" y="0"/>
                      </a:cubicBezTo>
                      <a:cubicBezTo>
                        <a:pt x="0" y="33"/>
                        <a:pt x="0" y="33"/>
                        <a:pt x="0" y="33"/>
                      </a:cubicBezTo>
                      <a:cubicBezTo>
                        <a:pt x="0" y="34"/>
                        <a:pt x="0" y="34"/>
                        <a:pt x="0" y="35"/>
                      </a:cubicBezTo>
                      <a:cubicBezTo>
                        <a:pt x="21" y="55"/>
                        <a:pt x="24" y="68"/>
                        <a:pt x="24" y="68"/>
                      </a:cubicBezTo>
                      <a:cubicBezTo>
                        <a:pt x="24" y="68"/>
                        <a:pt x="24" y="69"/>
                        <a:pt x="25" y="69"/>
                      </a:cubicBezTo>
                      <a:cubicBezTo>
                        <a:pt x="64" y="74"/>
                        <a:pt x="81" y="88"/>
                        <a:pt x="81" y="88"/>
                      </a:cubicBezTo>
                      <a:cubicBezTo>
                        <a:pt x="81" y="88"/>
                        <a:pt x="81" y="88"/>
                        <a:pt x="81" y="88"/>
                      </a:cubicBezTo>
                      <a:cubicBezTo>
                        <a:pt x="82" y="88"/>
                        <a:pt x="82" y="88"/>
                        <a:pt x="82" y="88"/>
                      </a:cubicBezTo>
                      <a:cubicBezTo>
                        <a:pt x="88" y="82"/>
                        <a:pt x="88" y="82"/>
                        <a:pt x="88" y="82"/>
                      </a:cubicBezTo>
                      <a:cubicBezTo>
                        <a:pt x="89" y="82"/>
                        <a:pt x="89" y="81"/>
                        <a:pt x="88" y="81"/>
                      </a:cubicBezTo>
                      <a:close/>
                      <a:moveTo>
                        <a:pt x="51" y="51"/>
                      </a:moveTo>
                      <a:cubicBezTo>
                        <a:pt x="48" y="54"/>
                        <a:pt x="42" y="54"/>
                        <a:pt x="38" y="51"/>
                      </a:cubicBezTo>
                      <a:cubicBezTo>
                        <a:pt x="37" y="49"/>
                        <a:pt x="36" y="47"/>
                        <a:pt x="36" y="44"/>
                      </a:cubicBezTo>
                      <a:cubicBezTo>
                        <a:pt x="36" y="42"/>
                        <a:pt x="37" y="40"/>
                        <a:pt x="38" y="38"/>
                      </a:cubicBezTo>
                      <a:cubicBezTo>
                        <a:pt x="40" y="36"/>
                        <a:pt x="42" y="35"/>
                        <a:pt x="45" y="35"/>
                      </a:cubicBezTo>
                      <a:cubicBezTo>
                        <a:pt x="47" y="35"/>
                        <a:pt x="49" y="36"/>
                        <a:pt x="51" y="38"/>
                      </a:cubicBezTo>
                      <a:cubicBezTo>
                        <a:pt x="54" y="42"/>
                        <a:pt x="54" y="47"/>
                        <a:pt x="51" y="5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46" name="文本框 45"/>
          <p:cNvSpPr txBox="1"/>
          <p:nvPr/>
        </p:nvSpPr>
        <p:spPr>
          <a:xfrm>
            <a:off x="1310188" y="3594438"/>
            <a:ext cx="59930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、在</a:t>
            </a:r>
            <a:r>
              <a:rPr lang="en-US" altLang="zh-CN" dirty="0"/>
              <a:t>2003 </a:t>
            </a:r>
            <a:r>
              <a:rPr lang="zh-CN" altLang="en-US" dirty="0"/>
              <a:t>年，</a:t>
            </a:r>
            <a:r>
              <a:rPr lang="en-US" altLang="zh-CN" dirty="0"/>
              <a:t>SVG 1.1 </a:t>
            </a:r>
            <a:r>
              <a:rPr lang="zh-CN" altLang="en-US" dirty="0"/>
              <a:t>被确立为 </a:t>
            </a:r>
            <a:r>
              <a:rPr lang="en-US" altLang="zh-CN" dirty="0"/>
              <a:t>W3C </a:t>
            </a:r>
            <a:r>
              <a:rPr lang="zh-CN" altLang="en-US" dirty="0"/>
              <a:t>标准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Firefox</a:t>
            </a:r>
            <a:r>
              <a:rPr lang="zh-CN" altLang="en-US" dirty="0"/>
              <a:t>、</a:t>
            </a:r>
            <a:r>
              <a:rPr lang="en-US" altLang="zh-CN" dirty="0"/>
              <a:t>IE9+</a:t>
            </a:r>
            <a:r>
              <a:rPr lang="zh-CN" altLang="en-US" dirty="0"/>
              <a:t>、</a:t>
            </a:r>
            <a:r>
              <a:rPr lang="en-US" altLang="zh-CN" dirty="0"/>
              <a:t>Chrome</a:t>
            </a:r>
            <a:r>
              <a:rPr lang="zh-CN" altLang="en-US" dirty="0"/>
              <a:t>、</a:t>
            </a:r>
            <a:r>
              <a:rPr lang="en-US" altLang="zh-CN" dirty="0"/>
              <a:t>Safari</a:t>
            </a:r>
            <a:endParaRPr lang="en-US" altLang="zh-CN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文本框 9"/>
          <p:cNvSpPr txBox="1"/>
          <p:nvPr/>
        </p:nvSpPr>
        <p:spPr>
          <a:xfrm>
            <a:off x="1007970" y="231626"/>
            <a:ext cx="1403790" cy="259671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/>
            <a:r>
              <a:rPr lang="en-US" altLang="zh-CN" sz="135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SVG</a:t>
            </a:r>
            <a:endParaRPr lang="zh-CN" altLang="en-US" sz="1350" dirty="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4" name="直接连接符 123"/>
          <p:cNvCxnSpPr/>
          <p:nvPr/>
        </p:nvCxnSpPr>
        <p:spPr>
          <a:xfrm>
            <a:off x="1006366" y="501586"/>
            <a:ext cx="7291077" cy="0"/>
          </a:xfrm>
          <a:prstGeom prst="line">
            <a:avLst/>
          </a:prstGeom>
          <a:ln>
            <a:solidFill>
              <a:srgbClr val="41445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5" name="组合 124"/>
          <p:cNvGrpSpPr/>
          <p:nvPr/>
        </p:nvGrpSpPr>
        <p:grpSpPr>
          <a:xfrm>
            <a:off x="8427406" y="345603"/>
            <a:ext cx="193989" cy="174903"/>
            <a:chOff x="3720691" y="2824413"/>
            <a:chExt cx="1341120" cy="1209172"/>
          </a:xfrm>
        </p:grpSpPr>
        <p:sp>
          <p:nvSpPr>
            <p:cNvPr id="126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  <p:sp>
          <p:nvSpPr>
            <p:cNvPr id="127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</p:grpSp>
      <p:grpSp>
        <p:nvGrpSpPr>
          <p:cNvPr id="65" name="组合 64"/>
          <p:cNvGrpSpPr/>
          <p:nvPr/>
        </p:nvGrpSpPr>
        <p:grpSpPr>
          <a:xfrm>
            <a:off x="414620" y="142563"/>
            <a:ext cx="502789" cy="453321"/>
            <a:chOff x="5424755" y="1340768"/>
            <a:chExt cx="670560" cy="604586"/>
          </a:xfrm>
        </p:grpSpPr>
        <p:grpSp>
          <p:nvGrpSpPr>
            <p:cNvPr id="66" name="组合 65"/>
            <p:cNvGrpSpPr/>
            <p:nvPr/>
          </p:nvGrpSpPr>
          <p:grpSpPr>
            <a:xfrm>
              <a:off x="5424755" y="1340768"/>
              <a:ext cx="670560" cy="604586"/>
              <a:chOff x="3720691" y="2824413"/>
              <a:chExt cx="1341120" cy="1209172"/>
            </a:xfrm>
          </p:grpSpPr>
          <p:sp>
            <p:nvSpPr>
              <p:cNvPr id="69" name="Freeform 5"/>
              <p:cNvSpPr/>
              <p:nvPr/>
            </p:nvSpPr>
            <p:spPr bwMode="auto">
              <a:xfrm rot="1855731">
                <a:off x="3720691" y="2824413"/>
                <a:ext cx="1341120" cy="1209172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16200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190500" dist="1143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73" name="Freeform 5"/>
              <p:cNvSpPr/>
              <p:nvPr/>
            </p:nvSpPr>
            <p:spPr bwMode="auto">
              <a:xfrm rot="1855731">
                <a:off x="3764581" y="2863367"/>
                <a:ext cx="1264630" cy="1140208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21594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</p:grpSp>
        <p:sp>
          <p:nvSpPr>
            <p:cNvPr id="67" name="Freeform 5"/>
            <p:cNvSpPr/>
            <p:nvPr/>
          </p:nvSpPr>
          <p:spPr bwMode="auto">
            <a:xfrm rot="1855731">
              <a:off x="5470180" y="1383052"/>
              <a:ext cx="576760" cy="52001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noFill/>
            <a:ln w="9525" cap="flat">
              <a:solidFill>
                <a:srgbClr val="414455"/>
              </a:solidFill>
              <a:prstDash val="sysDash"/>
              <a:miter lim="800000"/>
            </a:ln>
            <a:effectLst/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</p:grpSp>
      <p:pic>
        <p:nvPicPr>
          <p:cNvPr id="2" name="图片 1" descr="00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0535" y="179070"/>
            <a:ext cx="388620" cy="400050"/>
          </a:xfrm>
          <a:prstGeom prst="rect">
            <a:avLst/>
          </a:prstGeom>
        </p:spPr>
      </p:pic>
      <p:grpSp>
        <p:nvGrpSpPr>
          <p:cNvPr id="35" name="组合 34"/>
          <p:cNvGrpSpPr/>
          <p:nvPr/>
        </p:nvGrpSpPr>
        <p:grpSpPr>
          <a:xfrm>
            <a:off x="979805" y="863600"/>
            <a:ext cx="3303905" cy="372745"/>
            <a:chOff x="1543" y="1360"/>
            <a:chExt cx="5203" cy="587"/>
          </a:xfrm>
        </p:grpSpPr>
        <p:sp>
          <p:nvSpPr>
            <p:cNvPr id="3" name="文本框 2"/>
            <p:cNvSpPr txBox="1"/>
            <p:nvPr/>
          </p:nvSpPr>
          <p:spPr>
            <a:xfrm>
              <a:off x="2298" y="1364"/>
              <a:ext cx="4448" cy="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使用</a:t>
              </a:r>
              <a:endPara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4" name="组合 33"/>
            <p:cNvGrpSpPr/>
            <p:nvPr/>
          </p:nvGrpSpPr>
          <p:grpSpPr>
            <a:xfrm>
              <a:off x="1543" y="1360"/>
              <a:ext cx="651" cy="587"/>
              <a:chOff x="7541" y="3259"/>
              <a:chExt cx="1356" cy="1222"/>
            </a:xfrm>
          </p:grpSpPr>
          <p:grpSp>
            <p:nvGrpSpPr>
              <p:cNvPr id="33" name="组合 32"/>
              <p:cNvGrpSpPr/>
              <p:nvPr/>
            </p:nvGrpSpPr>
            <p:grpSpPr>
              <a:xfrm>
                <a:off x="7541" y="3259"/>
                <a:ext cx="1356" cy="1223"/>
                <a:chOff x="7541" y="3259"/>
                <a:chExt cx="1356" cy="1223"/>
              </a:xfrm>
            </p:grpSpPr>
            <p:grpSp>
              <p:nvGrpSpPr>
                <p:cNvPr id="25" name="组合 24"/>
                <p:cNvGrpSpPr/>
                <p:nvPr/>
              </p:nvGrpSpPr>
              <p:grpSpPr>
                <a:xfrm>
                  <a:off x="7541" y="3259"/>
                  <a:ext cx="1356" cy="1223"/>
                  <a:chOff x="3720691" y="2824413"/>
                  <a:chExt cx="1341120" cy="1209172"/>
                </a:xfrm>
              </p:grpSpPr>
              <p:sp>
                <p:nvSpPr>
                  <p:cNvPr id="26" name="Freeform 5"/>
                  <p:cNvSpPr/>
                  <p:nvPr/>
                </p:nvSpPr>
                <p:spPr bwMode="auto">
                  <a:xfrm rot="1855731">
                    <a:off x="3720691" y="2824413"/>
                    <a:ext cx="1341120" cy="1209172"/>
                  </a:xfrm>
                  <a:custGeom>
                    <a:avLst/>
                    <a:gdLst>
                      <a:gd name="T0" fmla="*/ 2151 w 2740"/>
                      <a:gd name="T1" fmla="*/ 2315 h 2446"/>
                      <a:gd name="T2" fmla="*/ 2055 w 2740"/>
                      <a:gd name="T3" fmla="*/ 2410 h 2446"/>
                      <a:gd name="T4" fmla="*/ 1918 w 2740"/>
                      <a:gd name="T5" fmla="*/ 2445 h 2446"/>
                      <a:gd name="T6" fmla="*/ 816 w 2740"/>
                      <a:gd name="T7" fmla="*/ 2445 h 2446"/>
                      <a:gd name="T8" fmla="*/ 685 w 2740"/>
                      <a:gd name="T9" fmla="*/ 2410 h 2446"/>
                      <a:gd name="T10" fmla="*/ 589 w 2740"/>
                      <a:gd name="T11" fmla="*/ 2314 h 2446"/>
                      <a:gd name="T12" fmla="*/ 36 w 2740"/>
                      <a:gd name="T13" fmla="*/ 1356 h 2446"/>
                      <a:gd name="T14" fmla="*/ 0 w 2740"/>
                      <a:gd name="T15" fmla="*/ 1223 h 2446"/>
                      <a:gd name="T16" fmla="*/ 36 w 2740"/>
                      <a:gd name="T17" fmla="*/ 1089 h 2446"/>
                      <a:gd name="T18" fmla="*/ 587 w 2740"/>
                      <a:gd name="T19" fmla="*/ 135 h 2446"/>
                      <a:gd name="T20" fmla="*/ 685 w 2740"/>
                      <a:gd name="T21" fmla="*/ 37 h 2446"/>
                      <a:gd name="T22" fmla="*/ 810 w 2740"/>
                      <a:gd name="T23" fmla="*/ 1 h 2446"/>
                      <a:gd name="T24" fmla="*/ 1916 w 2740"/>
                      <a:gd name="T25" fmla="*/ 1 h 2446"/>
                      <a:gd name="T26" fmla="*/ 2055 w 2740"/>
                      <a:gd name="T27" fmla="*/ 37 h 2446"/>
                      <a:gd name="T28" fmla="*/ 2151 w 2740"/>
                      <a:gd name="T29" fmla="*/ 132 h 2446"/>
                      <a:gd name="T30" fmla="*/ 2702 w 2740"/>
                      <a:gd name="T31" fmla="*/ 1086 h 2446"/>
                      <a:gd name="T32" fmla="*/ 2740 w 2740"/>
                      <a:gd name="T33" fmla="*/ 1223 h 2446"/>
                      <a:gd name="T34" fmla="*/ 2701 w 2740"/>
                      <a:gd name="T35" fmla="*/ 1361 h 2446"/>
                      <a:gd name="T36" fmla="*/ 2151 w 2740"/>
                      <a:gd name="T37" fmla="*/ 2315 h 24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2740" h="2446">
                        <a:moveTo>
                          <a:pt x="2151" y="2315"/>
                        </a:moveTo>
                        <a:cubicBezTo>
                          <a:pt x="2128" y="2353"/>
                          <a:pt x="2096" y="2386"/>
                          <a:pt x="2055" y="2410"/>
                        </a:cubicBezTo>
                        <a:cubicBezTo>
                          <a:pt x="2012" y="2435"/>
                          <a:pt x="1965" y="2446"/>
                          <a:pt x="1918" y="2445"/>
                        </a:cubicBezTo>
                        <a:lnTo>
                          <a:pt x="816" y="2445"/>
                        </a:lnTo>
                        <a:cubicBezTo>
                          <a:pt x="772" y="2445"/>
                          <a:pt x="726" y="2434"/>
                          <a:pt x="685" y="2410"/>
                        </a:cubicBezTo>
                        <a:cubicBezTo>
                          <a:pt x="644" y="2386"/>
                          <a:pt x="611" y="2353"/>
                          <a:pt x="589" y="2314"/>
                        </a:cubicBezTo>
                        <a:lnTo>
                          <a:pt x="36" y="1356"/>
                        </a:lnTo>
                        <a:cubicBezTo>
                          <a:pt x="13" y="1317"/>
                          <a:pt x="0" y="1272"/>
                          <a:pt x="0" y="1223"/>
                        </a:cubicBezTo>
                        <a:cubicBezTo>
                          <a:pt x="0" y="1174"/>
                          <a:pt x="13" y="1129"/>
                          <a:pt x="36" y="1089"/>
                        </a:cubicBezTo>
                        <a:lnTo>
                          <a:pt x="587" y="135"/>
                        </a:lnTo>
                        <a:cubicBezTo>
                          <a:pt x="610" y="96"/>
                          <a:pt x="643" y="61"/>
                          <a:pt x="685" y="37"/>
                        </a:cubicBezTo>
                        <a:cubicBezTo>
                          <a:pt x="724" y="14"/>
                          <a:pt x="767" y="2"/>
                          <a:pt x="810" y="1"/>
                        </a:cubicBezTo>
                        <a:lnTo>
                          <a:pt x="1916" y="1"/>
                        </a:lnTo>
                        <a:cubicBezTo>
                          <a:pt x="1963" y="0"/>
                          <a:pt x="2011" y="11"/>
                          <a:pt x="2055" y="37"/>
                        </a:cubicBezTo>
                        <a:cubicBezTo>
                          <a:pt x="2096" y="60"/>
                          <a:pt x="2129" y="93"/>
                          <a:pt x="2151" y="132"/>
                        </a:cubicBezTo>
                        <a:lnTo>
                          <a:pt x="2702" y="1086"/>
                        </a:lnTo>
                        <a:cubicBezTo>
                          <a:pt x="2726" y="1126"/>
                          <a:pt x="2740" y="1173"/>
                          <a:pt x="2740" y="1223"/>
                        </a:cubicBezTo>
                        <a:cubicBezTo>
                          <a:pt x="2740" y="1274"/>
                          <a:pt x="2726" y="1321"/>
                          <a:pt x="2701" y="1361"/>
                        </a:cubicBezTo>
                        <a:lnTo>
                          <a:pt x="2151" y="231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D3D3D3"/>
                      </a:gs>
                      <a:gs pos="100000">
                        <a:srgbClr val="F9F9F9"/>
                      </a:gs>
                    </a:gsLst>
                    <a:lin ang="16200000" scaled="0"/>
                  </a:gradFill>
                  <a:ln w="12700" cap="flat">
                    <a:noFill/>
                    <a:prstDash val="solid"/>
                    <a:miter lim="800000"/>
                  </a:ln>
                  <a:effectLst>
                    <a:outerShdw blurRad="190500" dist="1143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vert="horz" wrap="square" lIns="68562" tIns="34281" rIns="68562" bIns="34281" numCol="1" anchor="t" anchorCtr="0" compatLnSpc="1"/>
                  <a:lstStyle/>
                  <a:p>
                    <a:endParaRPr lang="zh-CN" altLang="en-US" sz="1350"/>
                  </a:p>
                </p:txBody>
              </p:sp>
              <p:sp>
                <p:nvSpPr>
                  <p:cNvPr id="27" name="Freeform 5"/>
                  <p:cNvSpPr/>
                  <p:nvPr/>
                </p:nvSpPr>
                <p:spPr bwMode="auto">
                  <a:xfrm rot="1855731">
                    <a:off x="3764581" y="2863367"/>
                    <a:ext cx="1264630" cy="1140208"/>
                  </a:xfrm>
                  <a:custGeom>
                    <a:avLst/>
                    <a:gdLst>
                      <a:gd name="T0" fmla="*/ 2151 w 2740"/>
                      <a:gd name="T1" fmla="*/ 2315 h 2446"/>
                      <a:gd name="T2" fmla="*/ 2055 w 2740"/>
                      <a:gd name="T3" fmla="*/ 2410 h 2446"/>
                      <a:gd name="T4" fmla="*/ 1918 w 2740"/>
                      <a:gd name="T5" fmla="*/ 2445 h 2446"/>
                      <a:gd name="T6" fmla="*/ 816 w 2740"/>
                      <a:gd name="T7" fmla="*/ 2445 h 2446"/>
                      <a:gd name="T8" fmla="*/ 685 w 2740"/>
                      <a:gd name="T9" fmla="*/ 2410 h 2446"/>
                      <a:gd name="T10" fmla="*/ 589 w 2740"/>
                      <a:gd name="T11" fmla="*/ 2314 h 2446"/>
                      <a:gd name="T12" fmla="*/ 36 w 2740"/>
                      <a:gd name="T13" fmla="*/ 1356 h 2446"/>
                      <a:gd name="T14" fmla="*/ 0 w 2740"/>
                      <a:gd name="T15" fmla="*/ 1223 h 2446"/>
                      <a:gd name="T16" fmla="*/ 36 w 2740"/>
                      <a:gd name="T17" fmla="*/ 1089 h 2446"/>
                      <a:gd name="T18" fmla="*/ 587 w 2740"/>
                      <a:gd name="T19" fmla="*/ 135 h 2446"/>
                      <a:gd name="T20" fmla="*/ 685 w 2740"/>
                      <a:gd name="T21" fmla="*/ 37 h 2446"/>
                      <a:gd name="T22" fmla="*/ 810 w 2740"/>
                      <a:gd name="T23" fmla="*/ 1 h 2446"/>
                      <a:gd name="T24" fmla="*/ 1916 w 2740"/>
                      <a:gd name="T25" fmla="*/ 1 h 2446"/>
                      <a:gd name="T26" fmla="*/ 2055 w 2740"/>
                      <a:gd name="T27" fmla="*/ 37 h 2446"/>
                      <a:gd name="T28" fmla="*/ 2151 w 2740"/>
                      <a:gd name="T29" fmla="*/ 132 h 2446"/>
                      <a:gd name="T30" fmla="*/ 2702 w 2740"/>
                      <a:gd name="T31" fmla="*/ 1086 h 2446"/>
                      <a:gd name="T32" fmla="*/ 2740 w 2740"/>
                      <a:gd name="T33" fmla="*/ 1223 h 2446"/>
                      <a:gd name="T34" fmla="*/ 2701 w 2740"/>
                      <a:gd name="T35" fmla="*/ 1361 h 2446"/>
                      <a:gd name="T36" fmla="*/ 2151 w 2740"/>
                      <a:gd name="T37" fmla="*/ 2315 h 24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2740" h="2446">
                        <a:moveTo>
                          <a:pt x="2151" y="2315"/>
                        </a:moveTo>
                        <a:cubicBezTo>
                          <a:pt x="2128" y="2353"/>
                          <a:pt x="2096" y="2386"/>
                          <a:pt x="2055" y="2410"/>
                        </a:cubicBezTo>
                        <a:cubicBezTo>
                          <a:pt x="2012" y="2435"/>
                          <a:pt x="1965" y="2446"/>
                          <a:pt x="1918" y="2445"/>
                        </a:cubicBezTo>
                        <a:lnTo>
                          <a:pt x="816" y="2445"/>
                        </a:lnTo>
                        <a:cubicBezTo>
                          <a:pt x="772" y="2445"/>
                          <a:pt x="726" y="2434"/>
                          <a:pt x="685" y="2410"/>
                        </a:cubicBezTo>
                        <a:cubicBezTo>
                          <a:pt x="644" y="2386"/>
                          <a:pt x="611" y="2353"/>
                          <a:pt x="589" y="2314"/>
                        </a:cubicBezTo>
                        <a:lnTo>
                          <a:pt x="36" y="1356"/>
                        </a:lnTo>
                        <a:cubicBezTo>
                          <a:pt x="13" y="1317"/>
                          <a:pt x="0" y="1272"/>
                          <a:pt x="0" y="1223"/>
                        </a:cubicBezTo>
                        <a:cubicBezTo>
                          <a:pt x="0" y="1174"/>
                          <a:pt x="13" y="1129"/>
                          <a:pt x="36" y="1089"/>
                        </a:cubicBezTo>
                        <a:lnTo>
                          <a:pt x="587" y="135"/>
                        </a:lnTo>
                        <a:cubicBezTo>
                          <a:pt x="610" y="96"/>
                          <a:pt x="643" y="61"/>
                          <a:pt x="685" y="37"/>
                        </a:cubicBezTo>
                        <a:cubicBezTo>
                          <a:pt x="724" y="14"/>
                          <a:pt x="767" y="2"/>
                          <a:pt x="810" y="1"/>
                        </a:cubicBezTo>
                        <a:lnTo>
                          <a:pt x="1916" y="1"/>
                        </a:lnTo>
                        <a:cubicBezTo>
                          <a:pt x="1963" y="0"/>
                          <a:pt x="2011" y="11"/>
                          <a:pt x="2055" y="37"/>
                        </a:cubicBezTo>
                        <a:cubicBezTo>
                          <a:pt x="2096" y="60"/>
                          <a:pt x="2129" y="93"/>
                          <a:pt x="2151" y="132"/>
                        </a:cubicBezTo>
                        <a:lnTo>
                          <a:pt x="2702" y="1086"/>
                        </a:lnTo>
                        <a:cubicBezTo>
                          <a:pt x="2726" y="1126"/>
                          <a:pt x="2740" y="1173"/>
                          <a:pt x="2740" y="1223"/>
                        </a:cubicBezTo>
                        <a:cubicBezTo>
                          <a:pt x="2740" y="1274"/>
                          <a:pt x="2726" y="1321"/>
                          <a:pt x="2701" y="1361"/>
                        </a:cubicBezTo>
                        <a:lnTo>
                          <a:pt x="2151" y="231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D3D3D3"/>
                      </a:gs>
                      <a:gs pos="100000">
                        <a:srgbClr val="F9F9F9"/>
                      </a:gs>
                    </a:gsLst>
                    <a:lin ang="21594000" scaled="0"/>
                  </a:gradFill>
                  <a:ln w="12700" cap="flat">
                    <a:noFill/>
                    <a:prstDash val="solid"/>
                    <a:miter lim="800000"/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vert="horz" wrap="square" lIns="68562" tIns="34281" rIns="68562" bIns="34281" numCol="1" anchor="t" anchorCtr="0" compatLnSpc="1"/>
                  <a:lstStyle/>
                  <a:p>
                    <a:endParaRPr lang="zh-CN" altLang="en-US" sz="1350"/>
                  </a:p>
                </p:txBody>
              </p:sp>
            </p:grpSp>
            <p:sp>
              <p:nvSpPr>
                <p:cNvPr id="28" name="Freeform 5"/>
                <p:cNvSpPr/>
                <p:nvPr/>
              </p:nvSpPr>
              <p:spPr bwMode="auto">
                <a:xfrm rot="1855731">
                  <a:off x="7634" y="3343"/>
                  <a:ext cx="1171" cy="1055"/>
                </a:xfrm>
                <a:custGeom>
                  <a:avLst/>
                  <a:gdLst>
                    <a:gd name="T0" fmla="*/ 2151 w 2740"/>
                    <a:gd name="T1" fmla="*/ 2315 h 2446"/>
                    <a:gd name="T2" fmla="*/ 2055 w 2740"/>
                    <a:gd name="T3" fmla="*/ 2410 h 2446"/>
                    <a:gd name="T4" fmla="*/ 1918 w 2740"/>
                    <a:gd name="T5" fmla="*/ 2445 h 2446"/>
                    <a:gd name="T6" fmla="*/ 816 w 2740"/>
                    <a:gd name="T7" fmla="*/ 2445 h 2446"/>
                    <a:gd name="T8" fmla="*/ 685 w 2740"/>
                    <a:gd name="T9" fmla="*/ 2410 h 2446"/>
                    <a:gd name="T10" fmla="*/ 589 w 2740"/>
                    <a:gd name="T11" fmla="*/ 2314 h 2446"/>
                    <a:gd name="T12" fmla="*/ 36 w 2740"/>
                    <a:gd name="T13" fmla="*/ 1356 h 2446"/>
                    <a:gd name="T14" fmla="*/ 0 w 2740"/>
                    <a:gd name="T15" fmla="*/ 1223 h 2446"/>
                    <a:gd name="T16" fmla="*/ 36 w 2740"/>
                    <a:gd name="T17" fmla="*/ 1089 h 2446"/>
                    <a:gd name="T18" fmla="*/ 587 w 2740"/>
                    <a:gd name="T19" fmla="*/ 135 h 2446"/>
                    <a:gd name="T20" fmla="*/ 685 w 2740"/>
                    <a:gd name="T21" fmla="*/ 37 h 2446"/>
                    <a:gd name="T22" fmla="*/ 810 w 2740"/>
                    <a:gd name="T23" fmla="*/ 1 h 2446"/>
                    <a:gd name="T24" fmla="*/ 1916 w 2740"/>
                    <a:gd name="T25" fmla="*/ 1 h 2446"/>
                    <a:gd name="T26" fmla="*/ 2055 w 2740"/>
                    <a:gd name="T27" fmla="*/ 37 h 2446"/>
                    <a:gd name="T28" fmla="*/ 2151 w 2740"/>
                    <a:gd name="T29" fmla="*/ 132 h 2446"/>
                    <a:gd name="T30" fmla="*/ 2702 w 2740"/>
                    <a:gd name="T31" fmla="*/ 1086 h 2446"/>
                    <a:gd name="T32" fmla="*/ 2740 w 2740"/>
                    <a:gd name="T33" fmla="*/ 1223 h 2446"/>
                    <a:gd name="T34" fmla="*/ 2701 w 2740"/>
                    <a:gd name="T35" fmla="*/ 1361 h 2446"/>
                    <a:gd name="T36" fmla="*/ 2151 w 2740"/>
                    <a:gd name="T37" fmla="*/ 2315 h 24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740" h="2446">
                      <a:moveTo>
                        <a:pt x="2151" y="2315"/>
                      </a:moveTo>
                      <a:cubicBezTo>
                        <a:pt x="2128" y="2353"/>
                        <a:pt x="2096" y="2386"/>
                        <a:pt x="2055" y="2410"/>
                      </a:cubicBezTo>
                      <a:cubicBezTo>
                        <a:pt x="2012" y="2435"/>
                        <a:pt x="1965" y="2446"/>
                        <a:pt x="1918" y="2445"/>
                      </a:cubicBezTo>
                      <a:lnTo>
                        <a:pt x="816" y="2445"/>
                      </a:lnTo>
                      <a:cubicBezTo>
                        <a:pt x="772" y="2445"/>
                        <a:pt x="726" y="2434"/>
                        <a:pt x="685" y="2410"/>
                      </a:cubicBezTo>
                      <a:cubicBezTo>
                        <a:pt x="644" y="2386"/>
                        <a:pt x="611" y="2353"/>
                        <a:pt x="589" y="2314"/>
                      </a:cubicBezTo>
                      <a:lnTo>
                        <a:pt x="36" y="1356"/>
                      </a:lnTo>
                      <a:cubicBezTo>
                        <a:pt x="13" y="1317"/>
                        <a:pt x="0" y="1272"/>
                        <a:pt x="0" y="1223"/>
                      </a:cubicBezTo>
                      <a:cubicBezTo>
                        <a:pt x="0" y="1174"/>
                        <a:pt x="13" y="1129"/>
                        <a:pt x="36" y="1089"/>
                      </a:cubicBezTo>
                      <a:lnTo>
                        <a:pt x="587" y="135"/>
                      </a:lnTo>
                      <a:cubicBezTo>
                        <a:pt x="610" y="96"/>
                        <a:pt x="643" y="61"/>
                        <a:pt x="685" y="37"/>
                      </a:cubicBezTo>
                      <a:cubicBezTo>
                        <a:pt x="724" y="14"/>
                        <a:pt x="767" y="2"/>
                        <a:pt x="810" y="1"/>
                      </a:cubicBezTo>
                      <a:lnTo>
                        <a:pt x="1916" y="1"/>
                      </a:lnTo>
                      <a:cubicBezTo>
                        <a:pt x="1963" y="0"/>
                        <a:pt x="2011" y="11"/>
                        <a:pt x="2055" y="37"/>
                      </a:cubicBezTo>
                      <a:cubicBezTo>
                        <a:pt x="2096" y="60"/>
                        <a:pt x="2129" y="93"/>
                        <a:pt x="2151" y="132"/>
                      </a:cubicBezTo>
                      <a:lnTo>
                        <a:pt x="2702" y="1086"/>
                      </a:lnTo>
                      <a:cubicBezTo>
                        <a:pt x="2726" y="1126"/>
                        <a:pt x="2740" y="1173"/>
                        <a:pt x="2740" y="1223"/>
                      </a:cubicBezTo>
                      <a:cubicBezTo>
                        <a:pt x="2740" y="1274"/>
                        <a:pt x="2726" y="1321"/>
                        <a:pt x="2701" y="1361"/>
                      </a:cubicBezTo>
                      <a:lnTo>
                        <a:pt x="2151" y="2315"/>
                      </a:lnTo>
                      <a:close/>
                    </a:path>
                  </a:pathLst>
                </a:custGeom>
                <a:noFill/>
                <a:ln w="9525" cap="flat">
                  <a:solidFill>
                    <a:srgbClr val="414455"/>
                  </a:solidFill>
                  <a:prstDash val="sysDash"/>
                  <a:miter lim="800000"/>
                </a:ln>
                <a:effectLst/>
              </p:spPr>
              <p:txBody>
                <a:bodyPr vert="horz" wrap="square" lIns="68562" tIns="34281" rIns="68562" bIns="34281" numCol="1" anchor="t" anchorCtr="0" compatLnSpc="1"/>
                <a:lstStyle/>
                <a:p>
                  <a:endParaRPr lang="zh-CN" altLang="en-US" sz="1350"/>
                </a:p>
              </p:txBody>
            </p:sp>
          </p:grpSp>
          <p:grpSp>
            <p:nvGrpSpPr>
              <p:cNvPr id="4" name="组合 3"/>
              <p:cNvGrpSpPr/>
              <p:nvPr/>
            </p:nvGrpSpPr>
            <p:grpSpPr>
              <a:xfrm>
                <a:off x="7921" y="3535"/>
                <a:ext cx="626" cy="627"/>
                <a:chOff x="11986" y="3265"/>
                <a:chExt cx="869" cy="870"/>
              </a:xfrm>
              <a:solidFill>
                <a:srgbClr val="414455"/>
              </a:solidFill>
            </p:grpSpPr>
            <p:sp>
              <p:nvSpPr>
                <p:cNvPr id="51" name="Freeform 51"/>
                <p:cNvSpPr/>
                <p:nvPr/>
              </p:nvSpPr>
              <p:spPr bwMode="auto">
                <a:xfrm>
                  <a:off x="12333" y="3618"/>
                  <a:ext cx="255" cy="255"/>
                </a:xfrm>
                <a:custGeom>
                  <a:avLst/>
                  <a:gdLst>
                    <a:gd name="T0" fmla="*/ 56 w 56"/>
                    <a:gd name="T1" fmla="*/ 18 h 56"/>
                    <a:gd name="T2" fmla="*/ 56 w 56"/>
                    <a:gd name="T3" fmla="*/ 17 h 56"/>
                    <a:gd name="T4" fmla="*/ 38 w 56"/>
                    <a:gd name="T5" fmla="*/ 0 h 56"/>
                    <a:gd name="T6" fmla="*/ 37 w 56"/>
                    <a:gd name="T7" fmla="*/ 0 h 56"/>
                    <a:gd name="T8" fmla="*/ 0 w 56"/>
                    <a:gd name="T9" fmla="*/ 37 h 56"/>
                    <a:gd name="T10" fmla="*/ 0 w 56"/>
                    <a:gd name="T11" fmla="*/ 38 h 56"/>
                    <a:gd name="T12" fmla="*/ 17 w 56"/>
                    <a:gd name="T13" fmla="*/ 55 h 56"/>
                    <a:gd name="T14" fmla="*/ 18 w 56"/>
                    <a:gd name="T15" fmla="*/ 56 h 56"/>
                    <a:gd name="T16" fmla="*/ 19 w 56"/>
                    <a:gd name="T17" fmla="*/ 55 h 56"/>
                    <a:gd name="T18" fmla="*/ 56 w 56"/>
                    <a:gd name="T19" fmla="*/ 19 h 56"/>
                    <a:gd name="T20" fmla="*/ 56 w 56"/>
                    <a:gd name="T21" fmla="*/ 18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56" h="56">
                      <a:moveTo>
                        <a:pt x="56" y="18"/>
                      </a:moveTo>
                      <a:cubicBezTo>
                        <a:pt x="56" y="18"/>
                        <a:pt x="56" y="17"/>
                        <a:pt x="56" y="17"/>
                      </a:cubicBezTo>
                      <a:cubicBezTo>
                        <a:pt x="38" y="0"/>
                        <a:pt x="38" y="0"/>
                        <a:pt x="38" y="0"/>
                      </a:cubicBezTo>
                      <a:cubicBezTo>
                        <a:pt x="38" y="0"/>
                        <a:pt x="37" y="0"/>
                        <a:pt x="37" y="0"/>
                      </a:cubicBezTo>
                      <a:cubicBezTo>
                        <a:pt x="0" y="37"/>
                        <a:pt x="0" y="37"/>
                        <a:pt x="0" y="37"/>
                      </a:cubicBezTo>
                      <a:cubicBezTo>
                        <a:pt x="0" y="37"/>
                        <a:pt x="0" y="38"/>
                        <a:pt x="0" y="38"/>
                      </a:cubicBezTo>
                      <a:cubicBezTo>
                        <a:pt x="17" y="55"/>
                        <a:pt x="17" y="55"/>
                        <a:pt x="17" y="55"/>
                      </a:cubicBezTo>
                      <a:cubicBezTo>
                        <a:pt x="18" y="56"/>
                        <a:pt x="18" y="56"/>
                        <a:pt x="18" y="56"/>
                      </a:cubicBezTo>
                      <a:cubicBezTo>
                        <a:pt x="18" y="56"/>
                        <a:pt x="19" y="56"/>
                        <a:pt x="19" y="55"/>
                      </a:cubicBezTo>
                      <a:cubicBezTo>
                        <a:pt x="56" y="19"/>
                        <a:pt x="56" y="19"/>
                        <a:pt x="56" y="19"/>
                      </a:cubicBezTo>
                      <a:cubicBezTo>
                        <a:pt x="56" y="19"/>
                        <a:pt x="56" y="18"/>
                        <a:pt x="56" y="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2" name="Freeform 52"/>
                <p:cNvSpPr/>
                <p:nvPr/>
              </p:nvSpPr>
              <p:spPr bwMode="auto">
                <a:xfrm>
                  <a:off x="11986" y="3265"/>
                  <a:ext cx="492" cy="498"/>
                </a:xfrm>
                <a:custGeom>
                  <a:avLst/>
                  <a:gdLst>
                    <a:gd name="T0" fmla="*/ 108 w 109"/>
                    <a:gd name="T1" fmla="*/ 68 h 110"/>
                    <a:gd name="T2" fmla="*/ 41 w 109"/>
                    <a:gd name="T3" fmla="*/ 1 h 110"/>
                    <a:gd name="T4" fmla="*/ 40 w 109"/>
                    <a:gd name="T5" fmla="*/ 1 h 110"/>
                    <a:gd name="T6" fmla="*/ 0 w 109"/>
                    <a:gd name="T7" fmla="*/ 41 h 110"/>
                    <a:gd name="T8" fmla="*/ 0 w 109"/>
                    <a:gd name="T9" fmla="*/ 41 h 110"/>
                    <a:gd name="T10" fmla="*/ 0 w 109"/>
                    <a:gd name="T11" fmla="*/ 42 h 110"/>
                    <a:gd name="T12" fmla="*/ 67 w 109"/>
                    <a:gd name="T13" fmla="*/ 109 h 110"/>
                    <a:gd name="T14" fmla="*/ 68 w 109"/>
                    <a:gd name="T15" fmla="*/ 110 h 110"/>
                    <a:gd name="T16" fmla="*/ 68 w 109"/>
                    <a:gd name="T17" fmla="*/ 109 h 110"/>
                    <a:gd name="T18" fmla="*/ 108 w 109"/>
                    <a:gd name="T19" fmla="*/ 69 h 110"/>
                    <a:gd name="T20" fmla="*/ 108 w 109"/>
                    <a:gd name="T21" fmla="*/ 68 h 1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09" h="110">
                      <a:moveTo>
                        <a:pt x="108" y="68"/>
                      </a:moveTo>
                      <a:cubicBezTo>
                        <a:pt x="41" y="1"/>
                        <a:pt x="41" y="1"/>
                        <a:pt x="41" y="1"/>
                      </a:cubicBezTo>
                      <a:cubicBezTo>
                        <a:pt x="41" y="0"/>
                        <a:pt x="40" y="0"/>
                        <a:pt x="40" y="1"/>
                      </a:cubicBezTo>
                      <a:cubicBezTo>
                        <a:pt x="0" y="41"/>
                        <a:pt x="0" y="41"/>
                        <a:pt x="0" y="41"/>
                      </a:cubicBezTo>
                      <a:cubicBezTo>
                        <a:pt x="0" y="41"/>
                        <a:pt x="0" y="41"/>
                        <a:pt x="0" y="41"/>
                      </a:cubicBezTo>
                      <a:cubicBezTo>
                        <a:pt x="0" y="42"/>
                        <a:pt x="0" y="42"/>
                        <a:pt x="0" y="42"/>
                      </a:cubicBezTo>
                      <a:cubicBezTo>
                        <a:pt x="67" y="109"/>
                        <a:pt x="67" y="109"/>
                        <a:pt x="67" y="109"/>
                      </a:cubicBezTo>
                      <a:cubicBezTo>
                        <a:pt x="67" y="109"/>
                        <a:pt x="67" y="110"/>
                        <a:pt x="68" y="110"/>
                      </a:cubicBezTo>
                      <a:cubicBezTo>
                        <a:pt x="68" y="110"/>
                        <a:pt x="68" y="109"/>
                        <a:pt x="68" y="109"/>
                      </a:cubicBezTo>
                      <a:cubicBezTo>
                        <a:pt x="108" y="69"/>
                        <a:pt x="108" y="69"/>
                        <a:pt x="108" y="69"/>
                      </a:cubicBezTo>
                      <a:cubicBezTo>
                        <a:pt x="109" y="69"/>
                        <a:pt x="109" y="68"/>
                        <a:pt x="108" y="6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3" name="Freeform 53"/>
                <p:cNvSpPr>
                  <a:spLocks noEditPoints="1"/>
                </p:cNvSpPr>
                <p:nvPr/>
              </p:nvSpPr>
              <p:spPr bwMode="auto">
                <a:xfrm>
                  <a:off x="12451" y="3735"/>
                  <a:ext cx="405" cy="400"/>
                </a:xfrm>
                <a:custGeom>
                  <a:avLst/>
                  <a:gdLst>
                    <a:gd name="T0" fmla="*/ 88 w 89"/>
                    <a:gd name="T1" fmla="*/ 81 h 88"/>
                    <a:gd name="T2" fmla="*/ 69 w 89"/>
                    <a:gd name="T3" fmla="*/ 25 h 88"/>
                    <a:gd name="T4" fmla="*/ 68 w 89"/>
                    <a:gd name="T5" fmla="*/ 24 h 88"/>
                    <a:gd name="T6" fmla="*/ 35 w 89"/>
                    <a:gd name="T7" fmla="*/ 0 h 88"/>
                    <a:gd name="T8" fmla="*/ 33 w 89"/>
                    <a:gd name="T9" fmla="*/ 0 h 88"/>
                    <a:gd name="T10" fmla="*/ 0 w 89"/>
                    <a:gd name="T11" fmla="*/ 33 h 88"/>
                    <a:gd name="T12" fmla="*/ 0 w 89"/>
                    <a:gd name="T13" fmla="*/ 35 h 88"/>
                    <a:gd name="T14" fmla="*/ 24 w 89"/>
                    <a:gd name="T15" fmla="*/ 68 h 88"/>
                    <a:gd name="T16" fmla="*/ 25 w 89"/>
                    <a:gd name="T17" fmla="*/ 69 h 88"/>
                    <a:gd name="T18" fmla="*/ 81 w 89"/>
                    <a:gd name="T19" fmla="*/ 88 h 88"/>
                    <a:gd name="T20" fmla="*/ 81 w 89"/>
                    <a:gd name="T21" fmla="*/ 88 h 88"/>
                    <a:gd name="T22" fmla="*/ 82 w 89"/>
                    <a:gd name="T23" fmla="*/ 88 h 88"/>
                    <a:gd name="T24" fmla="*/ 88 w 89"/>
                    <a:gd name="T25" fmla="*/ 82 h 88"/>
                    <a:gd name="T26" fmla="*/ 88 w 89"/>
                    <a:gd name="T27" fmla="*/ 81 h 88"/>
                    <a:gd name="T28" fmla="*/ 51 w 89"/>
                    <a:gd name="T29" fmla="*/ 51 h 88"/>
                    <a:gd name="T30" fmla="*/ 38 w 89"/>
                    <a:gd name="T31" fmla="*/ 51 h 88"/>
                    <a:gd name="T32" fmla="*/ 36 w 89"/>
                    <a:gd name="T33" fmla="*/ 44 h 88"/>
                    <a:gd name="T34" fmla="*/ 38 w 89"/>
                    <a:gd name="T35" fmla="*/ 38 h 88"/>
                    <a:gd name="T36" fmla="*/ 45 w 89"/>
                    <a:gd name="T37" fmla="*/ 35 h 88"/>
                    <a:gd name="T38" fmla="*/ 51 w 89"/>
                    <a:gd name="T39" fmla="*/ 38 h 88"/>
                    <a:gd name="T40" fmla="*/ 51 w 89"/>
                    <a:gd name="T41" fmla="*/ 51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89" h="88">
                      <a:moveTo>
                        <a:pt x="88" y="81"/>
                      </a:moveTo>
                      <a:cubicBezTo>
                        <a:pt x="88" y="80"/>
                        <a:pt x="74" y="64"/>
                        <a:pt x="69" y="25"/>
                      </a:cubicBezTo>
                      <a:cubicBezTo>
                        <a:pt x="69" y="24"/>
                        <a:pt x="69" y="24"/>
                        <a:pt x="68" y="24"/>
                      </a:cubicBezTo>
                      <a:cubicBezTo>
                        <a:pt x="68" y="24"/>
                        <a:pt x="55" y="20"/>
                        <a:pt x="35" y="0"/>
                      </a:cubicBezTo>
                      <a:cubicBezTo>
                        <a:pt x="34" y="0"/>
                        <a:pt x="34" y="0"/>
                        <a:pt x="33" y="0"/>
                      </a:cubicBezTo>
                      <a:cubicBezTo>
                        <a:pt x="0" y="33"/>
                        <a:pt x="0" y="33"/>
                        <a:pt x="0" y="33"/>
                      </a:cubicBezTo>
                      <a:cubicBezTo>
                        <a:pt x="0" y="34"/>
                        <a:pt x="0" y="34"/>
                        <a:pt x="0" y="35"/>
                      </a:cubicBezTo>
                      <a:cubicBezTo>
                        <a:pt x="21" y="55"/>
                        <a:pt x="24" y="68"/>
                        <a:pt x="24" y="68"/>
                      </a:cubicBezTo>
                      <a:cubicBezTo>
                        <a:pt x="24" y="68"/>
                        <a:pt x="24" y="69"/>
                        <a:pt x="25" y="69"/>
                      </a:cubicBezTo>
                      <a:cubicBezTo>
                        <a:pt x="64" y="74"/>
                        <a:pt x="81" y="88"/>
                        <a:pt x="81" y="88"/>
                      </a:cubicBezTo>
                      <a:cubicBezTo>
                        <a:pt x="81" y="88"/>
                        <a:pt x="81" y="88"/>
                        <a:pt x="81" y="88"/>
                      </a:cubicBezTo>
                      <a:cubicBezTo>
                        <a:pt x="82" y="88"/>
                        <a:pt x="82" y="88"/>
                        <a:pt x="82" y="88"/>
                      </a:cubicBezTo>
                      <a:cubicBezTo>
                        <a:pt x="88" y="82"/>
                        <a:pt x="88" y="82"/>
                        <a:pt x="88" y="82"/>
                      </a:cubicBezTo>
                      <a:cubicBezTo>
                        <a:pt x="89" y="82"/>
                        <a:pt x="89" y="81"/>
                        <a:pt x="88" y="81"/>
                      </a:cubicBezTo>
                      <a:close/>
                      <a:moveTo>
                        <a:pt x="51" y="51"/>
                      </a:moveTo>
                      <a:cubicBezTo>
                        <a:pt x="48" y="54"/>
                        <a:pt x="42" y="54"/>
                        <a:pt x="38" y="51"/>
                      </a:cubicBezTo>
                      <a:cubicBezTo>
                        <a:pt x="37" y="49"/>
                        <a:pt x="36" y="47"/>
                        <a:pt x="36" y="44"/>
                      </a:cubicBezTo>
                      <a:cubicBezTo>
                        <a:pt x="36" y="42"/>
                        <a:pt x="37" y="40"/>
                        <a:pt x="38" y="38"/>
                      </a:cubicBezTo>
                      <a:cubicBezTo>
                        <a:pt x="40" y="36"/>
                        <a:pt x="42" y="35"/>
                        <a:pt x="45" y="35"/>
                      </a:cubicBezTo>
                      <a:cubicBezTo>
                        <a:pt x="47" y="35"/>
                        <a:pt x="49" y="36"/>
                        <a:pt x="51" y="38"/>
                      </a:cubicBezTo>
                      <a:cubicBezTo>
                        <a:pt x="54" y="42"/>
                        <a:pt x="54" y="47"/>
                        <a:pt x="51" y="5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5" name="文本框 4"/>
          <p:cNvSpPr txBox="1"/>
          <p:nvPr/>
        </p:nvSpPr>
        <p:spPr>
          <a:xfrm>
            <a:off x="442290" y="1598663"/>
            <a:ext cx="834993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Html:</a:t>
            </a:r>
            <a:endParaRPr lang="en-US" altLang="zh-CN" sz="1600" dirty="0"/>
          </a:p>
          <a:p>
            <a:r>
              <a:rPr lang="en-US" altLang="zh-CN" sz="1600" dirty="0"/>
              <a:t>&lt;</a:t>
            </a:r>
            <a:r>
              <a:rPr lang="en-US" altLang="zh-CN" sz="1600" dirty="0" err="1"/>
              <a:t>svg</a:t>
            </a:r>
            <a:r>
              <a:rPr lang="en-US" altLang="zh-CN" sz="1600" dirty="0"/>
              <a:t> </a:t>
            </a:r>
            <a:r>
              <a:rPr lang="en-US" altLang="zh-CN" sz="1600" dirty="0" err="1"/>
              <a:t>xmlns</a:t>
            </a:r>
            <a:r>
              <a:rPr lang="en-US" altLang="zh-CN" sz="1600" dirty="0"/>
              <a:t>=“http://www.w3.org/2000/</a:t>
            </a:r>
            <a:r>
              <a:rPr lang="en-US" altLang="zh-CN" sz="1600" dirty="0" err="1"/>
              <a:t>svg</a:t>
            </a:r>
            <a:r>
              <a:rPr lang="en-US" altLang="zh-CN" sz="1600" dirty="0"/>
              <a:t>” version=“1.1”&gt;&lt;/</a:t>
            </a:r>
            <a:r>
              <a:rPr lang="en-US" altLang="zh-CN" sz="1600" dirty="0" err="1"/>
              <a:t>svg</a:t>
            </a:r>
            <a:r>
              <a:rPr lang="en-US" altLang="zh-CN" sz="1600" dirty="0"/>
              <a:t>&gt;</a:t>
            </a:r>
            <a:endParaRPr lang="en-US" altLang="zh-CN" sz="1600" dirty="0"/>
          </a:p>
          <a:p>
            <a:endParaRPr lang="en-US" altLang="zh-CN" sz="1600" dirty="0"/>
          </a:p>
          <a:p>
            <a:r>
              <a:rPr lang="en-US" altLang="zh-CN" sz="1600" dirty="0"/>
              <a:t>Js:</a:t>
            </a:r>
            <a:endParaRPr lang="en-US" altLang="zh-CN" sz="1600" dirty="0"/>
          </a:p>
          <a:p>
            <a:r>
              <a:rPr lang="en-US" altLang="zh-CN" sz="1600" dirty="0"/>
              <a:t>var </a:t>
            </a:r>
            <a:r>
              <a:rPr lang="en-US" altLang="zh-CN" sz="1600" dirty="0">
                <a:solidFill>
                  <a:srgbClr val="FF0000"/>
                </a:solidFill>
              </a:rPr>
              <a:t>char</a:t>
            </a:r>
            <a:r>
              <a:rPr lang="en-US" altLang="zh-CN" sz="1600" dirty="0"/>
              <a:t> = "http://www.w3.org/2000/svg";</a:t>
            </a:r>
            <a:endParaRPr lang="en-US" altLang="zh-CN" sz="1600" dirty="0"/>
          </a:p>
          <a:p>
            <a:r>
              <a:rPr lang="en-US" altLang="zh-CN" sz="1600" dirty="0"/>
              <a:t>var </a:t>
            </a:r>
            <a:r>
              <a:rPr lang="en-US" altLang="zh-CN" sz="1600" dirty="0" err="1">
                <a:solidFill>
                  <a:srgbClr val="FF0000"/>
                </a:solidFill>
              </a:rPr>
              <a:t>svg</a:t>
            </a:r>
            <a:r>
              <a:rPr lang="en-US" altLang="zh-CN" sz="1600" dirty="0"/>
              <a:t> = document. </a:t>
            </a:r>
            <a:r>
              <a:rPr lang="en-US" altLang="zh-CN" sz="1600" dirty="0" err="1"/>
              <a:t>createElementNS</a:t>
            </a:r>
            <a:r>
              <a:rPr lang="en-US" altLang="zh-CN" sz="1600" dirty="0"/>
              <a:t>(char, '</a:t>
            </a:r>
            <a:r>
              <a:rPr lang="en-US" altLang="zh-CN" sz="1600" dirty="0" err="1"/>
              <a:t>svg</a:t>
            </a:r>
            <a:r>
              <a:rPr lang="en-US" altLang="zh-CN" sz="1600" dirty="0"/>
              <a:t>’);</a:t>
            </a:r>
            <a:endParaRPr lang="en-US" altLang="zh-CN" sz="1600" dirty="0"/>
          </a:p>
          <a:p>
            <a:endParaRPr lang="en-US" altLang="zh-CN" sz="1600" dirty="0"/>
          </a:p>
          <a:p>
            <a:r>
              <a:rPr lang="zh-CN" altLang="en-US" sz="1600" dirty="0"/>
              <a:t>SVG元素对象一般通过调用setAttribute()方法来设定属性值</a:t>
            </a:r>
            <a:endParaRPr lang="en-US" altLang="zh-CN" sz="1600" dirty="0"/>
          </a:p>
          <a:p>
            <a:endParaRPr lang="en-US" altLang="zh-CN" sz="1600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文本框 9"/>
          <p:cNvSpPr txBox="1"/>
          <p:nvPr/>
        </p:nvSpPr>
        <p:spPr>
          <a:xfrm>
            <a:off x="1007970" y="231626"/>
            <a:ext cx="1403790" cy="259671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/>
            <a:r>
              <a:rPr lang="en-US" altLang="zh-CN" sz="135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SVG</a:t>
            </a:r>
            <a:endParaRPr lang="zh-CN" altLang="en-US" sz="1350" dirty="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4" name="直接连接符 123"/>
          <p:cNvCxnSpPr/>
          <p:nvPr/>
        </p:nvCxnSpPr>
        <p:spPr>
          <a:xfrm>
            <a:off x="1006366" y="501586"/>
            <a:ext cx="7291077" cy="0"/>
          </a:xfrm>
          <a:prstGeom prst="line">
            <a:avLst/>
          </a:prstGeom>
          <a:ln>
            <a:solidFill>
              <a:srgbClr val="41445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5" name="组合 124"/>
          <p:cNvGrpSpPr/>
          <p:nvPr/>
        </p:nvGrpSpPr>
        <p:grpSpPr>
          <a:xfrm>
            <a:off x="8427406" y="345603"/>
            <a:ext cx="193989" cy="174903"/>
            <a:chOff x="3720691" y="2824413"/>
            <a:chExt cx="1341120" cy="1209172"/>
          </a:xfrm>
        </p:grpSpPr>
        <p:sp>
          <p:nvSpPr>
            <p:cNvPr id="126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  <p:sp>
          <p:nvSpPr>
            <p:cNvPr id="127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</p:grpSp>
      <p:grpSp>
        <p:nvGrpSpPr>
          <p:cNvPr id="65" name="组合 64"/>
          <p:cNvGrpSpPr/>
          <p:nvPr/>
        </p:nvGrpSpPr>
        <p:grpSpPr>
          <a:xfrm>
            <a:off x="414620" y="142563"/>
            <a:ext cx="502789" cy="453321"/>
            <a:chOff x="5424755" y="1340768"/>
            <a:chExt cx="670560" cy="604586"/>
          </a:xfrm>
        </p:grpSpPr>
        <p:grpSp>
          <p:nvGrpSpPr>
            <p:cNvPr id="66" name="组合 65"/>
            <p:cNvGrpSpPr/>
            <p:nvPr/>
          </p:nvGrpSpPr>
          <p:grpSpPr>
            <a:xfrm>
              <a:off x="5424755" y="1340768"/>
              <a:ext cx="670560" cy="604586"/>
              <a:chOff x="3720691" y="2824413"/>
              <a:chExt cx="1341120" cy="1209172"/>
            </a:xfrm>
          </p:grpSpPr>
          <p:sp>
            <p:nvSpPr>
              <p:cNvPr id="69" name="Freeform 5"/>
              <p:cNvSpPr/>
              <p:nvPr/>
            </p:nvSpPr>
            <p:spPr bwMode="auto">
              <a:xfrm rot="1855731">
                <a:off x="3720691" y="2824413"/>
                <a:ext cx="1341120" cy="1209172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16200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190500" dist="1143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73" name="Freeform 5"/>
              <p:cNvSpPr/>
              <p:nvPr/>
            </p:nvSpPr>
            <p:spPr bwMode="auto">
              <a:xfrm rot="1855731">
                <a:off x="3764581" y="2863367"/>
                <a:ext cx="1264630" cy="1140208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21594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</p:grpSp>
        <p:sp>
          <p:nvSpPr>
            <p:cNvPr id="67" name="Freeform 5"/>
            <p:cNvSpPr/>
            <p:nvPr/>
          </p:nvSpPr>
          <p:spPr bwMode="auto">
            <a:xfrm rot="1855731">
              <a:off x="5470180" y="1383052"/>
              <a:ext cx="576760" cy="52001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noFill/>
            <a:ln w="9525" cap="flat">
              <a:solidFill>
                <a:srgbClr val="414455"/>
              </a:solidFill>
              <a:prstDash val="sysDash"/>
              <a:miter lim="800000"/>
            </a:ln>
            <a:effectLst/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</p:grpSp>
      <p:pic>
        <p:nvPicPr>
          <p:cNvPr id="2" name="图片 1" descr="00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0535" y="179070"/>
            <a:ext cx="388620" cy="400050"/>
          </a:xfrm>
          <a:prstGeom prst="rect">
            <a:avLst/>
          </a:prstGeom>
        </p:spPr>
      </p:pic>
      <p:grpSp>
        <p:nvGrpSpPr>
          <p:cNvPr id="35" name="组合 34"/>
          <p:cNvGrpSpPr/>
          <p:nvPr/>
        </p:nvGrpSpPr>
        <p:grpSpPr>
          <a:xfrm>
            <a:off x="979805" y="862965"/>
            <a:ext cx="3303905" cy="372745"/>
            <a:chOff x="1543" y="1359"/>
            <a:chExt cx="5203" cy="587"/>
          </a:xfrm>
        </p:grpSpPr>
        <p:sp>
          <p:nvSpPr>
            <p:cNvPr id="3" name="文本框 2"/>
            <p:cNvSpPr txBox="1"/>
            <p:nvPr/>
          </p:nvSpPr>
          <p:spPr>
            <a:xfrm>
              <a:off x="2298" y="1364"/>
              <a:ext cx="4448" cy="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基础元素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4" name="组合 33"/>
            <p:cNvGrpSpPr/>
            <p:nvPr/>
          </p:nvGrpSpPr>
          <p:grpSpPr>
            <a:xfrm>
              <a:off x="1543" y="1359"/>
              <a:ext cx="651" cy="587"/>
              <a:chOff x="7541" y="3259"/>
              <a:chExt cx="1356" cy="1223"/>
            </a:xfrm>
          </p:grpSpPr>
          <p:grpSp>
            <p:nvGrpSpPr>
              <p:cNvPr id="33" name="组合 32"/>
              <p:cNvGrpSpPr/>
              <p:nvPr/>
            </p:nvGrpSpPr>
            <p:grpSpPr>
              <a:xfrm>
                <a:off x="7541" y="3259"/>
                <a:ext cx="1356" cy="1223"/>
                <a:chOff x="7541" y="3259"/>
                <a:chExt cx="1356" cy="1223"/>
              </a:xfrm>
            </p:grpSpPr>
            <p:grpSp>
              <p:nvGrpSpPr>
                <p:cNvPr id="25" name="组合 24"/>
                <p:cNvGrpSpPr/>
                <p:nvPr/>
              </p:nvGrpSpPr>
              <p:grpSpPr>
                <a:xfrm>
                  <a:off x="7541" y="3259"/>
                  <a:ext cx="1356" cy="1223"/>
                  <a:chOff x="3720691" y="2824413"/>
                  <a:chExt cx="1341120" cy="1209172"/>
                </a:xfrm>
              </p:grpSpPr>
              <p:sp>
                <p:nvSpPr>
                  <p:cNvPr id="26" name="Freeform 5"/>
                  <p:cNvSpPr/>
                  <p:nvPr/>
                </p:nvSpPr>
                <p:spPr bwMode="auto">
                  <a:xfrm rot="1855731">
                    <a:off x="3720691" y="2824413"/>
                    <a:ext cx="1341120" cy="1209172"/>
                  </a:xfrm>
                  <a:custGeom>
                    <a:avLst/>
                    <a:gdLst>
                      <a:gd name="T0" fmla="*/ 2151 w 2740"/>
                      <a:gd name="T1" fmla="*/ 2315 h 2446"/>
                      <a:gd name="T2" fmla="*/ 2055 w 2740"/>
                      <a:gd name="T3" fmla="*/ 2410 h 2446"/>
                      <a:gd name="T4" fmla="*/ 1918 w 2740"/>
                      <a:gd name="T5" fmla="*/ 2445 h 2446"/>
                      <a:gd name="T6" fmla="*/ 816 w 2740"/>
                      <a:gd name="T7" fmla="*/ 2445 h 2446"/>
                      <a:gd name="T8" fmla="*/ 685 w 2740"/>
                      <a:gd name="T9" fmla="*/ 2410 h 2446"/>
                      <a:gd name="T10" fmla="*/ 589 w 2740"/>
                      <a:gd name="T11" fmla="*/ 2314 h 2446"/>
                      <a:gd name="T12" fmla="*/ 36 w 2740"/>
                      <a:gd name="T13" fmla="*/ 1356 h 2446"/>
                      <a:gd name="T14" fmla="*/ 0 w 2740"/>
                      <a:gd name="T15" fmla="*/ 1223 h 2446"/>
                      <a:gd name="T16" fmla="*/ 36 w 2740"/>
                      <a:gd name="T17" fmla="*/ 1089 h 2446"/>
                      <a:gd name="T18" fmla="*/ 587 w 2740"/>
                      <a:gd name="T19" fmla="*/ 135 h 2446"/>
                      <a:gd name="T20" fmla="*/ 685 w 2740"/>
                      <a:gd name="T21" fmla="*/ 37 h 2446"/>
                      <a:gd name="T22" fmla="*/ 810 w 2740"/>
                      <a:gd name="T23" fmla="*/ 1 h 2446"/>
                      <a:gd name="T24" fmla="*/ 1916 w 2740"/>
                      <a:gd name="T25" fmla="*/ 1 h 2446"/>
                      <a:gd name="T26" fmla="*/ 2055 w 2740"/>
                      <a:gd name="T27" fmla="*/ 37 h 2446"/>
                      <a:gd name="T28" fmla="*/ 2151 w 2740"/>
                      <a:gd name="T29" fmla="*/ 132 h 2446"/>
                      <a:gd name="T30" fmla="*/ 2702 w 2740"/>
                      <a:gd name="T31" fmla="*/ 1086 h 2446"/>
                      <a:gd name="T32" fmla="*/ 2740 w 2740"/>
                      <a:gd name="T33" fmla="*/ 1223 h 2446"/>
                      <a:gd name="T34" fmla="*/ 2701 w 2740"/>
                      <a:gd name="T35" fmla="*/ 1361 h 2446"/>
                      <a:gd name="T36" fmla="*/ 2151 w 2740"/>
                      <a:gd name="T37" fmla="*/ 2315 h 24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2740" h="2446">
                        <a:moveTo>
                          <a:pt x="2151" y="2315"/>
                        </a:moveTo>
                        <a:cubicBezTo>
                          <a:pt x="2128" y="2353"/>
                          <a:pt x="2096" y="2386"/>
                          <a:pt x="2055" y="2410"/>
                        </a:cubicBezTo>
                        <a:cubicBezTo>
                          <a:pt x="2012" y="2435"/>
                          <a:pt x="1965" y="2446"/>
                          <a:pt x="1918" y="2445"/>
                        </a:cubicBezTo>
                        <a:lnTo>
                          <a:pt x="816" y="2445"/>
                        </a:lnTo>
                        <a:cubicBezTo>
                          <a:pt x="772" y="2445"/>
                          <a:pt x="726" y="2434"/>
                          <a:pt x="685" y="2410"/>
                        </a:cubicBezTo>
                        <a:cubicBezTo>
                          <a:pt x="644" y="2386"/>
                          <a:pt x="611" y="2353"/>
                          <a:pt x="589" y="2314"/>
                        </a:cubicBezTo>
                        <a:lnTo>
                          <a:pt x="36" y="1356"/>
                        </a:lnTo>
                        <a:cubicBezTo>
                          <a:pt x="13" y="1317"/>
                          <a:pt x="0" y="1272"/>
                          <a:pt x="0" y="1223"/>
                        </a:cubicBezTo>
                        <a:cubicBezTo>
                          <a:pt x="0" y="1174"/>
                          <a:pt x="13" y="1129"/>
                          <a:pt x="36" y="1089"/>
                        </a:cubicBezTo>
                        <a:lnTo>
                          <a:pt x="587" y="135"/>
                        </a:lnTo>
                        <a:cubicBezTo>
                          <a:pt x="610" y="96"/>
                          <a:pt x="643" y="61"/>
                          <a:pt x="685" y="37"/>
                        </a:cubicBezTo>
                        <a:cubicBezTo>
                          <a:pt x="724" y="14"/>
                          <a:pt x="767" y="2"/>
                          <a:pt x="810" y="1"/>
                        </a:cubicBezTo>
                        <a:lnTo>
                          <a:pt x="1916" y="1"/>
                        </a:lnTo>
                        <a:cubicBezTo>
                          <a:pt x="1963" y="0"/>
                          <a:pt x="2011" y="11"/>
                          <a:pt x="2055" y="37"/>
                        </a:cubicBezTo>
                        <a:cubicBezTo>
                          <a:pt x="2096" y="60"/>
                          <a:pt x="2129" y="93"/>
                          <a:pt x="2151" y="132"/>
                        </a:cubicBezTo>
                        <a:lnTo>
                          <a:pt x="2702" y="1086"/>
                        </a:lnTo>
                        <a:cubicBezTo>
                          <a:pt x="2726" y="1126"/>
                          <a:pt x="2740" y="1173"/>
                          <a:pt x="2740" y="1223"/>
                        </a:cubicBezTo>
                        <a:cubicBezTo>
                          <a:pt x="2740" y="1274"/>
                          <a:pt x="2726" y="1321"/>
                          <a:pt x="2701" y="1361"/>
                        </a:cubicBezTo>
                        <a:lnTo>
                          <a:pt x="2151" y="231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D3D3D3"/>
                      </a:gs>
                      <a:gs pos="100000">
                        <a:srgbClr val="F9F9F9"/>
                      </a:gs>
                    </a:gsLst>
                    <a:lin ang="16200000" scaled="0"/>
                  </a:gradFill>
                  <a:ln w="12700" cap="flat">
                    <a:noFill/>
                    <a:prstDash val="solid"/>
                    <a:miter lim="800000"/>
                  </a:ln>
                  <a:effectLst>
                    <a:outerShdw blurRad="190500" dist="1143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vert="horz" wrap="square" lIns="68562" tIns="34281" rIns="68562" bIns="34281" numCol="1" anchor="t" anchorCtr="0" compatLnSpc="1"/>
                  <a:lstStyle/>
                  <a:p>
                    <a:endParaRPr lang="zh-CN" altLang="en-US" sz="1350"/>
                  </a:p>
                </p:txBody>
              </p:sp>
              <p:sp>
                <p:nvSpPr>
                  <p:cNvPr id="27" name="Freeform 5"/>
                  <p:cNvSpPr/>
                  <p:nvPr/>
                </p:nvSpPr>
                <p:spPr bwMode="auto">
                  <a:xfrm rot="1855731">
                    <a:off x="3764587" y="2864004"/>
                    <a:ext cx="1264630" cy="1140206"/>
                  </a:xfrm>
                  <a:custGeom>
                    <a:avLst/>
                    <a:gdLst>
                      <a:gd name="T0" fmla="*/ 2151 w 2740"/>
                      <a:gd name="T1" fmla="*/ 2315 h 2446"/>
                      <a:gd name="T2" fmla="*/ 2055 w 2740"/>
                      <a:gd name="T3" fmla="*/ 2410 h 2446"/>
                      <a:gd name="T4" fmla="*/ 1918 w 2740"/>
                      <a:gd name="T5" fmla="*/ 2445 h 2446"/>
                      <a:gd name="T6" fmla="*/ 816 w 2740"/>
                      <a:gd name="T7" fmla="*/ 2445 h 2446"/>
                      <a:gd name="T8" fmla="*/ 685 w 2740"/>
                      <a:gd name="T9" fmla="*/ 2410 h 2446"/>
                      <a:gd name="T10" fmla="*/ 589 w 2740"/>
                      <a:gd name="T11" fmla="*/ 2314 h 2446"/>
                      <a:gd name="T12" fmla="*/ 36 w 2740"/>
                      <a:gd name="T13" fmla="*/ 1356 h 2446"/>
                      <a:gd name="T14" fmla="*/ 0 w 2740"/>
                      <a:gd name="T15" fmla="*/ 1223 h 2446"/>
                      <a:gd name="T16" fmla="*/ 36 w 2740"/>
                      <a:gd name="T17" fmla="*/ 1089 h 2446"/>
                      <a:gd name="T18" fmla="*/ 587 w 2740"/>
                      <a:gd name="T19" fmla="*/ 135 h 2446"/>
                      <a:gd name="T20" fmla="*/ 685 w 2740"/>
                      <a:gd name="T21" fmla="*/ 37 h 2446"/>
                      <a:gd name="T22" fmla="*/ 810 w 2740"/>
                      <a:gd name="T23" fmla="*/ 1 h 2446"/>
                      <a:gd name="T24" fmla="*/ 1916 w 2740"/>
                      <a:gd name="T25" fmla="*/ 1 h 2446"/>
                      <a:gd name="T26" fmla="*/ 2055 w 2740"/>
                      <a:gd name="T27" fmla="*/ 37 h 2446"/>
                      <a:gd name="T28" fmla="*/ 2151 w 2740"/>
                      <a:gd name="T29" fmla="*/ 132 h 2446"/>
                      <a:gd name="T30" fmla="*/ 2702 w 2740"/>
                      <a:gd name="T31" fmla="*/ 1086 h 2446"/>
                      <a:gd name="T32" fmla="*/ 2740 w 2740"/>
                      <a:gd name="T33" fmla="*/ 1223 h 2446"/>
                      <a:gd name="T34" fmla="*/ 2701 w 2740"/>
                      <a:gd name="T35" fmla="*/ 1361 h 2446"/>
                      <a:gd name="T36" fmla="*/ 2151 w 2740"/>
                      <a:gd name="T37" fmla="*/ 2315 h 24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2740" h="2446">
                        <a:moveTo>
                          <a:pt x="2151" y="2315"/>
                        </a:moveTo>
                        <a:cubicBezTo>
                          <a:pt x="2128" y="2353"/>
                          <a:pt x="2096" y="2386"/>
                          <a:pt x="2055" y="2410"/>
                        </a:cubicBezTo>
                        <a:cubicBezTo>
                          <a:pt x="2012" y="2435"/>
                          <a:pt x="1965" y="2446"/>
                          <a:pt x="1918" y="2445"/>
                        </a:cubicBezTo>
                        <a:lnTo>
                          <a:pt x="816" y="2445"/>
                        </a:lnTo>
                        <a:cubicBezTo>
                          <a:pt x="772" y="2445"/>
                          <a:pt x="726" y="2434"/>
                          <a:pt x="685" y="2410"/>
                        </a:cubicBezTo>
                        <a:cubicBezTo>
                          <a:pt x="644" y="2386"/>
                          <a:pt x="611" y="2353"/>
                          <a:pt x="589" y="2314"/>
                        </a:cubicBezTo>
                        <a:lnTo>
                          <a:pt x="36" y="1356"/>
                        </a:lnTo>
                        <a:cubicBezTo>
                          <a:pt x="13" y="1317"/>
                          <a:pt x="0" y="1272"/>
                          <a:pt x="0" y="1223"/>
                        </a:cubicBezTo>
                        <a:cubicBezTo>
                          <a:pt x="0" y="1174"/>
                          <a:pt x="13" y="1129"/>
                          <a:pt x="36" y="1089"/>
                        </a:cubicBezTo>
                        <a:lnTo>
                          <a:pt x="587" y="135"/>
                        </a:lnTo>
                        <a:cubicBezTo>
                          <a:pt x="610" y="96"/>
                          <a:pt x="643" y="61"/>
                          <a:pt x="685" y="37"/>
                        </a:cubicBezTo>
                        <a:cubicBezTo>
                          <a:pt x="724" y="14"/>
                          <a:pt x="767" y="2"/>
                          <a:pt x="810" y="1"/>
                        </a:cubicBezTo>
                        <a:lnTo>
                          <a:pt x="1916" y="1"/>
                        </a:lnTo>
                        <a:cubicBezTo>
                          <a:pt x="1963" y="0"/>
                          <a:pt x="2011" y="11"/>
                          <a:pt x="2055" y="37"/>
                        </a:cubicBezTo>
                        <a:cubicBezTo>
                          <a:pt x="2096" y="60"/>
                          <a:pt x="2129" y="93"/>
                          <a:pt x="2151" y="132"/>
                        </a:cubicBezTo>
                        <a:lnTo>
                          <a:pt x="2702" y="1086"/>
                        </a:lnTo>
                        <a:cubicBezTo>
                          <a:pt x="2726" y="1126"/>
                          <a:pt x="2740" y="1173"/>
                          <a:pt x="2740" y="1223"/>
                        </a:cubicBezTo>
                        <a:cubicBezTo>
                          <a:pt x="2740" y="1274"/>
                          <a:pt x="2726" y="1321"/>
                          <a:pt x="2701" y="1361"/>
                        </a:cubicBezTo>
                        <a:lnTo>
                          <a:pt x="2151" y="231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D3D3D3"/>
                      </a:gs>
                      <a:gs pos="100000">
                        <a:srgbClr val="F9F9F9"/>
                      </a:gs>
                    </a:gsLst>
                    <a:lin ang="21594000" scaled="0"/>
                  </a:gradFill>
                  <a:ln w="12700" cap="flat">
                    <a:noFill/>
                    <a:prstDash val="solid"/>
                    <a:miter lim="800000"/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vert="horz" wrap="square" lIns="68562" tIns="34281" rIns="68562" bIns="34281" numCol="1" anchor="t" anchorCtr="0" compatLnSpc="1"/>
                  <a:lstStyle/>
                  <a:p>
                    <a:endParaRPr lang="zh-CN" altLang="en-US" sz="1350"/>
                  </a:p>
                </p:txBody>
              </p:sp>
            </p:grpSp>
            <p:sp>
              <p:nvSpPr>
                <p:cNvPr id="28" name="Freeform 5"/>
                <p:cNvSpPr/>
                <p:nvPr/>
              </p:nvSpPr>
              <p:spPr bwMode="auto">
                <a:xfrm rot="1855731">
                  <a:off x="7634" y="3343"/>
                  <a:ext cx="1171" cy="1055"/>
                </a:xfrm>
                <a:custGeom>
                  <a:avLst/>
                  <a:gdLst>
                    <a:gd name="T0" fmla="*/ 2151 w 2740"/>
                    <a:gd name="T1" fmla="*/ 2315 h 2446"/>
                    <a:gd name="T2" fmla="*/ 2055 w 2740"/>
                    <a:gd name="T3" fmla="*/ 2410 h 2446"/>
                    <a:gd name="T4" fmla="*/ 1918 w 2740"/>
                    <a:gd name="T5" fmla="*/ 2445 h 2446"/>
                    <a:gd name="T6" fmla="*/ 816 w 2740"/>
                    <a:gd name="T7" fmla="*/ 2445 h 2446"/>
                    <a:gd name="T8" fmla="*/ 685 w 2740"/>
                    <a:gd name="T9" fmla="*/ 2410 h 2446"/>
                    <a:gd name="T10" fmla="*/ 589 w 2740"/>
                    <a:gd name="T11" fmla="*/ 2314 h 2446"/>
                    <a:gd name="T12" fmla="*/ 36 w 2740"/>
                    <a:gd name="T13" fmla="*/ 1356 h 2446"/>
                    <a:gd name="T14" fmla="*/ 0 w 2740"/>
                    <a:gd name="T15" fmla="*/ 1223 h 2446"/>
                    <a:gd name="T16" fmla="*/ 36 w 2740"/>
                    <a:gd name="T17" fmla="*/ 1089 h 2446"/>
                    <a:gd name="T18" fmla="*/ 587 w 2740"/>
                    <a:gd name="T19" fmla="*/ 135 h 2446"/>
                    <a:gd name="T20" fmla="*/ 685 w 2740"/>
                    <a:gd name="T21" fmla="*/ 37 h 2446"/>
                    <a:gd name="T22" fmla="*/ 810 w 2740"/>
                    <a:gd name="T23" fmla="*/ 1 h 2446"/>
                    <a:gd name="T24" fmla="*/ 1916 w 2740"/>
                    <a:gd name="T25" fmla="*/ 1 h 2446"/>
                    <a:gd name="T26" fmla="*/ 2055 w 2740"/>
                    <a:gd name="T27" fmla="*/ 37 h 2446"/>
                    <a:gd name="T28" fmla="*/ 2151 w 2740"/>
                    <a:gd name="T29" fmla="*/ 132 h 2446"/>
                    <a:gd name="T30" fmla="*/ 2702 w 2740"/>
                    <a:gd name="T31" fmla="*/ 1086 h 2446"/>
                    <a:gd name="T32" fmla="*/ 2740 w 2740"/>
                    <a:gd name="T33" fmla="*/ 1223 h 2446"/>
                    <a:gd name="T34" fmla="*/ 2701 w 2740"/>
                    <a:gd name="T35" fmla="*/ 1361 h 2446"/>
                    <a:gd name="T36" fmla="*/ 2151 w 2740"/>
                    <a:gd name="T37" fmla="*/ 2315 h 24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740" h="2446">
                      <a:moveTo>
                        <a:pt x="2151" y="2315"/>
                      </a:moveTo>
                      <a:cubicBezTo>
                        <a:pt x="2128" y="2353"/>
                        <a:pt x="2096" y="2386"/>
                        <a:pt x="2055" y="2410"/>
                      </a:cubicBezTo>
                      <a:cubicBezTo>
                        <a:pt x="2012" y="2435"/>
                        <a:pt x="1965" y="2446"/>
                        <a:pt x="1918" y="2445"/>
                      </a:cubicBezTo>
                      <a:lnTo>
                        <a:pt x="816" y="2445"/>
                      </a:lnTo>
                      <a:cubicBezTo>
                        <a:pt x="772" y="2445"/>
                        <a:pt x="726" y="2434"/>
                        <a:pt x="685" y="2410"/>
                      </a:cubicBezTo>
                      <a:cubicBezTo>
                        <a:pt x="644" y="2386"/>
                        <a:pt x="611" y="2353"/>
                        <a:pt x="589" y="2314"/>
                      </a:cubicBezTo>
                      <a:lnTo>
                        <a:pt x="36" y="1356"/>
                      </a:lnTo>
                      <a:cubicBezTo>
                        <a:pt x="13" y="1317"/>
                        <a:pt x="0" y="1272"/>
                        <a:pt x="0" y="1223"/>
                      </a:cubicBezTo>
                      <a:cubicBezTo>
                        <a:pt x="0" y="1174"/>
                        <a:pt x="13" y="1129"/>
                        <a:pt x="36" y="1089"/>
                      </a:cubicBezTo>
                      <a:lnTo>
                        <a:pt x="587" y="135"/>
                      </a:lnTo>
                      <a:cubicBezTo>
                        <a:pt x="610" y="96"/>
                        <a:pt x="643" y="61"/>
                        <a:pt x="685" y="37"/>
                      </a:cubicBezTo>
                      <a:cubicBezTo>
                        <a:pt x="724" y="14"/>
                        <a:pt x="767" y="2"/>
                        <a:pt x="810" y="1"/>
                      </a:cubicBezTo>
                      <a:lnTo>
                        <a:pt x="1916" y="1"/>
                      </a:lnTo>
                      <a:cubicBezTo>
                        <a:pt x="1963" y="0"/>
                        <a:pt x="2011" y="11"/>
                        <a:pt x="2055" y="37"/>
                      </a:cubicBezTo>
                      <a:cubicBezTo>
                        <a:pt x="2096" y="60"/>
                        <a:pt x="2129" y="93"/>
                        <a:pt x="2151" y="132"/>
                      </a:cubicBezTo>
                      <a:lnTo>
                        <a:pt x="2702" y="1086"/>
                      </a:lnTo>
                      <a:cubicBezTo>
                        <a:pt x="2726" y="1126"/>
                        <a:pt x="2740" y="1173"/>
                        <a:pt x="2740" y="1223"/>
                      </a:cubicBezTo>
                      <a:cubicBezTo>
                        <a:pt x="2740" y="1274"/>
                        <a:pt x="2726" y="1321"/>
                        <a:pt x="2701" y="1361"/>
                      </a:cubicBezTo>
                      <a:lnTo>
                        <a:pt x="2151" y="2315"/>
                      </a:lnTo>
                      <a:close/>
                    </a:path>
                  </a:pathLst>
                </a:custGeom>
                <a:noFill/>
                <a:ln w="9525" cap="flat">
                  <a:solidFill>
                    <a:srgbClr val="414455"/>
                  </a:solidFill>
                  <a:prstDash val="sysDash"/>
                  <a:miter lim="800000"/>
                </a:ln>
                <a:effectLst/>
              </p:spPr>
              <p:txBody>
                <a:bodyPr vert="horz" wrap="square" lIns="68562" tIns="34281" rIns="68562" bIns="34281" numCol="1" anchor="t" anchorCtr="0" compatLnSpc="1"/>
                <a:lstStyle/>
                <a:p>
                  <a:endParaRPr lang="zh-CN" altLang="en-US" sz="1350"/>
                </a:p>
              </p:txBody>
            </p:sp>
          </p:grpSp>
          <p:grpSp>
            <p:nvGrpSpPr>
              <p:cNvPr id="4" name="组合 3"/>
              <p:cNvGrpSpPr/>
              <p:nvPr/>
            </p:nvGrpSpPr>
            <p:grpSpPr>
              <a:xfrm>
                <a:off x="7921" y="3535"/>
                <a:ext cx="626" cy="627"/>
                <a:chOff x="11986" y="3265"/>
                <a:chExt cx="869" cy="870"/>
              </a:xfrm>
              <a:solidFill>
                <a:srgbClr val="414455"/>
              </a:solidFill>
            </p:grpSpPr>
            <p:sp>
              <p:nvSpPr>
                <p:cNvPr id="51" name="Freeform 51"/>
                <p:cNvSpPr/>
                <p:nvPr/>
              </p:nvSpPr>
              <p:spPr bwMode="auto">
                <a:xfrm>
                  <a:off x="12333" y="3618"/>
                  <a:ext cx="255" cy="255"/>
                </a:xfrm>
                <a:custGeom>
                  <a:avLst/>
                  <a:gdLst>
                    <a:gd name="T0" fmla="*/ 56 w 56"/>
                    <a:gd name="T1" fmla="*/ 18 h 56"/>
                    <a:gd name="T2" fmla="*/ 56 w 56"/>
                    <a:gd name="T3" fmla="*/ 17 h 56"/>
                    <a:gd name="T4" fmla="*/ 38 w 56"/>
                    <a:gd name="T5" fmla="*/ 0 h 56"/>
                    <a:gd name="T6" fmla="*/ 37 w 56"/>
                    <a:gd name="T7" fmla="*/ 0 h 56"/>
                    <a:gd name="T8" fmla="*/ 0 w 56"/>
                    <a:gd name="T9" fmla="*/ 37 h 56"/>
                    <a:gd name="T10" fmla="*/ 0 w 56"/>
                    <a:gd name="T11" fmla="*/ 38 h 56"/>
                    <a:gd name="T12" fmla="*/ 17 w 56"/>
                    <a:gd name="T13" fmla="*/ 55 h 56"/>
                    <a:gd name="T14" fmla="*/ 18 w 56"/>
                    <a:gd name="T15" fmla="*/ 56 h 56"/>
                    <a:gd name="T16" fmla="*/ 19 w 56"/>
                    <a:gd name="T17" fmla="*/ 55 h 56"/>
                    <a:gd name="T18" fmla="*/ 56 w 56"/>
                    <a:gd name="T19" fmla="*/ 19 h 56"/>
                    <a:gd name="T20" fmla="*/ 56 w 56"/>
                    <a:gd name="T21" fmla="*/ 18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56" h="56">
                      <a:moveTo>
                        <a:pt x="56" y="18"/>
                      </a:moveTo>
                      <a:cubicBezTo>
                        <a:pt x="56" y="18"/>
                        <a:pt x="56" y="17"/>
                        <a:pt x="56" y="17"/>
                      </a:cubicBezTo>
                      <a:cubicBezTo>
                        <a:pt x="38" y="0"/>
                        <a:pt x="38" y="0"/>
                        <a:pt x="38" y="0"/>
                      </a:cubicBezTo>
                      <a:cubicBezTo>
                        <a:pt x="38" y="0"/>
                        <a:pt x="37" y="0"/>
                        <a:pt x="37" y="0"/>
                      </a:cubicBezTo>
                      <a:cubicBezTo>
                        <a:pt x="0" y="37"/>
                        <a:pt x="0" y="37"/>
                        <a:pt x="0" y="37"/>
                      </a:cubicBezTo>
                      <a:cubicBezTo>
                        <a:pt x="0" y="37"/>
                        <a:pt x="0" y="38"/>
                        <a:pt x="0" y="38"/>
                      </a:cubicBezTo>
                      <a:cubicBezTo>
                        <a:pt x="17" y="55"/>
                        <a:pt x="17" y="55"/>
                        <a:pt x="17" y="55"/>
                      </a:cubicBezTo>
                      <a:cubicBezTo>
                        <a:pt x="18" y="56"/>
                        <a:pt x="18" y="56"/>
                        <a:pt x="18" y="56"/>
                      </a:cubicBezTo>
                      <a:cubicBezTo>
                        <a:pt x="18" y="56"/>
                        <a:pt x="19" y="56"/>
                        <a:pt x="19" y="55"/>
                      </a:cubicBezTo>
                      <a:cubicBezTo>
                        <a:pt x="56" y="19"/>
                        <a:pt x="56" y="19"/>
                        <a:pt x="56" y="19"/>
                      </a:cubicBezTo>
                      <a:cubicBezTo>
                        <a:pt x="56" y="19"/>
                        <a:pt x="56" y="18"/>
                        <a:pt x="56" y="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2" name="Freeform 52"/>
                <p:cNvSpPr/>
                <p:nvPr/>
              </p:nvSpPr>
              <p:spPr bwMode="auto">
                <a:xfrm>
                  <a:off x="11986" y="3265"/>
                  <a:ext cx="492" cy="498"/>
                </a:xfrm>
                <a:custGeom>
                  <a:avLst/>
                  <a:gdLst>
                    <a:gd name="T0" fmla="*/ 108 w 109"/>
                    <a:gd name="T1" fmla="*/ 68 h 110"/>
                    <a:gd name="T2" fmla="*/ 41 w 109"/>
                    <a:gd name="T3" fmla="*/ 1 h 110"/>
                    <a:gd name="T4" fmla="*/ 40 w 109"/>
                    <a:gd name="T5" fmla="*/ 1 h 110"/>
                    <a:gd name="T6" fmla="*/ 0 w 109"/>
                    <a:gd name="T7" fmla="*/ 41 h 110"/>
                    <a:gd name="T8" fmla="*/ 0 w 109"/>
                    <a:gd name="T9" fmla="*/ 41 h 110"/>
                    <a:gd name="T10" fmla="*/ 0 w 109"/>
                    <a:gd name="T11" fmla="*/ 42 h 110"/>
                    <a:gd name="T12" fmla="*/ 67 w 109"/>
                    <a:gd name="T13" fmla="*/ 109 h 110"/>
                    <a:gd name="T14" fmla="*/ 68 w 109"/>
                    <a:gd name="T15" fmla="*/ 110 h 110"/>
                    <a:gd name="T16" fmla="*/ 68 w 109"/>
                    <a:gd name="T17" fmla="*/ 109 h 110"/>
                    <a:gd name="T18" fmla="*/ 108 w 109"/>
                    <a:gd name="T19" fmla="*/ 69 h 110"/>
                    <a:gd name="T20" fmla="*/ 108 w 109"/>
                    <a:gd name="T21" fmla="*/ 68 h 1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09" h="110">
                      <a:moveTo>
                        <a:pt x="108" y="68"/>
                      </a:moveTo>
                      <a:cubicBezTo>
                        <a:pt x="41" y="1"/>
                        <a:pt x="41" y="1"/>
                        <a:pt x="41" y="1"/>
                      </a:cubicBezTo>
                      <a:cubicBezTo>
                        <a:pt x="41" y="0"/>
                        <a:pt x="40" y="0"/>
                        <a:pt x="40" y="1"/>
                      </a:cubicBezTo>
                      <a:cubicBezTo>
                        <a:pt x="0" y="41"/>
                        <a:pt x="0" y="41"/>
                        <a:pt x="0" y="41"/>
                      </a:cubicBezTo>
                      <a:cubicBezTo>
                        <a:pt x="0" y="41"/>
                        <a:pt x="0" y="41"/>
                        <a:pt x="0" y="41"/>
                      </a:cubicBezTo>
                      <a:cubicBezTo>
                        <a:pt x="0" y="42"/>
                        <a:pt x="0" y="42"/>
                        <a:pt x="0" y="42"/>
                      </a:cubicBezTo>
                      <a:cubicBezTo>
                        <a:pt x="67" y="109"/>
                        <a:pt x="67" y="109"/>
                        <a:pt x="67" y="109"/>
                      </a:cubicBezTo>
                      <a:cubicBezTo>
                        <a:pt x="67" y="109"/>
                        <a:pt x="67" y="110"/>
                        <a:pt x="68" y="110"/>
                      </a:cubicBezTo>
                      <a:cubicBezTo>
                        <a:pt x="68" y="110"/>
                        <a:pt x="68" y="109"/>
                        <a:pt x="68" y="109"/>
                      </a:cubicBezTo>
                      <a:cubicBezTo>
                        <a:pt x="108" y="69"/>
                        <a:pt x="108" y="69"/>
                        <a:pt x="108" y="69"/>
                      </a:cubicBezTo>
                      <a:cubicBezTo>
                        <a:pt x="109" y="69"/>
                        <a:pt x="109" y="68"/>
                        <a:pt x="108" y="6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3" name="Freeform 53"/>
                <p:cNvSpPr>
                  <a:spLocks noEditPoints="1"/>
                </p:cNvSpPr>
                <p:nvPr/>
              </p:nvSpPr>
              <p:spPr bwMode="auto">
                <a:xfrm>
                  <a:off x="12451" y="3735"/>
                  <a:ext cx="405" cy="400"/>
                </a:xfrm>
                <a:custGeom>
                  <a:avLst/>
                  <a:gdLst>
                    <a:gd name="T0" fmla="*/ 88 w 89"/>
                    <a:gd name="T1" fmla="*/ 81 h 88"/>
                    <a:gd name="T2" fmla="*/ 69 w 89"/>
                    <a:gd name="T3" fmla="*/ 25 h 88"/>
                    <a:gd name="T4" fmla="*/ 68 w 89"/>
                    <a:gd name="T5" fmla="*/ 24 h 88"/>
                    <a:gd name="T6" fmla="*/ 35 w 89"/>
                    <a:gd name="T7" fmla="*/ 0 h 88"/>
                    <a:gd name="T8" fmla="*/ 33 w 89"/>
                    <a:gd name="T9" fmla="*/ 0 h 88"/>
                    <a:gd name="T10" fmla="*/ 0 w 89"/>
                    <a:gd name="T11" fmla="*/ 33 h 88"/>
                    <a:gd name="T12" fmla="*/ 0 w 89"/>
                    <a:gd name="T13" fmla="*/ 35 h 88"/>
                    <a:gd name="T14" fmla="*/ 24 w 89"/>
                    <a:gd name="T15" fmla="*/ 68 h 88"/>
                    <a:gd name="T16" fmla="*/ 25 w 89"/>
                    <a:gd name="T17" fmla="*/ 69 h 88"/>
                    <a:gd name="T18" fmla="*/ 81 w 89"/>
                    <a:gd name="T19" fmla="*/ 88 h 88"/>
                    <a:gd name="T20" fmla="*/ 81 w 89"/>
                    <a:gd name="T21" fmla="*/ 88 h 88"/>
                    <a:gd name="T22" fmla="*/ 82 w 89"/>
                    <a:gd name="T23" fmla="*/ 88 h 88"/>
                    <a:gd name="T24" fmla="*/ 88 w 89"/>
                    <a:gd name="T25" fmla="*/ 82 h 88"/>
                    <a:gd name="T26" fmla="*/ 88 w 89"/>
                    <a:gd name="T27" fmla="*/ 81 h 88"/>
                    <a:gd name="T28" fmla="*/ 51 w 89"/>
                    <a:gd name="T29" fmla="*/ 51 h 88"/>
                    <a:gd name="T30" fmla="*/ 38 w 89"/>
                    <a:gd name="T31" fmla="*/ 51 h 88"/>
                    <a:gd name="T32" fmla="*/ 36 w 89"/>
                    <a:gd name="T33" fmla="*/ 44 h 88"/>
                    <a:gd name="T34" fmla="*/ 38 w 89"/>
                    <a:gd name="T35" fmla="*/ 38 h 88"/>
                    <a:gd name="T36" fmla="*/ 45 w 89"/>
                    <a:gd name="T37" fmla="*/ 35 h 88"/>
                    <a:gd name="T38" fmla="*/ 51 w 89"/>
                    <a:gd name="T39" fmla="*/ 38 h 88"/>
                    <a:gd name="T40" fmla="*/ 51 w 89"/>
                    <a:gd name="T41" fmla="*/ 51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89" h="88">
                      <a:moveTo>
                        <a:pt x="88" y="81"/>
                      </a:moveTo>
                      <a:cubicBezTo>
                        <a:pt x="88" y="80"/>
                        <a:pt x="74" y="64"/>
                        <a:pt x="69" y="25"/>
                      </a:cubicBezTo>
                      <a:cubicBezTo>
                        <a:pt x="69" y="24"/>
                        <a:pt x="69" y="24"/>
                        <a:pt x="68" y="24"/>
                      </a:cubicBezTo>
                      <a:cubicBezTo>
                        <a:pt x="68" y="24"/>
                        <a:pt x="55" y="20"/>
                        <a:pt x="35" y="0"/>
                      </a:cubicBezTo>
                      <a:cubicBezTo>
                        <a:pt x="34" y="0"/>
                        <a:pt x="34" y="0"/>
                        <a:pt x="33" y="0"/>
                      </a:cubicBezTo>
                      <a:cubicBezTo>
                        <a:pt x="0" y="33"/>
                        <a:pt x="0" y="33"/>
                        <a:pt x="0" y="33"/>
                      </a:cubicBezTo>
                      <a:cubicBezTo>
                        <a:pt x="0" y="34"/>
                        <a:pt x="0" y="34"/>
                        <a:pt x="0" y="35"/>
                      </a:cubicBezTo>
                      <a:cubicBezTo>
                        <a:pt x="21" y="55"/>
                        <a:pt x="24" y="68"/>
                        <a:pt x="24" y="68"/>
                      </a:cubicBezTo>
                      <a:cubicBezTo>
                        <a:pt x="24" y="68"/>
                        <a:pt x="24" y="69"/>
                        <a:pt x="25" y="69"/>
                      </a:cubicBezTo>
                      <a:cubicBezTo>
                        <a:pt x="64" y="74"/>
                        <a:pt x="81" y="88"/>
                        <a:pt x="81" y="88"/>
                      </a:cubicBezTo>
                      <a:cubicBezTo>
                        <a:pt x="81" y="88"/>
                        <a:pt x="81" y="88"/>
                        <a:pt x="81" y="88"/>
                      </a:cubicBezTo>
                      <a:cubicBezTo>
                        <a:pt x="82" y="88"/>
                        <a:pt x="82" y="88"/>
                        <a:pt x="82" y="88"/>
                      </a:cubicBezTo>
                      <a:cubicBezTo>
                        <a:pt x="88" y="82"/>
                        <a:pt x="88" y="82"/>
                        <a:pt x="88" y="82"/>
                      </a:cubicBezTo>
                      <a:cubicBezTo>
                        <a:pt x="89" y="82"/>
                        <a:pt x="89" y="81"/>
                        <a:pt x="88" y="81"/>
                      </a:cubicBezTo>
                      <a:close/>
                      <a:moveTo>
                        <a:pt x="51" y="51"/>
                      </a:moveTo>
                      <a:cubicBezTo>
                        <a:pt x="48" y="54"/>
                        <a:pt x="42" y="54"/>
                        <a:pt x="38" y="51"/>
                      </a:cubicBezTo>
                      <a:cubicBezTo>
                        <a:pt x="37" y="49"/>
                        <a:pt x="36" y="47"/>
                        <a:pt x="36" y="44"/>
                      </a:cubicBezTo>
                      <a:cubicBezTo>
                        <a:pt x="36" y="42"/>
                        <a:pt x="37" y="40"/>
                        <a:pt x="38" y="38"/>
                      </a:cubicBezTo>
                      <a:cubicBezTo>
                        <a:pt x="40" y="36"/>
                        <a:pt x="42" y="35"/>
                        <a:pt x="45" y="35"/>
                      </a:cubicBezTo>
                      <a:cubicBezTo>
                        <a:pt x="47" y="35"/>
                        <a:pt x="49" y="36"/>
                        <a:pt x="51" y="38"/>
                      </a:cubicBezTo>
                      <a:cubicBezTo>
                        <a:pt x="54" y="42"/>
                        <a:pt x="54" y="47"/>
                        <a:pt x="51" y="5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5" name="文本框 4"/>
          <p:cNvSpPr txBox="1"/>
          <p:nvPr/>
        </p:nvSpPr>
        <p:spPr>
          <a:xfrm>
            <a:off x="1313537" y="1491630"/>
            <a:ext cx="6787316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直线</a:t>
            </a:r>
            <a:endParaRPr lang="en-US" altLang="zh-CN" sz="1600" dirty="0"/>
          </a:p>
          <a:p>
            <a:r>
              <a:rPr lang="en-US" altLang="zh-CN" sz="1600" dirty="0"/>
              <a:t>&lt;line x1="100" y1="100" x2="200" y2="100"&gt;&lt;/line&gt;</a:t>
            </a:r>
            <a:endParaRPr lang="en-US" altLang="zh-CN" sz="1600" dirty="0"/>
          </a:p>
          <a:p>
            <a:r>
              <a:rPr lang="zh-CN" altLang="en-US" sz="1600" dirty="0"/>
              <a:t>矩形</a:t>
            </a:r>
            <a:endParaRPr lang="en-US" altLang="zh-CN" sz="1600" dirty="0"/>
          </a:p>
          <a:p>
            <a:r>
              <a:rPr lang="en-US" altLang="zh-CN" sz="1600" dirty="0"/>
              <a:t>&lt;</a:t>
            </a:r>
            <a:r>
              <a:rPr lang="en-US" altLang="zh-CN" sz="1600" dirty="0" err="1"/>
              <a:t>rect</a:t>
            </a:r>
            <a:r>
              <a:rPr lang="en-US" altLang="zh-CN" sz="1600" dirty="0"/>
              <a:t> x="100" y="100" width="100" height="100" </a:t>
            </a:r>
            <a:r>
              <a:rPr lang="en-US" altLang="zh-CN" sz="1600" dirty="0" err="1"/>
              <a:t>rx</a:t>
            </a:r>
            <a:r>
              <a:rPr lang="en-US" altLang="zh-CN" sz="1600" dirty="0"/>
              <a:t>="20"ry="50"&gt;&lt;/</a:t>
            </a:r>
            <a:r>
              <a:rPr lang="en-US" altLang="zh-CN" sz="1600" dirty="0" err="1"/>
              <a:t>rect</a:t>
            </a:r>
            <a:r>
              <a:rPr lang="en-US" altLang="zh-CN" sz="1600" dirty="0"/>
              <a:t>&gt;</a:t>
            </a:r>
            <a:endParaRPr lang="en-US" altLang="zh-CN" sz="1600" dirty="0"/>
          </a:p>
          <a:p>
            <a:r>
              <a:rPr lang="zh-CN" altLang="en-US" sz="1600" dirty="0"/>
              <a:t>圆形</a:t>
            </a:r>
            <a:endParaRPr lang="en-US" altLang="zh-CN" sz="1600" dirty="0"/>
          </a:p>
          <a:p>
            <a:r>
              <a:rPr lang="en-US" altLang="zh-CN" sz="1600" dirty="0"/>
              <a:t>&lt;circle cx="100" cy="100" r="50"&gt;&lt;/circle&gt;</a:t>
            </a:r>
            <a:endParaRPr lang="en-US" altLang="zh-CN" sz="1600" dirty="0"/>
          </a:p>
          <a:p>
            <a:r>
              <a:rPr lang="zh-CN" altLang="en-US" sz="1600" dirty="0"/>
              <a:t>椭圆</a:t>
            </a:r>
            <a:endParaRPr lang="en-US" altLang="zh-CN" sz="1600" dirty="0"/>
          </a:p>
          <a:p>
            <a:r>
              <a:rPr lang="en-US" altLang="zh-CN" sz="1600" dirty="0"/>
              <a:t>&lt;ellipse </a:t>
            </a:r>
            <a:r>
              <a:rPr lang="en-US" altLang="zh-CN" sz="1600" dirty="0" err="1"/>
              <a:t>rx</a:t>
            </a:r>
            <a:r>
              <a:rPr lang="en-US" altLang="zh-CN" sz="1600" dirty="0"/>
              <a:t>="100" </a:t>
            </a:r>
            <a:r>
              <a:rPr lang="en-US" altLang="zh-CN" sz="1600" dirty="0" err="1"/>
              <a:t>ry</a:t>
            </a:r>
            <a:r>
              <a:rPr lang="en-US" altLang="zh-CN" sz="1600" dirty="0"/>
              <a:t>="50" cx="250" cy="250"&gt;&lt;/ellipse&gt;</a:t>
            </a:r>
            <a:endParaRPr lang="en-US" altLang="zh-CN" sz="1600" dirty="0"/>
          </a:p>
          <a:p>
            <a:r>
              <a:rPr lang="zh-CN" altLang="en-US" sz="1600" dirty="0"/>
              <a:t>多边形</a:t>
            </a:r>
            <a:endParaRPr lang="en-US" altLang="zh-CN" sz="1600" dirty="0"/>
          </a:p>
          <a:p>
            <a:r>
              <a:rPr lang="en-US" altLang="zh-CN" sz="1600" dirty="0"/>
              <a:t>&lt;polygon points="100 100, 70 150, 130 150"&gt;&lt;/polygon&gt;</a:t>
            </a:r>
            <a:endParaRPr lang="en-US" altLang="zh-CN" sz="1600" dirty="0"/>
          </a:p>
          <a:p>
            <a:r>
              <a:rPr lang="zh-CN" altLang="en-US" sz="1600" dirty="0"/>
              <a:t>折线</a:t>
            </a:r>
            <a:endParaRPr lang="en-US" altLang="zh-CN" sz="1600" dirty="0"/>
          </a:p>
          <a:p>
            <a:r>
              <a:rPr lang="en-US" altLang="zh-CN" sz="1600" dirty="0"/>
              <a:t>&lt;polyline points="0 100, 100 35, 200 150, 300 75, 400 150, 500 20"&gt;&lt;/polyline&gt;</a:t>
            </a:r>
            <a:endParaRPr lang="en-US" altLang="zh-CN" sz="1600" dirty="0"/>
          </a:p>
          <a:p>
            <a:r>
              <a:rPr lang="zh-CN" altLang="en-US" sz="1600" dirty="0"/>
              <a:t>字体</a:t>
            </a:r>
            <a:endParaRPr lang="en-US" altLang="zh-CN" sz="1600" dirty="0"/>
          </a:p>
          <a:p>
            <a:r>
              <a:rPr lang="en-US" altLang="zh-CN" dirty="0"/>
              <a:t>&lt;text x="300" y="300"&gt;</a:t>
            </a:r>
            <a:r>
              <a:rPr lang="zh-CN" altLang="en-US" dirty="0"/>
              <a:t>蝉壳</a:t>
            </a:r>
            <a:r>
              <a:rPr lang="en-US" altLang="zh-CN" dirty="0"/>
              <a:t>&lt;/text&gt;</a:t>
            </a:r>
            <a:endParaRPr lang="en-US" altLang="zh-CN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文本框 9"/>
          <p:cNvSpPr txBox="1"/>
          <p:nvPr/>
        </p:nvSpPr>
        <p:spPr>
          <a:xfrm>
            <a:off x="1007970" y="231626"/>
            <a:ext cx="1403790" cy="259671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/>
            <a:r>
              <a:rPr lang="en-US" altLang="zh-CN" sz="135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SVG</a:t>
            </a:r>
            <a:endParaRPr lang="zh-CN" altLang="en-US" sz="1350" dirty="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4" name="直接连接符 123"/>
          <p:cNvCxnSpPr/>
          <p:nvPr/>
        </p:nvCxnSpPr>
        <p:spPr>
          <a:xfrm>
            <a:off x="1006366" y="501586"/>
            <a:ext cx="7291077" cy="0"/>
          </a:xfrm>
          <a:prstGeom prst="line">
            <a:avLst/>
          </a:prstGeom>
          <a:ln>
            <a:solidFill>
              <a:srgbClr val="41445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5" name="组合 124"/>
          <p:cNvGrpSpPr/>
          <p:nvPr/>
        </p:nvGrpSpPr>
        <p:grpSpPr>
          <a:xfrm>
            <a:off x="8427406" y="345603"/>
            <a:ext cx="193989" cy="174903"/>
            <a:chOff x="3720691" y="2824413"/>
            <a:chExt cx="1341120" cy="1209172"/>
          </a:xfrm>
        </p:grpSpPr>
        <p:sp>
          <p:nvSpPr>
            <p:cNvPr id="126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  <p:sp>
          <p:nvSpPr>
            <p:cNvPr id="127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</p:grpSp>
      <p:grpSp>
        <p:nvGrpSpPr>
          <p:cNvPr id="65" name="组合 64"/>
          <p:cNvGrpSpPr/>
          <p:nvPr/>
        </p:nvGrpSpPr>
        <p:grpSpPr>
          <a:xfrm>
            <a:off x="414620" y="142563"/>
            <a:ext cx="502789" cy="453321"/>
            <a:chOff x="5424755" y="1340768"/>
            <a:chExt cx="670560" cy="604586"/>
          </a:xfrm>
        </p:grpSpPr>
        <p:grpSp>
          <p:nvGrpSpPr>
            <p:cNvPr id="66" name="组合 65"/>
            <p:cNvGrpSpPr/>
            <p:nvPr/>
          </p:nvGrpSpPr>
          <p:grpSpPr>
            <a:xfrm>
              <a:off x="5424755" y="1340768"/>
              <a:ext cx="670560" cy="604586"/>
              <a:chOff x="3720691" y="2824413"/>
              <a:chExt cx="1341120" cy="1209172"/>
            </a:xfrm>
          </p:grpSpPr>
          <p:sp>
            <p:nvSpPr>
              <p:cNvPr id="69" name="Freeform 5"/>
              <p:cNvSpPr/>
              <p:nvPr/>
            </p:nvSpPr>
            <p:spPr bwMode="auto">
              <a:xfrm rot="1855731">
                <a:off x="3720691" y="2824413"/>
                <a:ext cx="1341120" cy="1209172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16200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190500" dist="1143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73" name="Freeform 5"/>
              <p:cNvSpPr/>
              <p:nvPr/>
            </p:nvSpPr>
            <p:spPr bwMode="auto">
              <a:xfrm rot="1855731">
                <a:off x="3764581" y="2863367"/>
                <a:ext cx="1264630" cy="1140208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21594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</p:grpSp>
        <p:sp>
          <p:nvSpPr>
            <p:cNvPr id="67" name="Freeform 5"/>
            <p:cNvSpPr/>
            <p:nvPr/>
          </p:nvSpPr>
          <p:spPr bwMode="auto">
            <a:xfrm rot="1855731">
              <a:off x="5470180" y="1383052"/>
              <a:ext cx="576760" cy="52001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noFill/>
            <a:ln w="9525" cap="flat">
              <a:solidFill>
                <a:srgbClr val="414455"/>
              </a:solidFill>
              <a:prstDash val="sysDash"/>
              <a:miter lim="800000"/>
            </a:ln>
            <a:effectLst/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</p:grpSp>
      <p:pic>
        <p:nvPicPr>
          <p:cNvPr id="2" name="图片 1" descr="00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0535" y="179070"/>
            <a:ext cx="388620" cy="400050"/>
          </a:xfrm>
          <a:prstGeom prst="rect">
            <a:avLst/>
          </a:prstGeom>
        </p:spPr>
      </p:pic>
      <p:grpSp>
        <p:nvGrpSpPr>
          <p:cNvPr id="35" name="组合 34"/>
          <p:cNvGrpSpPr/>
          <p:nvPr/>
        </p:nvGrpSpPr>
        <p:grpSpPr>
          <a:xfrm>
            <a:off x="979805" y="862965"/>
            <a:ext cx="3303905" cy="372745"/>
            <a:chOff x="1543" y="1359"/>
            <a:chExt cx="5203" cy="587"/>
          </a:xfrm>
        </p:grpSpPr>
        <p:sp>
          <p:nvSpPr>
            <p:cNvPr id="3" name="文本框 2"/>
            <p:cNvSpPr txBox="1"/>
            <p:nvPr/>
          </p:nvSpPr>
          <p:spPr>
            <a:xfrm>
              <a:off x="2298" y="1364"/>
              <a:ext cx="4448" cy="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基础样式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4" name="组合 33"/>
            <p:cNvGrpSpPr/>
            <p:nvPr/>
          </p:nvGrpSpPr>
          <p:grpSpPr>
            <a:xfrm>
              <a:off x="1543" y="1359"/>
              <a:ext cx="651" cy="587"/>
              <a:chOff x="7541" y="3259"/>
              <a:chExt cx="1356" cy="1223"/>
            </a:xfrm>
          </p:grpSpPr>
          <p:grpSp>
            <p:nvGrpSpPr>
              <p:cNvPr id="33" name="组合 32"/>
              <p:cNvGrpSpPr/>
              <p:nvPr/>
            </p:nvGrpSpPr>
            <p:grpSpPr>
              <a:xfrm>
                <a:off x="7541" y="3259"/>
                <a:ext cx="1356" cy="1223"/>
                <a:chOff x="7541" y="3259"/>
                <a:chExt cx="1356" cy="1223"/>
              </a:xfrm>
            </p:grpSpPr>
            <p:grpSp>
              <p:nvGrpSpPr>
                <p:cNvPr id="25" name="组合 24"/>
                <p:cNvGrpSpPr/>
                <p:nvPr/>
              </p:nvGrpSpPr>
              <p:grpSpPr>
                <a:xfrm>
                  <a:off x="7541" y="3259"/>
                  <a:ext cx="1356" cy="1223"/>
                  <a:chOff x="3720691" y="2824413"/>
                  <a:chExt cx="1341120" cy="1209172"/>
                </a:xfrm>
              </p:grpSpPr>
              <p:sp>
                <p:nvSpPr>
                  <p:cNvPr id="26" name="Freeform 5"/>
                  <p:cNvSpPr/>
                  <p:nvPr/>
                </p:nvSpPr>
                <p:spPr bwMode="auto">
                  <a:xfrm rot="1855731">
                    <a:off x="3720691" y="2824413"/>
                    <a:ext cx="1341120" cy="1209172"/>
                  </a:xfrm>
                  <a:custGeom>
                    <a:avLst/>
                    <a:gdLst>
                      <a:gd name="T0" fmla="*/ 2151 w 2740"/>
                      <a:gd name="T1" fmla="*/ 2315 h 2446"/>
                      <a:gd name="T2" fmla="*/ 2055 w 2740"/>
                      <a:gd name="T3" fmla="*/ 2410 h 2446"/>
                      <a:gd name="T4" fmla="*/ 1918 w 2740"/>
                      <a:gd name="T5" fmla="*/ 2445 h 2446"/>
                      <a:gd name="T6" fmla="*/ 816 w 2740"/>
                      <a:gd name="T7" fmla="*/ 2445 h 2446"/>
                      <a:gd name="T8" fmla="*/ 685 w 2740"/>
                      <a:gd name="T9" fmla="*/ 2410 h 2446"/>
                      <a:gd name="T10" fmla="*/ 589 w 2740"/>
                      <a:gd name="T11" fmla="*/ 2314 h 2446"/>
                      <a:gd name="T12" fmla="*/ 36 w 2740"/>
                      <a:gd name="T13" fmla="*/ 1356 h 2446"/>
                      <a:gd name="T14" fmla="*/ 0 w 2740"/>
                      <a:gd name="T15" fmla="*/ 1223 h 2446"/>
                      <a:gd name="T16" fmla="*/ 36 w 2740"/>
                      <a:gd name="T17" fmla="*/ 1089 h 2446"/>
                      <a:gd name="T18" fmla="*/ 587 w 2740"/>
                      <a:gd name="T19" fmla="*/ 135 h 2446"/>
                      <a:gd name="T20" fmla="*/ 685 w 2740"/>
                      <a:gd name="T21" fmla="*/ 37 h 2446"/>
                      <a:gd name="T22" fmla="*/ 810 w 2740"/>
                      <a:gd name="T23" fmla="*/ 1 h 2446"/>
                      <a:gd name="T24" fmla="*/ 1916 w 2740"/>
                      <a:gd name="T25" fmla="*/ 1 h 2446"/>
                      <a:gd name="T26" fmla="*/ 2055 w 2740"/>
                      <a:gd name="T27" fmla="*/ 37 h 2446"/>
                      <a:gd name="T28" fmla="*/ 2151 w 2740"/>
                      <a:gd name="T29" fmla="*/ 132 h 2446"/>
                      <a:gd name="T30" fmla="*/ 2702 w 2740"/>
                      <a:gd name="T31" fmla="*/ 1086 h 2446"/>
                      <a:gd name="T32" fmla="*/ 2740 w 2740"/>
                      <a:gd name="T33" fmla="*/ 1223 h 2446"/>
                      <a:gd name="T34" fmla="*/ 2701 w 2740"/>
                      <a:gd name="T35" fmla="*/ 1361 h 2446"/>
                      <a:gd name="T36" fmla="*/ 2151 w 2740"/>
                      <a:gd name="T37" fmla="*/ 2315 h 24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2740" h="2446">
                        <a:moveTo>
                          <a:pt x="2151" y="2315"/>
                        </a:moveTo>
                        <a:cubicBezTo>
                          <a:pt x="2128" y="2353"/>
                          <a:pt x="2096" y="2386"/>
                          <a:pt x="2055" y="2410"/>
                        </a:cubicBezTo>
                        <a:cubicBezTo>
                          <a:pt x="2012" y="2435"/>
                          <a:pt x="1965" y="2446"/>
                          <a:pt x="1918" y="2445"/>
                        </a:cubicBezTo>
                        <a:lnTo>
                          <a:pt x="816" y="2445"/>
                        </a:lnTo>
                        <a:cubicBezTo>
                          <a:pt x="772" y="2445"/>
                          <a:pt x="726" y="2434"/>
                          <a:pt x="685" y="2410"/>
                        </a:cubicBezTo>
                        <a:cubicBezTo>
                          <a:pt x="644" y="2386"/>
                          <a:pt x="611" y="2353"/>
                          <a:pt x="589" y="2314"/>
                        </a:cubicBezTo>
                        <a:lnTo>
                          <a:pt x="36" y="1356"/>
                        </a:lnTo>
                        <a:cubicBezTo>
                          <a:pt x="13" y="1317"/>
                          <a:pt x="0" y="1272"/>
                          <a:pt x="0" y="1223"/>
                        </a:cubicBezTo>
                        <a:cubicBezTo>
                          <a:pt x="0" y="1174"/>
                          <a:pt x="13" y="1129"/>
                          <a:pt x="36" y="1089"/>
                        </a:cubicBezTo>
                        <a:lnTo>
                          <a:pt x="587" y="135"/>
                        </a:lnTo>
                        <a:cubicBezTo>
                          <a:pt x="610" y="96"/>
                          <a:pt x="643" y="61"/>
                          <a:pt x="685" y="37"/>
                        </a:cubicBezTo>
                        <a:cubicBezTo>
                          <a:pt x="724" y="14"/>
                          <a:pt x="767" y="2"/>
                          <a:pt x="810" y="1"/>
                        </a:cubicBezTo>
                        <a:lnTo>
                          <a:pt x="1916" y="1"/>
                        </a:lnTo>
                        <a:cubicBezTo>
                          <a:pt x="1963" y="0"/>
                          <a:pt x="2011" y="11"/>
                          <a:pt x="2055" y="37"/>
                        </a:cubicBezTo>
                        <a:cubicBezTo>
                          <a:pt x="2096" y="60"/>
                          <a:pt x="2129" y="93"/>
                          <a:pt x="2151" y="132"/>
                        </a:cubicBezTo>
                        <a:lnTo>
                          <a:pt x="2702" y="1086"/>
                        </a:lnTo>
                        <a:cubicBezTo>
                          <a:pt x="2726" y="1126"/>
                          <a:pt x="2740" y="1173"/>
                          <a:pt x="2740" y="1223"/>
                        </a:cubicBezTo>
                        <a:cubicBezTo>
                          <a:pt x="2740" y="1274"/>
                          <a:pt x="2726" y="1321"/>
                          <a:pt x="2701" y="1361"/>
                        </a:cubicBezTo>
                        <a:lnTo>
                          <a:pt x="2151" y="231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D3D3D3"/>
                      </a:gs>
                      <a:gs pos="100000">
                        <a:srgbClr val="F9F9F9"/>
                      </a:gs>
                    </a:gsLst>
                    <a:lin ang="16200000" scaled="0"/>
                  </a:gradFill>
                  <a:ln w="12700" cap="flat">
                    <a:noFill/>
                    <a:prstDash val="solid"/>
                    <a:miter lim="800000"/>
                  </a:ln>
                  <a:effectLst>
                    <a:outerShdw blurRad="190500" dist="1143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vert="horz" wrap="square" lIns="68562" tIns="34281" rIns="68562" bIns="34281" numCol="1" anchor="t" anchorCtr="0" compatLnSpc="1"/>
                  <a:lstStyle/>
                  <a:p>
                    <a:endParaRPr lang="zh-CN" altLang="en-US" sz="1350"/>
                  </a:p>
                </p:txBody>
              </p:sp>
              <p:sp>
                <p:nvSpPr>
                  <p:cNvPr id="27" name="Freeform 5"/>
                  <p:cNvSpPr/>
                  <p:nvPr/>
                </p:nvSpPr>
                <p:spPr bwMode="auto">
                  <a:xfrm rot="1855731">
                    <a:off x="3764587" y="2864004"/>
                    <a:ext cx="1264630" cy="1140206"/>
                  </a:xfrm>
                  <a:custGeom>
                    <a:avLst/>
                    <a:gdLst>
                      <a:gd name="T0" fmla="*/ 2151 w 2740"/>
                      <a:gd name="T1" fmla="*/ 2315 h 2446"/>
                      <a:gd name="T2" fmla="*/ 2055 w 2740"/>
                      <a:gd name="T3" fmla="*/ 2410 h 2446"/>
                      <a:gd name="T4" fmla="*/ 1918 w 2740"/>
                      <a:gd name="T5" fmla="*/ 2445 h 2446"/>
                      <a:gd name="T6" fmla="*/ 816 w 2740"/>
                      <a:gd name="T7" fmla="*/ 2445 h 2446"/>
                      <a:gd name="T8" fmla="*/ 685 w 2740"/>
                      <a:gd name="T9" fmla="*/ 2410 h 2446"/>
                      <a:gd name="T10" fmla="*/ 589 w 2740"/>
                      <a:gd name="T11" fmla="*/ 2314 h 2446"/>
                      <a:gd name="T12" fmla="*/ 36 w 2740"/>
                      <a:gd name="T13" fmla="*/ 1356 h 2446"/>
                      <a:gd name="T14" fmla="*/ 0 w 2740"/>
                      <a:gd name="T15" fmla="*/ 1223 h 2446"/>
                      <a:gd name="T16" fmla="*/ 36 w 2740"/>
                      <a:gd name="T17" fmla="*/ 1089 h 2446"/>
                      <a:gd name="T18" fmla="*/ 587 w 2740"/>
                      <a:gd name="T19" fmla="*/ 135 h 2446"/>
                      <a:gd name="T20" fmla="*/ 685 w 2740"/>
                      <a:gd name="T21" fmla="*/ 37 h 2446"/>
                      <a:gd name="T22" fmla="*/ 810 w 2740"/>
                      <a:gd name="T23" fmla="*/ 1 h 2446"/>
                      <a:gd name="T24" fmla="*/ 1916 w 2740"/>
                      <a:gd name="T25" fmla="*/ 1 h 2446"/>
                      <a:gd name="T26" fmla="*/ 2055 w 2740"/>
                      <a:gd name="T27" fmla="*/ 37 h 2446"/>
                      <a:gd name="T28" fmla="*/ 2151 w 2740"/>
                      <a:gd name="T29" fmla="*/ 132 h 2446"/>
                      <a:gd name="T30" fmla="*/ 2702 w 2740"/>
                      <a:gd name="T31" fmla="*/ 1086 h 2446"/>
                      <a:gd name="T32" fmla="*/ 2740 w 2740"/>
                      <a:gd name="T33" fmla="*/ 1223 h 2446"/>
                      <a:gd name="T34" fmla="*/ 2701 w 2740"/>
                      <a:gd name="T35" fmla="*/ 1361 h 2446"/>
                      <a:gd name="T36" fmla="*/ 2151 w 2740"/>
                      <a:gd name="T37" fmla="*/ 2315 h 24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2740" h="2446">
                        <a:moveTo>
                          <a:pt x="2151" y="2315"/>
                        </a:moveTo>
                        <a:cubicBezTo>
                          <a:pt x="2128" y="2353"/>
                          <a:pt x="2096" y="2386"/>
                          <a:pt x="2055" y="2410"/>
                        </a:cubicBezTo>
                        <a:cubicBezTo>
                          <a:pt x="2012" y="2435"/>
                          <a:pt x="1965" y="2446"/>
                          <a:pt x="1918" y="2445"/>
                        </a:cubicBezTo>
                        <a:lnTo>
                          <a:pt x="816" y="2445"/>
                        </a:lnTo>
                        <a:cubicBezTo>
                          <a:pt x="772" y="2445"/>
                          <a:pt x="726" y="2434"/>
                          <a:pt x="685" y="2410"/>
                        </a:cubicBezTo>
                        <a:cubicBezTo>
                          <a:pt x="644" y="2386"/>
                          <a:pt x="611" y="2353"/>
                          <a:pt x="589" y="2314"/>
                        </a:cubicBezTo>
                        <a:lnTo>
                          <a:pt x="36" y="1356"/>
                        </a:lnTo>
                        <a:cubicBezTo>
                          <a:pt x="13" y="1317"/>
                          <a:pt x="0" y="1272"/>
                          <a:pt x="0" y="1223"/>
                        </a:cubicBezTo>
                        <a:cubicBezTo>
                          <a:pt x="0" y="1174"/>
                          <a:pt x="13" y="1129"/>
                          <a:pt x="36" y="1089"/>
                        </a:cubicBezTo>
                        <a:lnTo>
                          <a:pt x="587" y="135"/>
                        </a:lnTo>
                        <a:cubicBezTo>
                          <a:pt x="610" y="96"/>
                          <a:pt x="643" y="61"/>
                          <a:pt x="685" y="37"/>
                        </a:cubicBezTo>
                        <a:cubicBezTo>
                          <a:pt x="724" y="14"/>
                          <a:pt x="767" y="2"/>
                          <a:pt x="810" y="1"/>
                        </a:cubicBezTo>
                        <a:lnTo>
                          <a:pt x="1916" y="1"/>
                        </a:lnTo>
                        <a:cubicBezTo>
                          <a:pt x="1963" y="0"/>
                          <a:pt x="2011" y="11"/>
                          <a:pt x="2055" y="37"/>
                        </a:cubicBezTo>
                        <a:cubicBezTo>
                          <a:pt x="2096" y="60"/>
                          <a:pt x="2129" y="93"/>
                          <a:pt x="2151" y="132"/>
                        </a:cubicBezTo>
                        <a:lnTo>
                          <a:pt x="2702" y="1086"/>
                        </a:lnTo>
                        <a:cubicBezTo>
                          <a:pt x="2726" y="1126"/>
                          <a:pt x="2740" y="1173"/>
                          <a:pt x="2740" y="1223"/>
                        </a:cubicBezTo>
                        <a:cubicBezTo>
                          <a:pt x="2740" y="1274"/>
                          <a:pt x="2726" y="1321"/>
                          <a:pt x="2701" y="1361"/>
                        </a:cubicBezTo>
                        <a:lnTo>
                          <a:pt x="2151" y="231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D3D3D3"/>
                      </a:gs>
                      <a:gs pos="100000">
                        <a:srgbClr val="F9F9F9"/>
                      </a:gs>
                    </a:gsLst>
                    <a:lin ang="21594000" scaled="0"/>
                  </a:gradFill>
                  <a:ln w="12700" cap="flat">
                    <a:noFill/>
                    <a:prstDash val="solid"/>
                    <a:miter lim="800000"/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vert="horz" wrap="square" lIns="68562" tIns="34281" rIns="68562" bIns="34281" numCol="1" anchor="t" anchorCtr="0" compatLnSpc="1"/>
                  <a:lstStyle/>
                  <a:p>
                    <a:endParaRPr lang="zh-CN" altLang="en-US" sz="1350"/>
                  </a:p>
                </p:txBody>
              </p:sp>
            </p:grpSp>
            <p:sp>
              <p:nvSpPr>
                <p:cNvPr id="28" name="Freeform 5"/>
                <p:cNvSpPr/>
                <p:nvPr/>
              </p:nvSpPr>
              <p:spPr bwMode="auto">
                <a:xfrm rot="1855731">
                  <a:off x="7634" y="3343"/>
                  <a:ext cx="1171" cy="1055"/>
                </a:xfrm>
                <a:custGeom>
                  <a:avLst/>
                  <a:gdLst>
                    <a:gd name="T0" fmla="*/ 2151 w 2740"/>
                    <a:gd name="T1" fmla="*/ 2315 h 2446"/>
                    <a:gd name="T2" fmla="*/ 2055 w 2740"/>
                    <a:gd name="T3" fmla="*/ 2410 h 2446"/>
                    <a:gd name="T4" fmla="*/ 1918 w 2740"/>
                    <a:gd name="T5" fmla="*/ 2445 h 2446"/>
                    <a:gd name="T6" fmla="*/ 816 w 2740"/>
                    <a:gd name="T7" fmla="*/ 2445 h 2446"/>
                    <a:gd name="T8" fmla="*/ 685 w 2740"/>
                    <a:gd name="T9" fmla="*/ 2410 h 2446"/>
                    <a:gd name="T10" fmla="*/ 589 w 2740"/>
                    <a:gd name="T11" fmla="*/ 2314 h 2446"/>
                    <a:gd name="T12" fmla="*/ 36 w 2740"/>
                    <a:gd name="T13" fmla="*/ 1356 h 2446"/>
                    <a:gd name="T14" fmla="*/ 0 w 2740"/>
                    <a:gd name="T15" fmla="*/ 1223 h 2446"/>
                    <a:gd name="T16" fmla="*/ 36 w 2740"/>
                    <a:gd name="T17" fmla="*/ 1089 h 2446"/>
                    <a:gd name="T18" fmla="*/ 587 w 2740"/>
                    <a:gd name="T19" fmla="*/ 135 h 2446"/>
                    <a:gd name="T20" fmla="*/ 685 w 2740"/>
                    <a:gd name="T21" fmla="*/ 37 h 2446"/>
                    <a:gd name="T22" fmla="*/ 810 w 2740"/>
                    <a:gd name="T23" fmla="*/ 1 h 2446"/>
                    <a:gd name="T24" fmla="*/ 1916 w 2740"/>
                    <a:gd name="T25" fmla="*/ 1 h 2446"/>
                    <a:gd name="T26" fmla="*/ 2055 w 2740"/>
                    <a:gd name="T27" fmla="*/ 37 h 2446"/>
                    <a:gd name="T28" fmla="*/ 2151 w 2740"/>
                    <a:gd name="T29" fmla="*/ 132 h 2446"/>
                    <a:gd name="T30" fmla="*/ 2702 w 2740"/>
                    <a:gd name="T31" fmla="*/ 1086 h 2446"/>
                    <a:gd name="T32" fmla="*/ 2740 w 2740"/>
                    <a:gd name="T33" fmla="*/ 1223 h 2446"/>
                    <a:gd name="T34" fmla="*/ 2701 w 2740"/>
                    <a:gd name="T35" fmla="*/ 1361 h 2446"/>
                    <a:gd name="T36" fmla="*/ 2151 w 2740"/>
                    <a:gd name="T37" fmla="*/ 2315 h 24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740" h="2446">
                      <a:moveTo>
                        <a:pt x="2151" y="2315"/>
                      </a:moveTo>
                      <a:cubicBezTo>
                        <a:pt x="2128" y="2353"/>
                        <a:pt x="2096" y="2386"/>
                        <a:pt x="2055" y="2410"/>
                      </a:cubicBezTo>
                      <a:cubicBezTo>
                        <a:pt x="2012" y="2435"/>
                        <a:pt x="1965" y="2446"/>
                        <a:pt x="1918" y="2445"/>
                      </a:cubicBezTo>
                      <a:lnTo>
                        <a:pt x="816" y="2445"/>
                      </a:lnTo>
                      <a:cubicBezTo>
                        <a:pt x="772" y="2445"/>
                        <a:pt x="726" y="2434"/>
                        <a:pt x="685" y="2410"/>
                      </a:cubicBezTo>
                      <a:cubicBezTo>
                        <a:pt x="644" y="2386"/>
                        <a:pt x="611" y="2353"/>
                        <a:pt x="589" y="2314"/>
                      </a:cubicBezTo>
                      <a:lnTo>
                        <a:pt x="36" y="1356"/>
                      </a:lnTo>
                      <a:cubicBezTo>
                        <a:pt x="13" y="1317"/>
                        <a:pt x="0" y="1272"/>
                        <a:pt x="0" y="1223"/>
                      </a:cubicBezTo>
                      <a:cubicBezTo>
                        <a:pt x="0" y="1174"/>
                        <a:pt x="13" y="1129"/>
                        <a:pt x="36" y="1089"/>
                      </a:cubicBezTo>
                      <a:lnTo>
                        <a:pt x="587" y="135"/>
                      </a:lnTo>
                      <a:cubicBezTo>
                        <a:pt x="610" y="96"/>
                        <a:pt x="643" y="61"/>
                        <a:pt x="685" y="37"/>
                      </a:cubicBezTo>
                      <a:cubicBezTo>
                        <a:pt x="724" y="14"/>
                        <a:pt x="767" y="2"/>
                        <a:pt x="810" y="1"/>
                      </a:cubicBezTo>
                      <a:lnTo>
                        <a:pt x="1916" y="1"/>
                      </a:lnTo>
                      <a:cubicBezTo>
                        <a:pt x="1963" y="0"/>
                        <a:pt x="2011" y="11"/>
                        <a:pt x="2055" y="37"/>
                      </a:cubicBezTo>
                      <a:cubicBezTo>
                        <a:pt x="2096" y="60"/>
                        <a:pt x="2129" y="93"/>
                        <a:pt x="2151" y="132"/>
                      </a:cubicBezTo>
                      <a:lnTo>
                        <a:pt x="2702" y="1086"/>
                      </a:lnTo>
                      <a:cubicBezTo>
                        <a:pt x="2726" y="1126"/>
                        <a:pt x="2740" y="1173"/>
                        <a:pt x="2740" y="1223"/>
                      </a:cubicBezTo>
                      <a:cubicBezTo>
                        <a:pt x="2740" y="1274"/>
                        <a:pt x="2726" y="1321"/>
                        <a:pt x="2701" y="1361"/>
                      </a:cubicBezTo>
                      <a:lnTo>
                        <a:pt x="2151" y="2315"/>
                      </a:lnTo>
                      <a:close/>
                    </a:path>
                  </a:pathLst>
                </a:custGeom>
                <a:noFill/>
                <a:ln w="9525" cap="flat">
                  <a:solidFill>
                    <a:srgbClr val="414455"/>
                  </a:solidFill>
                  <a:prstDash val="sysDash"/>
                  <a:miter lim="800000"/>
                </a:ln>
                <a:effectLst/>
              </p:spPr>
              <p:txBody>
                <a:bodyPr vert="horz" wrap="square" lIns="68562" tIns="34281" rIns="68562" bIns="34281" numCol="1" anchor="t" anchorCtr="0" compatLnSpc="1"/>
                <a:lstStyle/>
                <a:p>
                  <a:endParaRPr lang="zh-CN" altLang="en-US" sz="1350"/>
                </a:p>
              </p:txBody>
            </p:sp>
          </p:grpSp>
          <p:grpSp>
            <p:nvGrpSpPr>
              <p:cNvPr id="4" name="组合 3"/>
              <p:cNvGrpSpPr/>
              <p:nvPr/>
            </p:nvGrpSpPr>
            <p:grpSpPr>
              <a:xfrm>
                <a:off x="7921" y="3535"/>
                <a:ext cx="626" cy="627"/>
                <a:chOff x="11986" y="3265"/>
                <a:chExt cx="869" cy="870"/>
              </a:xfrm>
              <a:solidFill>
                <a:srgbClr val="414455"/>
              </a:solidFill>
            </p:grpSpPr>
            <p:sp>
              <p:nvSpPr>
                <p:cNvPr id="51" name="Freeform 51"/>
                <p:cNvSpPr/>
                <p:nvPr/>
              </p:nvSpPr>
              <p:spPr bwMode="auto">
                <a:xfrm>
                  <a:off x="12333" y="3618"/>
                  <a:ext cx="255" cy="255"/>
                </a:xfrm>
                <a:custGeom>
                  <a:avLst/>
                  <a:gdLst>
                    <a:gd name="T0" fmla="*/ 56 w 56"/>
                    <a:gd name="T1" fmla="*/ 18 h 56"/>
                    <a:gd name="T2" fmla="*/ 56 w 56"/>
                    <a:gd name="T3" fmla="*/ 17 h 56"/>
                    <a:gd name="T4" fmla="*/ 38 w 56"/>
                    <a:gd name="T5" fmla="*/ 0 h 56"/>
                    <a:gd name="T6" fmla="*/ 37 w 56"/>
                    <a:gd name="T7" fmla="*/ 0 h 56"/>
                    <a:gd name="T8" fmla="*/ 0 w 56"/>
                    <a:gd name="T9" fmla="*/ 37 h 56"/>
                    <a:gd name="T10" fmla="*/ 0 w 56"/>
                    <a:gd name="T11" fmla="*/ 38 h 56"/>
                    <a:gd name="T12" fmla="*/ 17 w 56"/>
                    <a:gd name="T13" fmla="*/ 55 h 56"/>
                    <a:gd name="T14" fmla="*/ 18 w 56"/>
                    <a:gd name="T15" fmla="*/ 56 h 56"/>
                    <a:gd name="T16" fmla="*/ 19 w 56"/>
                    <a:gd name="T17" fmla="*/ 55 h 56"/>
                    <a:gd name="T18" fmla="*/ 56 w 56"/>
                    <a:gd name="T19" fmla="*/ 19 h 56"/>
                    <a:gd name="T20" fmla="*/ 56 w 56"/>
                    <a:gd name="T21" fmla="*/ 18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56" h="56">
                      <a:moveTo>
                        <a:pt x="56" y="18"/>
                      </a:moveTo>
                      <a:cubicBezTo>
                        <a:pt x="56" y="18"/>
                        <a:pt x="56" y="17"/>
                        <a:pt x="56" y="17"/>
                      </a:cubicBezTo>
                      <a:cubicBezTo>
                        <a:pt x="38" y="0"/>
                        <a:pt x="38" y="0"/>
                        <a:pt x="38" y="0"/>
                      </a:cubicBezTo>
                      <a:cubicBezTo>
                        <a:pt x="38" y="0"/>
                        <a:pt x="37" y="0"/>
                        <a:pt x="37" y="0"/>
                      </a:cubicBezTo>
                      <a:cubicBezTo>
                        <a:pt x="0" y="37"/>
                        <a:pt x="0" y="37"/>
                        <a:pt x="0" y="37"/>
                      </a:cubicBezTo>
                      <a:cubicBezTo>
                        <a:pt x="0" y="37"/>
                        <a:pt x="0" y="38"/>
                        <a:pt x="0" y="38"/>
                      </a:cubicBezTo>
                      <a:cubicBezTo>
                        <a:pt x="17" y="55"/>
                        <a:pt x="17" y="55"/>
                        <a:pt x="17" y="55"/>
                      </a:cubicBezTo>
                      <a:cubicBezTo>
                        <a:pt x="18" y="56"/>
                        <a:pt x="18" y="56"/>
                        <a:pt x="18" y="56"/>
                      </a:cubicBezTo>
                      <a:cubicBezTo>
                        <a:pt x="18" y="56"/>
                        <a:pt x="19" y="56"/>
                        <a:pt x="19" y="55"/>
                      </a:cubicBezTo>
                      <a:cubicBezTo>
                        <a:pt x="56" y="19"/>
                        <a:pt x="56" y="19"/>
                        <a:pt x="56" y="19"/>
                      </a:cubicBezTo>
                      <a:cubicBezTo>
                        <a:pt x="56" y="19"/>
                        <a:pt x="56" y="18"/>
                        <a:pt x="56" y="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2" name="Freeform 52"/>
                <p:cNvSpPr/>
                <p:nvPr/>
              </p:nvSpPr>
              <p:spPr bwMode="auto">
                <a:xfrm>
                  <a:off x="11986" y="3265"/>
                  <a:ext cx="492" cy="498"/>
                </a:xfrm>
                <a:custGeom>
                  <a:avLst/>
                  <a:gdLst>
                    <a:gd name="T0" fmla="*/ 108 w 109"/>
                    <a:gd name="T1" fmla="*/ 68 h 110"/>
                    <a:gd name="T2" fmla="*/ 41 w 109"/>
                    <a:gd name="T3" fmla="*/ 1 h 110"/>
                    <a:gd name="T4" fmla="*/ 40 w 109"/>
                    <a:gd name="T5" fmla="*/ 1 h 110"/>
                    <a:gd name="T6" fmla="*/ 0 w 109"/>
                    <a:gd name="T7" fmla="*/ 41 h 110"/>
                    <a:gd name="T8" fmla="*/ 0 w 109"/>
                    <a:gd name="T9" fmla="*/ 41 h 110"/>
                    <a:gd name="T10" fmla="*/ 0 w 109"/>
                    <a:gd name="T11" fmla="*/ 42 h 110"/>
                    <a:gd name="T12" fmla="*/ 67 w 109"/>
                    <a:gd name="T13" fmla="*/ 109 h 110"/>
                    <a:gd name="T14" fmla="*/ 68 w 109"/>
                    <a:gd name="T15" fmla="*/ 110 h 110"/>
                    <a:gd name="T16" fmla="*/ 68 w 109"/>
                    <a:gd name="T17" fmla="*/ 109 h 110"/>
                    <a:gd name="T18" fmla="*/ 108 w 109"/>
                    <a:gd name="T19" fmla="*/ 69 h 110"/>
                    <a:gd name="T20" fmla="*/ 108 w 109"/>
                    <a:gd name="T21" fmla="*/ 68 h 1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09" h="110">
                      <a:moveTo>
                        <a:pt x="108" y="68"/>
                      </a:moveTo>
                      <a:cubicBezTo>
                        <a:pt x="41" y="1"/>
                        <a:pt x="41" y="1"/>
                        <a:pt x="41" y="1"/>
                      </a:cubicBezTo>
                      <a:cubicBezTo>
                        <a:pt x="41" y="0"/>
                        <a:pt x="40" y="0"/>
                        <a:pt x="40" y="1"/>
                      </a:cubicBezTo>
                      <a:cubicBezTo>
                        <a:pt x="0" y="41"/>
                        <a:pt x="0" y="41"/>
                        <a:pt x="0" y="41"/>
                      </a:cubicBezTo>
                      <a:cubicBezTo>
                        <a:pt x="0" y="41"/>
                        <a:pt x="0" y="41"/>
                        <a:pt x="0" y="41"/>
                      </a:cubicBezTo>
                      <a:cubicBezTo>
                        <a:pt x="0" y="42"/>
                        <a:pt x="0" y="42"/>
                        <a:pt x="0" y="42"/>
                      </a:cubicBezTo>
                      <a:cubicBezTo>
                        <a:pt x="67" y="109"/>
                        <a:pt x="67" y="109"/>
                        <a:pt x="67" y="109"/>
                      </a:cubicBezTo>
                      <a:cubicBezTo>
                        <a:pt x="67" y="109"/>
                        <a:pt x="67" y="110"/>
                        <a:pt x="68" y="110"/>
                      </a:cubicBezTo>
                      <a:cubicBezTo>
                        <a:pt x="68" y="110"/>
                        <a:pt x="68" y="109"/>
                        <a:pt x="68" y="109"/>
                      </a:cubicBezTo>
                      <a:cubicBezTo>
                        <a:pt x="108" y="69"/>
                        <a:pt x="108" y="69"/>
                        <a:pt x="108" y="69"/>
                      </a:cubicBezTo>
                      <a:cubicBezTo>
                        <a:pt x="109" y="69"/>
                        <a:pt x="109" y="68"/>
                        <a:pt x="108" y="6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3" name="Freeform 53"/>
                <p:cNvSpPr>
                  <a:spLocks noEditPoints="1"/>
                </p:cNvSpPr>
                <p:nvPr/>
              </p:nvSpPr>
              <p:spPr bwMode="auto">
                <a:xfrm>
                  <a:off x="12451" y="3735"/>
                  <a:ext cx="405" cy="400"/>
                </a:xfrm>
                <a:custGeom>
                  <a:avLst/>
                  <a:gdLst>
                    <a:gd name="T0" fmla="*/ 88 w 89"/>
                    <a:gd name="T1" fmla="*/ 81 h 88"/>
                    <a:gd name="T2" fmla="*/ 69 w 89"/>
                    <a:gd name="T3" fmla="*/ 25 h 88"/>
                    <a:gd name="T4" fmla="*/ 68 w 89"/>
                    <a:gd name="T5" fmla="*/ 24 h 88"/>
                    <a:gd name="T6" fmla="*/ 35 w 89"/>
                    <a:gd name="T7" fmla="*/ 0 h 88"/>
                    <a:gd name="T8" fmla="*/ 33 w 89"/>
                    <a:gd name="T9" fmla="*/ 0 h 88"/>
                    <a:gd name="T10" fmla="*/ 0 w 89"/>
                    <a:gd name="T11" fmla="*/ 33 h 88"/>
                    <a:gd name="T12" fmla="*/ 0 w 89"/>
                    <a:gd name="T13" fmla="*/ 35 h 88"/>
                    <a:gd name="T14" fmla="*/ 24 w 89"/>
                    <a:gd name="T15" fmla="*/ 68 h 88"/>
                    <a:gd name="T16" fmla="*/ 25 w 89"/>
                    <a:gd name="T17" fmla="*/ 69 h 88"/>
                    <a:gd name="T18" fmla="*/ 81 w 89"/>
                    <a:gd name="T19" fmla="*/ 88 h 88"/>
                    <a:gd name="T20" fmla="*/ 81 w 89"/>
                    <a:gd name="T21" fmla="*/ 88 h 88"/>
                    <a:gd name="T22" fmla="*/ 82 w 89"/>
                    <a:gd name="T23" fmla="*/ 88 h 88"/>
                    <a:gd name="T24" fmla="*/ 88 w 89"/>
                    <a:gd name="T25" fmla="*/ 82 h 88"/>
                    <a:gd name="T26" fmla="*/ 88 w 89"/>
                    <a:gd name="T27" fmla="*/ 81 h 88"/>
                    <a:gd name="T28" fmla="*/ 51 w 89"/>
                    <a:gd name="T29" fmla="*/ 51 h 88"/>
                    <a:gd name="T30" fmla="*/ 38 w 89"/>
                    <a:gd name="T31" fmla="*/ 51 h 88"/>
                    <a:gd name="T32" fmla="*/ 36 w 89"/>
                    <a:gd name="T33" fmla="*/ 44 h 88"/>
                    <a:gd name="T34" fmla="*/ 38 w 89"/>
                    <a:gd name="T35" fmla="*/ 38 h 88"/>
                    <a:gd name="T36" fmla="*/ 45 w 89"/>
                    <a:gd name="T37" fmla="*/ 35 h 88"/>
                    <a:gd name="T38" fmla="*/ 51 w 89"/>
                    <a:gd name="T39" fmla="*/ 38 h 88"/>
                    <a:gd name="T40" fmla="*/ 51 w 89"/>
                    <a:gd name="T41" fmla="*/ 51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89" h="88">
                      <a:moveTo>
                        <a:pt x="88" y="81"/>
                      </a:moveTo>
                      <a:cubicBezTo>
                        <a:pt x="88" y="80"/>
                        <a:pt x="74" y="64"/>
                        <a:pt x="69" y="25"/>
                      </a:cubicBezTo>
                      <a:cubicBezTo>
                        <a:pt x="69" y="24"/>
                        <a:pt x="69" y="24"/>
                        <a:pt x="68" y="24"/>
                      </a:cubicBezTo>
                      <a:cubicBezTo>
                        <a:pt x="68" y="24"/>
                        <a:pt x="55" y="20"/>
                        <a:pt x="35" y="0"/>
                      </a:cubicBezTo>
                      <a:cubicBezTo>
                        <a:pt x="34" y="0"/>
                        <a:pt x="34" y="0"/>
                        <a:pt x="33" y="0"/>
                      </a:cubicBezTo>
                      <a:cubicBezTo>
                        <a:pt x="0" y="33"/>
                        <a:pt x="0" y="33"/>
                        <a:pt x="0" y="33"/>
                      </a:cubicBezTo>
                      <a:cubicBezTo>
                        <a:pt x="0" y="34"/>
                        <a:pt x="0" y="34"/>
                        <a:pt x="0" y="35"/>
                      </a:cubicBezTo>
                      <a:cubicBezTo>
                        <a:pt x="21" y="55"/>
                        <a:pt x="24" y="68"/>
                        <a:pt x="24" y="68"/>
                      </a:cubicBezTo>
                      <a:cubicBezTo>
                        <a:pt x="24" y="68"/>
                        <a:pt x="24" y="69"/>
                        <a:pt x="25" y="69"/>
                      </a:cubicBezTo>
                      <a:cubicBezTo>
                        <a:pt x="64" y="74"/>
                        <a:pt x="81" y="88"/>
                        <a:pt x="81" y="88"/>
                      </a:cubicBezTo>
                      <a:cubicBezTo>
                        <a:pt x="81" y="88"/>
                        <a:pt x="81" y="88"/>
                        <a:pt x="81" y="88"/>
                      </a:cubicBezTo>
                      <a:cubicBezTo>
                        <a:pt x="82" y="88"/>
                        <a:pt x="82" y="88"/>
                        <a:pt x="82" y="88"/>
                      </a:cubicBezTo>
                      <a:cubicBezTo>
                        <a:pt x="88" y="82"/>
                        <a:pt x="88" y="82"/>
                        <a:pt x="88" y="82"/>
                      </a:cubicBezTo>
                      <a:cubicBezTo>
                        <a:pt x="89" y="82"/>
                        <a:pt x="89" y="81"/>
                        <a:pt x="88" y="81"/>
                      </a:cubicBezTo>
                      <a:close/>
                      <a:moveTo>
                        <a:pt x="51" y="51"/>
                      </a:moveTo>
                      <a:cubicBezTo>
                        <a:pt x="48" y="54"/>
                        <a:pt x="42" y="54"/>
                        <a:pt x="38" y="51"/>
                      </a:cubicBezTo>
                      <a:cubicBezTo>
                        <a:pt x="37" y="49"/>
                        <a:pt x="36" y="47"/>
                        <a:pt x="36" y="44"/>
                      </a:cubicBezTo>
                      <a:cubicBezTo>
                        <a:pt x="36" y="42"/>
                        <a:pt x="37" y="40"/>
                        <a:pt x="38" y="38"/>
                      </a:cubicBezTo>
                      <a:cubicBezTo>
                        <a:pt x="40" y="36"/>
                        <a:pt x="42" y="35"/>
                        <a:pt x="45" y="35"/>
                      </a:cubicBezTo>
                      <a:cubicBezTo>
                        <a:pt x="47" y="35"/>
                        <a:pt x="49" y="36"/>
                        <a:pt x="51" y="38"/>
                      </a:cubicBezTo>
                      <a:cubicBezTo>
                        <a:pt x="54" y="42"/>
                        <a:pt x="54" y="47"/>
                        <a:pt x="51" y="5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5" name="文本框 4"/>
          <p:cNvSpPr txBox="1"/>
          <p:nvPr/>
        </p:nvSpPr>
        <p:spPr>
          <a:xfrm>
            <a:off x="1313537" y="1491630"/>
            <a:ext cx="678731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1</a:t>
            </a:r>
            <a:r>
              <a:rPr lang="zh-CN" altLang="en-US" sz="1600" dirty="0"/>
              <a:t>、fill</a:t>
            </a:r>
            <a:r>
              <a:rPr lang="en-US" altLang="zh-CN" sz="1600" dirty="0"/>
              <a:t>: transparent;</a:t>
            </a:r>
            <a:endParaRPr lang="en-US" altLang="zh-CN" sz="1600" dirty="0"/>
          </a:p>
          <a:p>
            <a:endParaRPr lang="zh-CN" altLang="en-US" sz="1600" dirty="0"/>
          </a:p>
          <a:p>
            <a:r>
              <a:rPr lang="en-US" altLang="zh-CN" sz="1600" dirty="0"/>
              <a:t>2</a:t>
            </a:r>
            <a:r>
              <a:rPr lang="zh-CN" altLang="en-US" sz="1600" dirty="0"/>
              <a:t>、stroke</a:t>
            </a:r>
            <a:r>
              <a:rPr lang="en-US" altLang="zh-CN" sz="1600" dirty="0"/>
              <a:t>: red;</a:t>
            </a:r>
            <a:endParaRPr lang="en-US" altLang="zh-CN" sz="1600" dirty="0"/>
          </a:p>
          <a:p>
            <a:endParaRPr lang="zh-CN" altLang="en-US" sz="1600" dirty="0"/>
          </a:p>
          <a:p>
            <a:r>
              <a:rPr lang="en-US" altLang="zh-CN" sz="1600" dirty="0"/>
              <a:t>3</a:t>
            </a:r>
            <a:r>
              <a:rPr lang="zh-CN" altLang="en-US" sz="1600" dirty="0"/>
              <a:t>、stroke-width</a:t>
            </a:r>
            <a:r>
              <a:rPr lang="en-US" altLang="zh-CN" sz="1600" dirty="0"/>
              <a:t>: 10px;</a:t>
            </a:r>
            <a:endParaRPr lang="en-US" altLang="zh-CN" sz="1600" dirty="0"/>
          </a:p>
          <a:p>
            <a:endParaRPr lang="zh-CN" altLang="en-US" sz="1600" dirty="0"/>
          </a:p>
          <a:p>
            <a:r>
              <a:rPr lang="en-US" altLang="zh-CN" sz="1600" dirty="0"/>
              <a:t>4</a:t>
            </a:r>
            <a:r>
              <a:rPr lang="zh-CN" altLang="en-US" sz="1600" dirty="0"/>
              <a:t>、stroke-opacity/fill-opacity</a:t>
            </a:r>
            <a:r>
              <a:rPr lang="en-US" altLang="zh-CN" sz="1600" dirty="0"/>
              <a:t>: 0.5;</a:t>
            </a:r>
            <a:endParaRPr lang="en-US" altLang="zh-CN" sz="1600" dirty="0"/>
          </a:p>
          <a:p>
            <a:endParaRPr lang="en-US" altLang="zh-CN" sz="1600" dirty="0"/>
          </a:p>
          <a:p>
            <a:pPr indent="0">
              <a:buNone/>
            </a:pPr>
            <a:r>
              <a:rPr lang="en-US" altLang="zh-CN" sz="1600" dirty="0">
                <a:sym typeface="+mn-ea"/>
              </a:rPr>
              <a:t>5</a:t>
            </a:r>
            <a:r>
              <a:rPr lang="zh-CN" altLang="en-US" sz="1600" dirty="0">
                <a:sym typeface="+mn-ea"/>
              </a:rPr>
              <a:t>、</a:t>
            </a:r>
            <a:r>
              <a:rPr lang="en-US" altLang="zh-CN" sz="1600" dirty="0">
                <a:sym typeface="+mn-ea"/>
              </a:rPr>
              <a:t>stroke-</a:t>
            </a:r>
            <a:r>
              <a:rPr lang="en-US" altLang="zh-CN" sz="1600" dirty="0" err="1">
                <a:sym typeface="+mn-ea"/>
              </a:rPr>
              <a:t>linecap</a:t>
            </a:r>
            <a:r>
              <a:rPr lang="en-US" altLang="zh-CN" sz="1600" dirty="0">
                <a:sym typeface="+mn-ea"/>
              </a:rPr>
              <a:t>: butt/round/square;</a:t>
            </a:r>
            <a:endParaRPr lang="en-US" altLang="zh-CN" sz="1600" dirty="0">
              <a:sym typeface="+mn-ea"/>
            </a:endParaRPr>
          </a:p>
          <a:p>
            <a:pPr indent="0">
              <a:buNone/>
            </a:pPr>
            <a:endParaRPr lang="en-US" altLang="zh-CN" sz="1600" dirty="0"/>
          </a:p>
          <a:p>
            <a:pPr indent="0">
              <a:buNone/>
            </a:pPr>
            <a:r>
              <a:rPr lang="en-US" altLang="zh-CN" sz="1600" dirty="0">
                <a:sym typeface="+mn-ea"/>
              </a:rPr>
              <a:t>6</a:t>
            </a:r>
            <a:r>
              <a:rPr lang="zh-CN" altLang="en-US" sz="1600" dirty="0">
                <a:sym typeface="+mn-ea"/>
              </a:rPr>
              <a:t>、</a:t>
            </a:r>
            <a:r>
              <a:rPr lang="en-US" altLang="zh-CN" sz="1600" dirty="0" err="1">
                <a:sym typeface="+mn-ea"/>
              </a:rPr>
              <a:t>stroke-linejoin:bevel</a:t>
            </a:r>
            <a:r>
              <a:rPr lang="en-US" altLang="zh-CN" sz="1600" dirty="0">
                <a:sym typeface="+mn-ea"/>
              </a:rPr>
              <a:t>/round/miter;</a:t>
            </a:r>
            <a:endParaRPr lang="zh-CN" altLang="en-US" sz="1600" dirty="0"/>
          </a:p>
          <a:p>
            <a:endParaRPr lang="en-US" altLang="zh-CN" sz="1600" dirty="0"/>
          </a:p>
        </p:txBody>
      </p:sp>
      <p:pic>
        <p:nvPicPr>
          <p:cNvPr id="29" name="内容占位符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4179" y="1995686"/>
            <a:ext cx="3182071" cy="2224761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文本框 9"/>
          <p:cNvSpPr txBox="1"/>
          <p:nvPr/>
        </p:nvSpPr>
        <p:spPr>
          <a:xfrm>
            <a:off x="952373" y="231626"/>
            <a:ext cx="2446655" cy="259671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/>
            <a:r>
              <a:rPr lang="en-US" altLang="zh-CN" sz="135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HTML5</a:t>
            </a:r>
            <a:r>
              <a:rPr lang="zh-CN" altLang="en-US" sz="135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概述、新特性</a:t>
            </a:r>
            <a:endParaRPr lang="zh-CN" altLang="en-US" sz="1350" dirty="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4" name="直接连接符 123"/>
          <p:cNvCxnSpPr/>
          <p:nvPr/>
        </p:nvCxnSpPr>
        <p:spPr>
          <a:xfrm>
            <a:off x="1006366" y="501586"/>
            <a:ext cx="7291077" cy="0"/>
          </a:xfrm>
          <a:prstGeom prst="line">
            <a:avLst/>
          </a:prstGeom>
          <a:ln>
            <a:solidFill>
              <a:srgbClr val="41445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5" name="组合 124"/>
          <p:cNvGrpSpPr/>
          <p:nvPr/>
        </p:nvGrpSpPr>
        <p:grpSpPr>
          <a:xfrm>
            <a:off x="8427406" y="345603"/>
            <a:ext cx="193989" cy="174903"/>
            <a:chOff x="3720691" y="2824413"/>
            <a:chExt cx="1341120" cy="1209172"/>
          </a:xfrm>
        </p:grpSpPr>
        <p:sp>
          <p:nvSpPr>
            <p:cNvPr id="126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  <p:sp>
          <p:nvSpPr>
            <p:cNvPr id="127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</p:grpSp>
      <p:grpSp>
        <p:nvGrpSpPr>
          <p:cNvPr id="65" name="组合 64"/>
          <p:cNvGrpSpPr/>
          <p:nvPr/>
        </p:nvGrpSpPr>
        <p:grpSpPr>
          <a:xfrm>
            <a:off x="414620" y="142563"/>
            <a:ext cx="502789" cy="453321"/>
            <a:chOff x="5424755" y="1340768"/>
            <a:chExt cx="670560" cy="604586"/>
          </a:xfrm>
        </p:grpSpPr>
        <p:grpSp>
          <p:nvGrpSpPr>
            <p:cNvPr id="66" name="组合 65"/>
            <p:cNvGrpSpPr/>
            <p:nvPr/>
          </p:nvGrpSpPr>
          <p:grpSpPr>
            <a:xfrm>
              <a:off x="5424755" y="1340768"/>
              <a:ext cx="670560" cy="604586"/>
              <a:chOff x="3720691" y="2824413"/>
              <a:chExt cx="1341120" cy="1209172"/>
            </a:xfrm>
          </p:grpSpPr>
          <p:sp>
            <p:nvSpPr>
              <p:cNvPr id="69" name="Freeform 5"/>
              <p:cNvSpPr/>
              <p:nvPr/>
            </p:nvSpPr>
            <p:spPr bwMode="auto">
              <a:xfrm rot="1855731">
                <a:off x="3720691" y="2824413"/>
                <a:ext cx="1341120" cy="1209172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16200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190500" dist="1143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73" name="Freeform 5"/>
              <p:cNvSpPr/>
              <p:nvPr/>
            </p:nvSpPr>
            <p:spPr bwMode="auto">
              <a:xfrm rot="1855731">
                <a:off x="3764581" y="2863367"/>
                <a:ext cx="1264630" cy="1140208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21594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</p:grpSp>
        <p:sp>
          <p:nvSpPr>
            <p:cNvPr id="67" name="Freeform 5"/>
            <p:cNvSpPr/>
            <p:nvPr/>
          </p:nvSpPr>
          <p:spPr bwMode="auto">
            <a:xfrm rot="1855731">
              <a:off x="5470180" y="1383052"/>
              <a:ext cx="576760" cy="52001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noFill/>
            <a:ln w="9525" cap="flat">
              <a:solidFill>
                <a:srgbClr val="414455"/>
              </a:solidFill>
              <a:prstDash val="sysDash"/>
              <a:miter lim="800000"/>
            </a:ln>
            <a:effectLst/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</p:grpSp>
      <p:pic>
        <p:nvPicPr>
          <p:cNvPr id="2" name="图片 1" descr="00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0535" y="179070"/>
            <a:ext cx="388620" cy="400050"/>
          </a:xfrm>
          <a:prstGeom prst="rect">
            <a:avLst/>
          </a:prstGeom>
        </p:spPr>
      </p:pic>
      <p:grpSp>
        <p:nvGrpSpPr>
          <p:cNvPr id="35" name="组合 34"/>
          <p:cNvGrpSpPr/>
          <p:nvPr/>
        </p:nvGrpSpPr>
        <p:grpSpPr>
          <a:xfrm>
            <a:off x="979805" y="863600"/>
            <a:ext cx="2926080" cy="372745"/>
            <a:chOff x="1543" y="1360"/>
            <a:chExt cx="4608" cy="587"/>
          </a:xfrm>
        </p:grpSpPr>
        <p:sp>
          <p:nvSpPr>
            <p:cNvPr id="3" name="文本框 2"/>
            <p:cNvSpPr txBox="1"/>
            <p:nvPr/>
          </p:nvSpPr>
          <p:spPr>
            <a:xfrm>
              <a:off x="2298" y="1364"/>
              <a:ext cx="385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indent="0">
                <a:buFont typeface="Wingdings" panose="05000000000000000000" charset="0"/>
                <a:buNone/>
              </a:pPr>
              <a:r>
                <a:rPr lang="en-US" altLang="zh-CN" dirty="0">
                  <a:solidFill>
                    <a:srgbClr val="5B5E7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HTML5</a:t>
              </a:r>
              <a:r>
                <a:rPr lang="zh-CN" altLang="en-US" dirty="0">
                  <a:solidFill>
                    <a:srgbClr val="5B5E7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理念</a:t>
              </a:r>
              <a:endParaRPr lang="en-US" altLang="zh-CN" dirty="0">
                <a:solidFill>
                  <a:srgbClr val="5B5E77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4" name="组合 33"/>
            <p:cNvGrpSpPr/>
            <p:nvPr/>
          </p:nvGrpSpPr>
          <p:grpSpPr>
            <a:xfrm>
              <a:off x="1543" y="1360"/>
              <a:ext cx="651" cy="587"/>
              <a:chOff x="7541" y="3259"/>
              <a:chExt cx="1356" cy="1222"/>
            </a:xfrm>
          </p:grpSpPr>
          <p:grpSp>
            <p:nvGrpSpPr>
              <p:cNvPr id="33" name="组合 32"/>
              <p:cNvGrpSpPr/>
              <p:nvPr/>
            </p:nvGrpSpPr>
            <p:grpSpPr>
              <a:xfrm>
                <a:off x="7541" y="3259"/>
                <a:ext cx="1356" cy="1223"/>
                <a:chOff x="7541" y="3259"/>
                <a:chExt cx="1356" cy="1223"/>
              </a:xfrm>
            </p:grpSpPr>
            <p:grpSp>
              <p:nvGrpSpPr>
                <p:cNvPr id="25" name="组合 24"/>
                <p:cNvGrpSpPr/>
                <p:nvPr/>
              </p:nvGrpSpPr>
              <p:grpSpPr>
                <a:xfrm>
                  <a:off x="7541" y="3259"/>
                  <a:ext cx="1356" cy="1223"/>
                  <a:chOff x="3720691" y="2824413"/>
                  <a:chExt cx="1341120" cy="1209172"/>
                </a:xfrm>
              </p:grpSpPr>
              <p:sp>
                <p:nvSpPr>
                  <p:cNvPr id="26" name="Freeform 5"/>
                  <p:cNvSpPr/>
                  <p:nvPr/>
                </p:nvSpPr>
                <p:spPr bwMode="auto">
                  <a:xfrm rot="1855731">
                    <a:off x="3720691" y="2824413"/>
                    <a:ext cx="1341120" cy="1209172"/>
                  </a:xfrm>
                  <a:custGeom>
                    <a:avLst/>
                    <a:gdLst>
                      <a:gd name="T0" fmla="*/ 2151 w 2740"/>
                      <a:gd name="T1" fmla="*/ 2315 h 2446"/>
                      <a:gd name="T2" fmla="*/ 2055 w 2740"/>
                      <a:gd name="T3" fmla="*/ 2410 h 2446"/>
                      <a:gd name="T4" fmla="*/ 1918 w 2740"/>
                      <a:gd name="T5" fmla="*/ 2445 h 2446"/>
                      <a:gd name="T6" fmla="*/ 816 w 2740"/>
                      <a:gd name="T7" fmla="*/ 2445 h 2446"/>
                      <a:gd name="T8" fmla="*/ 685 w 2740"/>
                      <a:gd name="T9" fmla="*/ 2410 h 2446"/>
                      <a:gd name="T10" fmla="*/ 589 w 2740"/>
                      <a:gd name="T11" fmla="*/ 2314 h 2446"/>
                      <a:gd name="T12" fmla="*/ 36 w 2740"/>
                      <a:gd name="T13" fmla="*/ 1356 h 2446"/>
                      <a:gd name="T14" fmla="*/ 0 w 2740"/>
                      <a:gd name="T15" fmla="*/ 1223 h 2446"/>
                      <a:gd name="T16" fmla="*/ 36 w 2740"/>
                      <a:gd name="T17" fmla="*/ 1089 h 2446"/>
                      <a:gd name="T18" fmla="*/ 587 w 2740"/>
                      <a:gd name="T19" fmla="*/ 135 h 2446"/>
                      <a:gd name="T20" fmla="*/ 685 w 2740"/>
                      <a:gd name="T21" fmla="*/ 37 h 2446"/>
                      <a:gd name="T22" fmla="*/ 810 w 2740"/>
                      <a:gd name="T23" fmla="*/ 1 h 2446"/>
                      <a:gd name="T24" fmla="*/ 1916 w 2740"/>
                      <a:gd name="T25" fmla="*/ 1 h 2446"/>
                      <a:gd name="T26" fmla="*/ 2055 w 2740"/>
                      <a:gd name="T27" fmla="*/ 37 h 2446"/>
                      <a:gd name="T28" fmla="*/ 2151 w 2740"/>
                      <a:gd name="T29" fmla="*/ 132 h 2446"/>
                      <a:gd name="T30" fmla="*/ 2702 w 2740"/>
                      <a:gd name="T31" fmla="*/ 1086 h 2446"/>
                      <a:gd name="T32" fmla="*/ 2740 w 2740"/>
                      <a:gd name="T33" fmla="*/ 1223 h 2446"/>
                      <a:gd name="T34" fmla="*/ 2701 w 2740"/>
                      <a:gd name="T35" fmla="*/ 1361 h 2446"/>
                      <a:gd name="T36" fmla="*/ 2151 w 2740"/>
                      <a:gd name="T37" fmla="*/ 2315 h 24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2740" h="2446">
                        <a:moveTo>
                          <a:pt x="2151" y="2315"/>
                        </a:moveTo>
                        <a:cubicBezTo>
                          <a:pt x="2128" y="2353"/>
                          <a:pt x="2096" y="2386"/>
                          <a:pt x="2055" y="2410"/>
                        </a:cubicBezTo>
                        <a:cubicBezTo>
                          <a:pt x="2012" y="2435"/>
                          <a:pt x="1965" y="2446"/>
                          <a:pt x="1918" y="2445"/>
                        </a:cubicBezTo>
                        <a:lnTo>
                          <a:pt x="816" y="2445"/>
                        </a:lnTo>
                        <a:cubicBezTo>
                          <a:pt x="772" y="2445"/>
                          <a:pt x="726" y="2434"/>
                          <a:pt x="685" y="2410"/>
                        </a:cubicBezTo>
                        <a:cubicBezTo>
                          <a:pt x="644" y="2386"/>
                          <a:pt x="611" y="2353"/>
                          <a:pt x="589" y="2314"/>
                        </a:cubicBezTo>
                        <a:lnTo>
                          <a:pt x="36" y="1356"/>
                        </a:lnTo>
                        <a:cubicBezTo>
                          <a:pt x="13" y="1317"/>
                          <a:pt x="0" y="1272"/>
                          <a:pt x="0" y="1223"/>
                        </a:cubicBezTo>
                        <a:cubicBezTo>
                          <a:pt x="0" y="1174"/>
                          <a:pt x="13" y="1129"/>
                          <a:pt x="36" y="1089"/>
                        </a:cubicBezTo>
                        <a:lnTo>
                          <a:pt x="587" y="135"/>
                        </a:lnTo>
                        <a:cubicBezTo>
                          <a:pt x="610" y="96"/>
                          <a:pt x="643" y="61"/>
                          <a:pt x="685" y="37"/>
                        </a:cubicBezTo>
                        <a:cubicBezTo>
                          <a:pt x="724" y="14"/>
                          <a:pt x="767" y="2"/>
                          <a:pt x="810" y="1"/>
                        </a:cubicBezTo>
                        <a:lnTo>
                          <a:pt x="1916" y="1"/>
                        </a:lnTo>
                        <a:cubicBezTo>
                          <a:pt x="1963" y="0"/>
                          <a:pt x="2011" y="11"/>
                          <a:pt x="2055" y="37"/>
                        </a:cubicBezTo>
                        <a:cubicBezTo>
                          <a:pt x="2096" y="60"/>
                          <a:pt x="2129" y="93"/>
                          <a:pt x="2151" y="132"/>
                        </a:cubicBezTo>
                        <a:lnTo>
                          <a:pt x="2702" y="1086"/>
                        </a:lnTo>
                        <a:cubicBezTo>
                          <a:pt x="2726" y="1126"/>
                          <a:pt x="2740" y="1173"/>
                          <a:pt x="2740" y="1223"/>
                        </a:cubicBezTo>
                        <a:cubicBezTo>
                          <a:pt x="2740" y="1274"/>
                          <a:pt x="2726" y="1321"/>
                          <a:pt x="2701" y="1361"/>
                        </a:cubicBezTo>
                        <a:lnTo>
                          <a:pt x="2151" y="231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D3D3D3"/>
                      </a:gs>
                      <a:gs pos="100000">
                        <a:srgbClr val="F9F9F9"/>
                      </a:gs>
                    </a:gsLst>
                    <a:lin ang="16200000" scaled="0"/>
                  </a:gradFill>
                  <a:ln w="12700" cap="flat">
                    <a:noFill/>
                    <a:prstDash val="solid"/>
                    <a:miter lim="800000"/>
                  </a:ln>
                  <a:effectLst>
                    <a:outerShdw blurRad="190500" dist="1143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vert="horz" wrap="square" lIns="68562" tIns="34281" rIns="68562" bIns="34281" numCol="1" anchor="t" anchorCtr="0" compatLnSpc="1"/>
                  <a:lstStyle/>
                  <a:p>
                    <a:endParaRPr lang="zh-CN" altLang="en-US" sz="1350"/>
                  </a:p>
                </p:txBody>
              </p:sp>
              <p:sp>
                <p:nvSpPr>
                  <p:cNvPr id="27" name="Freeform 5"/>
                  <p:cNvSpPr/>
                  <p:nvPr/>
                </p:nvSpPr>
                <p:spPr bwMode="auto">
                  <a:xfrm rot="1855731">
                    <a:off x="3764581" y="2863367"/>
                    <a:ext cx="1264630" cy="1140208"/>
                  </a:xfrm>
                  <a:custGeom>
                    <a:avLst/>
                    <a:gdLst>
                      <a:gd name="T0" fmla="*/ 2151 w 2740"/>
                      <a:gd name="T1" fmla="*/ 2315 h 2446"/>
                      <a:gd name="T2" fmla="*/ 2055 w 2740"/>
                      <a:gd name="T3" fmla="*/ 2410 h 2446"/>
                      <a:gd name="T4" fmla="*/ 1918 w 2740"/>
                      <a:gd name="T5" fmla="*/ 2445 h 2446"/>
                      <a:gd name="T6" fmla="*/ 816 w 2740"/>
                      <a:gd name="T7" fmla="*/ 2445 h 2446"/>
                      <a:gd name="T8" fmla="*/ 685 w 2740"/>
                      <a:gd name="T9" fmla="*/ 2410 h 2446"/>
                      <a:gd name="T10" fmla="*/ 589 w 2740"/>
                      <a:gd name="T11" fmla="*/ 2314 h 2446"/>
                      <a:gd name="T12" fmla="*/ 36 w 2740"/>
                      <a:gd name="T13" fmla="*/ 1356 h 2446"/>
                      <a:gd name="T14" fmla="*/ 0 w 2740"/>
                      <a:gd name="T15" fmla="*/ 1223 h 2446"/>
                      <a:gd name="T16" fmla="*/ 36 w 2740"/>
                      <a:gd name="T17" fmla="*/ 1089 h 2446"/>
                      <a:gd name="T18" fmla="*/ 587 w 2740"/>
                      <a:gd name="T19" fmla="*/ 135 h 2446"/>
                      <a:gd name="T20" fmla="*/ 685 w 2740"/>
                      <a:gd name="T21" fmla="*/ 37 h 2446"/>
                      <a:gd name="T22" fmla="*/ 810 w 2740"/>
                      <a:gd name="T23" fmla="*/ 1 h 2446"/>
                      <a:gd name="T24" fmla="*/ 1916 w 2740"/>
                      <a:gd name="T25" fmla="*/ 1 h 2446"/>
                      <a:gd name="T26" fmla="*/ 2055 w 2740"/>
                      <a:gd name="T27" fmla="*/ 37 h 2446"/>
                      <a:gd name="T28" fmla="*/ 2151 w 2740"/>
                      <a:gd name="T29" fmla="*/ 132 h 2446"/>
                      <a:gd name="T30" fmla="*/ 2702 w 2740"/>
                      <a:gd name="T31" fmla="*/ 1086 h 2446"/>
                      <a:gd name="T32" fmla="*/ 2740 w 2740"/>
                      <a:gd name="T33" fmla="*/ 1223 h 2446"/>
                      <a:gd name="T34" fmla="*/ 2701 w 2740"/>
                      <a:gd name="T35" fmla="*/ 1361 h 2446"/>
                      <a:gd name="T36" fmla="*/ 2151 w 2740"/>
                      <a:gd name="T37" fmla="*/ 2315 h 24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2740" h="2446">
                        <a:moveTo>
                          <a:pt x="2151" y="2315"/>
                        </a:moveTo>
                        <a:cubicBezTo>
                          <a:pt x="2128" y="2353"/>
                          <a:pt x="2096" y="2386"/>
                          <a:pt x="2055" y="2410"/>
                        </a:cubicBezTo>
                        <a:cubicBezTo>
                          <a:pt x="2012" y="2435"/>
                          <a:pt x="1965" y="2446"/>
                          <a:pt x="1918" y="2445"/>
                        </a:cubicBezTo>
                        <a:lnTo>
                          <a:pt x="816" y="2445"/>
                        </a:lnTo>
                        <a:cubicBezTo>
                          <a:pt x="772" y="2445"/>
                          <a:pt x="726" y="2434"/>
                          <a:pt x="685" y="2410"/>
                        </a:cubicBezTo>
                        <a:cubicBezTo>
                          <a:pt x="644" y="2386"/>
                          <a:pt x="611" y="2353"/>
                          <a:pt x="589" y="2314"/>
                        </a:cubicBezTo>
                        <a:lnTo>
                          <a:pt x="36" y="1356"/>
                        </a:lnTo>
                        <a:cubicBezTo>
                          <a:pt x="13" y="1317"/>
                          <a:pt x="0" y="1272"/>
                          <a:pt x="0" y="1223"/>
                        </a:cubicBezTo>
                        <a:cubicBezTo>
                          <a:pt x="0" y="1174"/>
                          <a:pt x="13" y="1129"/>
                          <a:pt x="36" y="1089"/>
                        </a:cubicBezTo>
                        <a:lnTo>
                          <a:pt x="587" y="135"/>
                        </a:lnTo>
                        <a:cubicBezTo>
                          <a:pt x="610" y="96"/>
                          <a:pt x="643" y="61"/>
                          <a:pt x="685" y="37"/>
                        </a:cubicBezTo>
                        <a:cubicBezTo>
                          <a:pt x="724" y="14"/>
                          <a:pt x="767" y="2"/>
                          <a:pt x="810" y="1"/>
                        </a:cubicBezTo>
                        <a:lnTo>
                          <a:pt x="1916" y="1"/>
                        </a:lnTo>
                        <a:cubicBezTo>
                          <a:pt x="1963" y="0"/>
                          <a:pt x="2011" y="11"/>
                          <a:pt x="2055" y="37"/>
                        </a:cubicBezTo>
                        <a:cubicBezTo>
                          <a:pt x="2096" y="60"/>
                          <a:pt x="2129" y="93"/>
                          <a:pt x="2151" y="132"/>
                        </a:cubicBezTo>
                        <a:lnTo>
                          <a:pt x="2702" y="1086"/>
                        </a:lnTo>
                        <a:cubicBezTo>
                          <a:pt x="2726" y="1126"/>
                          <a:pt x="2740" y="1173"/>
                          <a:pt x="2740" y="1223"/>
                        </a:cubicBezTo>
                        <a:cubicBezTo>
                          <a:pt x="2740" y="1274"/>
                          <a:pt x="2726" y="1321"/>
                          <a:pt x="2701" y="1361"/>
                        </a:cubicBezTo>
                        <a:lnTo>
                          <a:pt x="2151" y="231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D3D3D3"/>
                      </a:gs>
                      <a:gs pos="100000">
                        <a:srgbClr val="F9F9F9"/>
                      </a:gs>
                    </a:gsLst>
                    <a:lin ang="21594000" scaled="0"/>
                  </a:gradFill>
                  <a:ln w="12700" cap="flat">
                    <a:noFill/>
                    <a:prstDash val="solid"/>
                    <a:miter lim="800000"/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vert="horz" wrap="square" lIns="68562" tIns="34281" rIns="68562" bIns="34281" numCol="1" anchor="t" anchorCtr="0" compatLnSpc="1"/>
                  <a:lstStyle/>
                  <a:p>
                    <a:endParaRPr lang="zh-CN" altLang="en-US" sz="1350"/>
                  </a:p>
                </p:txBody>
              </p:sp>
            </p:grpSp>
            <p:sp>
              <p:nvSpPr>
                <p:cNvPr id="28" name="Freeform 5"/>
                <p:cNvSpPr/>
                <p:nvPr/>
              </p:nvSpPr>
              <p:spPr bwMode="auto">
                <a:xfrm rot="1855731">
                  <a:off x="7634" y="3343"/>
                  <a:ext cx="1171" cy="1055"/>
                </a:xfrm>
                <a:custGeom>
                  <a:avLst/>
                  <a:gdLst>
                    <a:gd name="T0" fmla="*/ 2151 w 2740"/>
                    <a:gd name="T1" fmla="*/ 2315 h 2446"/>
                    <a:gd name="T2" fmla="*/ 2055 w 2740"/>
                    <a:gd name="T3" fmla="*/ 2410 h 2446"/>
                    <a:gd name="T4" fmla="*/ 1918 w 2740"/>
                    <a:gd name="T5" fmla="*/ 2445 h 2446"/>
                    <a:gd name="T6" fmla="*/ 816 w 2740"/>
                    <a:gd name="T7" fmla="*/ 2445 h 2446"/>
                    <a:gd name="T8" fmla="*/ 685 w 2740"/>
                    <a:gd name="T9" fmla="*/ 2410 h 2446"/>
                    <a:gd name="T10" fmla="*/ 589 w 2740"/>
                    <a:gd name="T11" fmla="*/ 2314 h 2446"/>
                    <a:gd name="T12" fmla="*/ 36 w 2740"/>
                    <a:gd name="T13" fmla="*/ 1356 h 2446"/>
                    <a:gd name="T14" fmla="*/ 0 w 2740"/>
                    <a:gd name="T15" fmla="*/ 1223 h 2446"/>
                    <a:gd name="T16" fmla="*/ 36 w 2740"/>
                    <a:gd name="T17" fmla="*/ 1089 h 2446"/>
                    <a:gd name="T18" fmla="*/ 587 w 2740"/>
                    <a:gd name="T19" fmla="*/ 135 h 2446"/>
                    <a:gd name="T20" fmla="*/ 685 w 2740"/>
                    <a:gd name="T21" fmla="*/ 37 h 2446"/>
                    <a:gd name="T22" fmla="*/ 810 w 2740"/>
                    <a:gd name="T23" fmla="*/ 1 h 2446"/>
                    <a:gd name="T24" fmla="*/ 1916 w 2740"/>
                    <a:gd name="T25" fmla="*/ 1 h 2446"/>
                    <a:gd name="T26" fmla="*/ 2055 w 2740"/>
                    <a:gd name="T27" fmla="*/ 37 h 2446"/>
                    <a:gd name="T28" fmla="*/ 2151 w 2740"/>
                    <a:gd name="T29" fmla="*/ 132 h 2446"/>
                    <a:gd name="T30" fmla="*/ 2702 w 2740"/>
                    <a:gd name="T31" fmla="*/ 1086 h 2446"/>
                    <a:gd name="T32" fmla="*/ 2740 w 2740"/>
                    <a:gd name="T33" fmla="*/ 1223 h 2446"/>
                    <a:gd name="T34" fmla="*/ 2701 w 2740"/>
                    <a:gd name="T35" fmla="*/ 1361 h 2446"/>
                    <a:gd name="T36" fmla="*/ 2151 w 2740"/>
                    <a:gd name="T37" fmla="*/ 2315 h 24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740" h="2446">
                      <a:moveTo>
                        <a:pt x="2151" y="2315"/>
                      </a:moveTo>
                      <a:cubicBezTo>
                        <a:pt x="2128" y="2353"/>
                        <a:pt x="2096" y="2386"/>
                        <a:pt x="2055" y="2410"/>
                      </a:cubicBezTo>
                      <a:cubicBezTo>
                        <a:pt x="2012" y="2435"/>
                        <a:pt x="1965" y="2446"/>
                        <a:pt x="1918" y="2445"/>
                      </a:cubicBezTo>
                      <a:lnTo>
                        <a:pt x="816" y="2445"/>
                      </a:lnTo>
                      <a:cubicBezTo>
                        <a:pt x="772" y="2445"/>
                        <a:pt x="726" y="2434"/>
                        <a:pt x="685" y="2410"/>
                      </a:cubicBezTo>
                      <a:cubicBezTo>
                        <a:pt x="644" y="2386"/>
                        <a:pt x="611" y="2353"/>
                        <a:pt x="589" y="2314"/>
                      </a:cubicBezTo>
                      <a:lnTo>
                        <a:pt x="36" y="1356"/>
                      </a:lnTo>
                      <a:cubicBezTo>
                        <a:pt x="13" y="1317"/>
                        <a:pt x="0" y="1272"/>
                        <a:pt x="0" y="1223"/>
                      </a:cubicBezTo>
                      <a:cubicBezTo>
                        <a:pt x="0" y="1174"/>
                        <a:pt x="13" y="1129"/>
                        <a:pt x="36" y="1089"/>
                      </a:cubicBezTo>
                      <a:lnTo>
                        <a:pt x="587" y="135"/>
                      </a:lnTo>
                      <a:cubicBezTo>
                        <a:pt x="610" y="96"/>
                        <a:pt x="643" y="61"/>
                        <a:pt x="685" y="37"/>
                      </a:cubicBezTo>
                      <a:cubicBezTo>
                        <a:pt x="724" y="14"/>
                        <a:pt x="767" y="2"/>
                        <a:pt x="810" y="1"/>
                      </a:cubicBezTo>
                      <a:lnTo>
                        <a:pt x="1916" y="1"/>
                      </a:lnTo>
                      <a:cubicBezTo>
                        <a:pt x="1963" y="0"/>
                        <a:pt x="2011" y="11"/>
                        <a:pt x="2055" y="37"/>
                      </a:cubicBezTo>
                      <a:cubicBezTo>
                        <a:pt x="2096" y="60"/>
                        <a:pt x="2129" y="93"/>
                        <a:pt x="2151" y="132"/>
                      </a:cubicBezTo>
                      <a:lnTo>
                        <a:pt x="2702" y="1086"/>
                      </a:lnTo>
                      <a:cubicBezTo>
                        <a:pt x="2726" y="1126"/>
                        <a:pt x="2740" y="1173"/>
                        <a:pt x="2740" y="1223"/>
                      </a:cubicBezTo>
                      <a:cubicBezTo>
                        <a:pt x="2740" y="1274"/>
                        <a:pt x="2726" y="1321"/>
                        <a:pt x="2701" y="1361"/>
                      </a:cubicBezTo>
                      <a:lnTo>
                        <a:pt x="2151" y="2315"/>
                      </a:lnTo>
                      <a:close/>
                    </a:path>
                  </a:pathLst>
                </a:custGeom>
                <a:noFill/>
                <a:ln w="9525" cap="flat">
                  <a:solidFill>
                    <a:srgbClr val="414455"/>
                  </a:solidFill>
                  <a:prstDash val="sysDash"/>
                  <a:miter lim="800000"/>
                </a:ln>
                <a:effectLst/>
              </p:spPr>
              <p:txBody>
                <a:bodyPr vert="horz" wrap="square" lIns="68562" tIns="34281" rIns="68562" bIns="34281" numCol="1" anchor="t" anchorCtr="0" compatLnSpc="1"/>
                <a:lstStyle/>
                <a:p>
                  <a:endParaRPr lang="zh-CN" altLang="en-US" sz="1350"/>
                </a:p>
              </p:txBody>
            </p:sp>
          </p:grpSp>
          <p:grpSp>
            <p:nvGrpSpPr>
              <p:cNvPr id="4" name="组合 3"/>
              <p:cNvGrpSpPr/>
              <p:nvPr/>
            </p:nvGrpSpPr>
            <p:grpSpPr>
              <a:xfrm>
                <a:off x="7921" y="3535"/>
                <a:ext cx="626" cy="627"/>
                <a:chOff x="11986" y="3265"/>
                <a:chExt cx="869" cy="870"/>
              </a:xfrm>
              <a:solidFill>
                <a:srgbClr val="414455"/>
              </a:solidFill>
            </p:grpSpPr>
            <p:sp>
              <p:nvSpPr>
                <p:cNvPr id="51" name="Freeform 51"/>
                <p:cNvSpPr/>
                <p:nvPr/>
              </p:nvSpPr>
              <p:spPr bwMode="auto">
                <a:xfrm>
                  <a:off x="12333" y="3618"/>
                  <a:ext cx="255" cy="255"/>
                </a:xfrm>
                <a:custGeom>
                  <a:avLst/>
                  <a:gdLst>
                    <a:gd name="T0" fmla="*/ 56 w 56"/>
                    <a:gd name="T1" fmla="*/ 18 h 56"/>
                    <a:gd name="T2" fmla="*/ 56 w 56"/>
                    <a:gd name="T3" fmla="*/ 17 h 56"/>
                    <a:gd name="T4" fmla="*/ 38 w 56"/>
                    <a:gd name="T5" fmla="*/ 0 h 56"/>
                    <a:gd name="T6" fmla="*/ 37 w 56"/>
                    <a:gd name="T7" fmla="*/ 0 h 56"/>
                    <a:gd name="T8" fmla="*/ 0 w 56"/>
                    <a:gd name="T9" fmla="*/ 37 h 56"/>
                    <a:gd name="T10" fmla="*/ 0 w 56"/>
                    <a:gd name="T11" fmla="*/ 38 h 56"/>
                    <a:gd name="T12" fmla="*/ 17 w 56"/>
                    <a:gd name="T13" fmla="*/ 55 h 56"/>
                    <a:gd name="T14" fmla="*/ 18 w 56"/>
                    <a:gd name="T15" fmla="*/ 56 h 56"/>
                    <a:gd name="T16" fmla="*/ 19 w 56"/>
                    <a:gd name="T17" fmla="*/ 55 h 56"/>
                    <a:gd name="T18" fmla="*/ 56 w 56"/>
                    <a:gd name="T19" fmla="*/ 19 h 56"/>
                    <a:gd name="T20" fmla="*/ 56 w 56"/>
                    <a:gd name="T21" fmla="*/ 18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56" h="56">
                      <a:moveTo>
                        <a:pt x="56" y="18"/>
                      </a:moveTo>
                      <a:cubicBezTo>
                        <a:pt x="56" y="18"/>
                        <a:pt x="56" y="17"/>
                        <a:pt x="56" y="17"/>
                      </a:cubicBezTo>
                      <a:cubicBezTo>
                        <a:pt x="38" y="0"/>
                        <a:pt x="38" y="0"/>
                        <a:pt x="38" y="0"/>
                      </a:cubicBezTo>
                      <a:cubicBezTo>
                        <a:pt x="38" y="0"/>
                        <a:pt x="37" y="0"/>
                        <a:pt x="37" y="0"/>
                      </a:cubicBezTo>
                      <a:cubicBezTo>
                        <a:pt x="0" y="37"/>
                        <a:pt x="0" y="37"/>
                        <a:pt x="0" y="37"/>
                      </a:cubicBezTo>
                      <a:cubicBezTo>
                        <a:pt x="0" y="37"/>
                        <a:pt x="0" y="38"/>
                        <a:pt x="0" y="38"/>
                      </a:cubicBezTo>
                      <a:cubicBezTo>
                        <a:pt x="17" y="55"/>
                        <a:pt x="17" y="55"/>
                        <a:pt x="17" y="55"/>
                      </a:cubicBezTo>
                      <a:cubicBezTo>
                        <a:pt x="18" y="56"/>
                        <a:pt x="18" y="56"/>
                        <a:pt x="18" y="56"/>
                      </a:cubicBezTo>
                      <a:cubicBezTo>
                        <a:pt x="18" y="56"/>
                        <a:pt x="19" y="56"/>
                        <a:pt x="19" y="55"/>
                      </a:cubicBezTo>
                      <a:cubicBezTo>
                        <a:pt x="56" y="19"/>
                        <a:pt x="56" y="19"/>
                        <a:pt x="56" y="19"/>
                      </a:cubicBezTo>
                      <a:cubicBezTo>
                        <a:pt x="56" y="19"/>
                        <a:pt x="56" y="18"/>
                        <a:pt x="56" y="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2" name="Freeform 52"/>
                <p:cNvSpPr/>
                <p:nvPr/>
              </p:nvSpPr>
              <p:spPr bwMode="auto">
                <a:xfrm>
                  <a:off x="11986" y="3265"/>
                  <a:ext cx="492" cy="498"/>
                </a:xfrm>
                <a:custGeom>
                  <a:avLst/>
                  <a:gdLst>
                    <a:gd name="T0" fmla="*/ 108 w 109"/>
                    <a:gd name="T1" fmla="*/ 68 h 110"/>
                    <a:gd name="T2" fmla="*/ 41 w 109"/>
                    <a:gd name="T3" fmla="*/ 1 h 110"/>
                    <a:gd name="T4" fmla="*/ 40 w 109"/>
                    <a:gd name="T5" fmla="*/ 1 h 110"/>
                    <a:gd name="T6" fmla="*/ 0 w 109"/>
                    <a:gd name="T7" fmla="*/ 41 h 110"/>
                    <a:gd name="T8" fmla="*/ 0 w 109"/>
                    <a:gd name="T9" fmla="*/ 41 h 110"/>
                    <a:gd name="T10" fmla="*/ 0 w 109"/>
                    <a:gd name="T11" fmla="*/ 42 h 110"/>
                    <a:gd name="T12" fmla="*/ 67 w 109"/>
                    <a:gd name="T13" fmla="*/ 109 h 110"/>
                    <a:gd name="T14" fmla="*/ 68 w 109"/>
                    <a:gd name="T15" fmla="*/ 110 h 110"/>
                    <a:gd name="T16" fmla="*/ 68 w 109"/>
                    <a:gd name="T17" fmla="*/ 109 h 110"/>
                    <a:gd name="T18" fmla="*/ 108 w 109"/>
                    <a:gd name="T19" fmla="*/ 69 h 110"/>
                    <a:gd name="T20" fmla="*/ 108 w 109"/>
                    <a:gd name="T21" fmla="*/ 68 h 1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09" h="110">
                      <a:moveTo>
                        <a:pt x="108" y="68"/>
                      </a:moveTo>
                      <a:cubicBezTo>
                        <a:pt x="41" y="1"/>
                        <a:pt x="41" y="1"/>
                        <a:pt x="41" y="1"/>
                      </a:cubicBezTo>
                      <a:cubicBezTo>
                        <a:pt x="41" y="0"/>
                        <a:pt x="40" y="0"/>
                        <a:pt x="40" y="1"/>
                      </a:cubicBezTo>
                      <a:cubicBezTo>
                        <a:pt x="0" y="41"/>
                        <a:pt x="0" y="41"/>
                        <a:pt x="0" y="41"/>
                      </a:cubicBezTo>
                      <a:cubicBezTo>
                        <a:pt x="0" y="41"/>
                        <a:pt x="0" y="41"/>
                        <a:pt x="0" y="41"/>
                      </a:cubicBezTo>
                      <a:cubicBezTo>
                        <a:pt x="0" y="42"/>
                        <a:pt x="0" y="42"/>
                        <a:pt x="0" y="42"/>
                      </a:cubicBezTo>
                      <a:cubicBezTo>
                        <a:pt x="67" y="109"/>
                        <a:pt x="67" y="109"/>
                        <a:pt x="67" y="109"/>
                      </a:cubicBezTo>
                      <a:cubicBezTo>
                        <a:pt x="67" y="109"/>
                        <a:pt x="67" y="110"/>
                        <a:pt x="68" y="110"/>
                      </a:cubicBezTo>
                      <a:cubicBezTo>
                        <a:pt x="68" y="110"/>
                        <a:pt x="68" y="109"/>
                        <a:pt x="68" y="109"/>
                      </a:cubicBezTo>
                      <a:cubicBezTo>
                        <a:pt x="108" y="69"/>
                        <a:pt x="108" y="69"/>
                        <a:pt x="108" y="69"/>
                      </a:cubicBezTo>
                      <a:cubicBezTo>
                        <a:pt x="109" y="69"/>
                        <a:pt x="109" y="68"/>
                        <a:pt x="108" y="6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3" name="Freeform 53"/>
                <p:cNvSpPr>
                  <a:spLocks noEditPoints="1"/>
                </p:cNvSpPr>
                <p:nvPr/>
              </p:nvSpPr>
              <p:spPr bwMode="auto">
                <a:xfrm>
                  <a:off x="12451" y="3735"/>
                  <a:ext cx="405" cy="400"/>
                </a:xfrm>
                <a:custGeom>
                  <a:avLst/>
                  <a:gdLst>
                    <a:gd name="T0" fmla="*/ 88 w 89"/>
                    <a:gd name="T1" fmla="*/ 81 h 88"/>
                    <a:gd name="T2" fmla="*/ 69 w 89"/>
                    <a:gd name="T3" fmla="*/ 25 h 88"/>
                    <a:gd name="T4" fmla="*/ 68 w 89"/>
                    <a:gd name="T5" fmla="*/ 24 h 88"/>
                    <a:gd name="T6" fmla="*/ 35 w 89"/>
                    <a:gd name="T7" fmla="*/ 0 h 88"/>
                    <a:gd name="T8" fmla="*/ 33 w 89"/>
                    <a:gd name="T9" fmla="*/ 0 h 88"/>
                    <a:gd name="T10" fmla="*/ 0 w 89"/>
                    <a:gd name="T11" fmla="*/ 33 h 88"/>
                    <a:gd name="T12" fmla="*/ 0 w 89"/>
                    <a:gd name="T13" fmla="*/ 35 h 88"/>
                    <a:gd name="T14" fmla="*/ 24 w 89"/>
                    <a:gd name="T15" fmla="*/ 68 h 88"/>
                    <a:gd name="T16" fmla="*/ 25 w 89"/>
                    <a:gd name="T17" fmla="*/ 69 h 88"/>
                    <a:gd name="T18" fmla="*/ 81 w 89"/>
                    <a:gd name="T19" fmla="*/ 88 h 88"/>
                    <a:gd name="T20" fmla="*/ 81 w 89"/>
                    <a:gd name="T21" fmla="*/ 88 h 88"/>
                    <a:gd name="T22" fmla="*/ 82 w 89"/>
                    <a:gd name="T23" fmla="*/ 88 h 88"/>
                    <a:gd name="T24" fmla="*/ 88 w 89"/>
                    <a:gd name="T25" fmla="*/ 82 h 88"/>
                    <a:gd name="T26" fmla="*/ 88 w 89"/>
                    <a:gd name="T27" fmla="*/ 81 h 88"/>
                    <a:gd name="T28" fmla="*/ 51 w 89"/>
                    <a:gd name="T29" fmla="*/ 51 h 88"/>
                    <a:gd name="T30" fmla="*/ 38 w 89"/>
                    <a:gd name="T31" fmla="*/ 51 h 88"/>
                    <a:gd name="T32" fmla="*/ 36 w 89"/>
                    <a:gd name="T33" fmla="*/ 44 h 88"/>
                    <a:gd name="T34" fmla="*/ 38 w 89"/>
                    <a:gd name="T35" fmla="*/ 38 h 88"/>
                    <a:gd name="T36" fmla="*/ 45 w 89"/>
                    <a:gd name="T37" fmla="*/ 35 h 88"/>
                    <a:gd name="T38" fmla="*/ 51 w 89"/>
                    <a:gd name="T39" fmla="*/ 38 h 88"/>
                    <a:gd name="T40" fmla="*/ 51 w 89"/>
                    <a:gd name="T41" fmla="*/ 51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89" h="88">
                      <a:moveTo>
                        <a:pt x="88" y="81"/>
                      </a:moveTo>
                      <a:cubicBezTo>
                        <a:pt x="88" y="80"/>
                        <a:pt x="74" y="64"/>
                        <a:pt x="69" y="25"/>
                      </a:cubicBezTo>
                      <a:cubicBezTo>
                        <a:pt x="69" y="24"/>
                        <a:pt x="69" y="24"/>
                        <a:pt x="68" y="24"/>
                      </a:cubicBezTo>
                      <a:cubicBezTo>
                        <a:pt x="68" y="24"/>
                        <a:pt x="55" y="20"/>
                        <a:pt x="35" y="0"/>
                      </a:cubicBezTo>
                      <a:cubicBezTo>
                        <a:pt x="34" y="0"/>
                        <a:pt x="34" y="0"/>
                        <a:pt x="33" y="0"/>
                      </a:cubicBezTo>
                      <a:cubicBezTo>
                        <a:pt x="0" y="33"/>
                        <a:pt x="0" y="33"/>
                        <a:pt x="0" y="33"/>
                      </a:cubicBezTo>
                      <a:cubicBezTo>
                        <a:pt x="0" y="34"/>
                        <a:pt x="0" y="34"/>
                        <a:pt x="0" y="35"/>
                      </a:cubicBezTo>
                      <a:cubicBezTo>
                        <a:pt x="21" y="55"/>
                        <a:pt x="24" y="68"/>
                        <a:pt x="24" y="68"/>
                      </a:cubicBezTo>
                      <a:cubicBezTo>
                        <a:pt x="24" y="68"/>
                        <a:pt x="24" y="69"/>
                        <a:pt x="25" y="69"/>
                      </a:cubicBezTo>
                      <a:cubicBezTo>
                        <a:pt x="64" y="74"/>
                        <a:pt x="81" y="88"/>
                        <a:pt x="81" y="88"/>
                      </a:cubicBezTo>
                      <a:cubicBezTo>
                        <a:pt x="81" y="88"/>
                        <a:pt x="81" y="88"/>
                        <a:pt x="81" y="88"/>
                      </a:cubicBezTo>
                      <a:cubicBezTo>
                        <a:pt x="82" y="88"/>
                        <a:pt x="82" y="88"/>
                        <a:pt x="82" y="88"/>
                      </a:cubicBezTo>
                      <a:cubicBezTo>
                        <a:pt x="88" y="82"/>
                        <a:pt x="88" y="82"/>
                        <a:pt x="88" y="82"/>
                      </a:cubicBezTo>
                      <a:cubicBezTo>
                        <a:pt x="89" y="82"/>
                        <a:pt x="89" y="81"/>
                        <a:pt x="88" y="81"/>
                      </a:cubicBezTo>
                      <a:close/>
                      <a:moveTo>
                        <a:pt x="51" y="51"/>
                      </a:moveTo>
                      <a:cubicBezTo>
                        <a:pt x="48" y="54"/>
                        <a:pt x="42" y="54"/>
                        <a:pt x="38" y="51"/>
                      </a:cubicBezTo>
                      <a:cubicBezTo>
                        <a:pt x="37" y="49"/>
                        <a:pt x="36" y="47"/>
                        <a:pt x="36" y="44"/>
                      </a:cubicBezTo>
                      <a:cubicBezTo>
                        <a:pt x="36" y="42"/>
                        <a:pt x="37" y="40"/>
                        <a:pt x="38" y="38"/>
                      </a:cubicBezTo>
                      <a:cubicBezTo>
                        <a:pt x="40" y="36"/>
                        <a:pt x="42" y="35"/>
                        <a:pt x="45" y="35"/>
                      </a:cubicBezTo>
                      <a:cubicBezTo>
                        <a:pt x="47" y="35"/>
                        <a:pt x="49" y="36"/>
                        <a:pt x="51" y="38"/>
                      </a:cubicBezTo>
                      <a:cubicBezTo>
                        <a:pt x="54" y="42"/>
                        <a:pt x="54" y="47"/>
                        <a:pt x="51" y="5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32" name="文本框 31"/>
          <p:cNvSpPr txBox="1"/>
          <p:nvPr/>
        </p:nvSpPr>
        <p:spPr>
          <a:xfrm>
            <a:off x="1464310" y="1566545"/>
            <a:ext cx="694006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避免不必要的复杂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支持已有的写法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解决实际问题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优雅降级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用户优先 </a:t>
            </a:r>
            <a:r>
              <a:rPr lang="zh-CN" altLang="en-US" sz="1200" dirty="0"/>
              <a:t>用户</a:t>
            </a:r>
            <a:r>
              <a:rPr lang="en-US" altLang="zh-CN" sz="1200" dirty="0"/>
              <a:t>&gt;</a:t>
            </a:r>
            <a:r>
              <a:rPr lang="zh-CN" altLang="en-US" sz="1200" dirty="0"/>
              <a:t>开发者</a:t>
            </a:r>
            <a:r>
              <a:rPr lang="en-US" altLang="zh-CN" sz="1200" dirty="0"/>
              <a:t>&gt;</a:t>
            </a:r>
            <a:r>
              <a:rPr lang="zh-CN" altLang="en-US" sz="1200" dirty="0"/>
              <a:t>浏览器厂商</a:t>
            </a:r>
            <a:r>
              <a:rPr lang="en-US" altLang="zh-CN" sz="1200" dirty="0"/>
              <a:t>&gt;</a:t>
            </a:r>
            <a:r>
              <a:rPr lang="zh-CN" altLang="en-US" sz="1200" dirty="0"/>
              <a:t>标准制定者</a:t>
            </a:r>
            <a:r>
              <a:rPr lang="en-US" altLang="zh-CN" sz="1200" dirty="0"/>
              <a:t>&gt;</a:t>
            </a:r>
            <a:r>
              <a:rPr lang="zh-CN" altLang="en-US" sz="1200" dirty="0"/>
              <a:t>理论上的完美</a:t>
            </a:r>
            <a:endParaRPr lang="zh-CN" altLang="en-US" sz="1200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文本框 9"/>
          <p:cNvSpPr txBox="1"/>
          <p:nvPr/>
        </p:nvSpPr>
        <p:spPr>
          <a:xfrm>
            <a:off x="1007970" y="231626"/>
            <a:ext cx="1403790" cy="259671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/>
            <a:r>
              <a:rPr lang="en-US" altLang="zh-CN" sz="135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SVG</a:t>
            </a:r>
            <a:endParaRPr lang="zh-CN" altLang="en-US" sz="1350" dirty="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4" name="直接连接符 123"/>
          <p:cNvCxnSpPr/>
          <p:nvPr/>
        </p:nvCxnSpPr>
        <p:spPr>
          <a:xfrm>
            <a:off x="1006366" y="501586"/>
            <a:ext cx="7291077" cy="0"/>
          </a:xfrm>
          <a:prstGeom prst="line">
            <a:avLst/>
          </a:prstGeom>
          <a:ln>
            <a:solidFill>
              <a:srgbClr val="41445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5" name="组合 124"/>
          <p:cNvGrpSpPr/>
          <p:nvPr/>
        </p:nvGrpSpPr>
        <p:grpSpPr>
          <a:xfrm>
            <a:off x="8427406" y="345603"/>
            <a:ext cx="193989" cy="174903"/>
            <a:chOff x="3720691" y="2824413"/>
            <a:chExt cx="1341120" cy="1209172"/>
          </a:xfrm>
        </p:grpSpPr>
        <p:sp>
          <p:nvSpPr>
            <p:cNvPr id="126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  <p:sp>
          <p:nvSpPr>
            <p:cNvPr id="127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</p:grpSp>
      <p:grpSp>
        <p:nvGrpSpPr>
          <p:cNvPr id="65" name="组合 64"/>
          <p:cNvGrpSpPr/>
          <p:nvPr/>
        </p:nvGrpSpPr>
        <p:grpSpPr>
          <a:xfrm>
            <a:off x="414620" y="142563"/>
            <a:ext cx="502789" cy="453321"/>
            <a:chOff x="5424755" y="1340768"/>
            <a:chExt cx="670560" cy="604586"/>
          </a:xfrm>
        </p:grpSpPr>
        <p:grpSp>
          <p:nvGrpSpPr>
            <p:cNvPr id="66" name="组合 65"/>
            <p:cNvGrpSpPr/>
            <p:nvPr/>
          </p:nvGrpSpPr>
          <p:grpSpPr>
            <a:xfrm>
              <a:off x="5424755" y="1340768"/>
              <a:ext cx="670560" cy="604586"/>
              <a:chOff x="3720691" y="2824413"/>
              <a:chExt cx="1341120" cy="1209172"/>
            </a:xfrm>
          </p:grpSpPr>
          <p:sp>
            <p:nvSpPr>
              <p:cNvPr id="69" name="Freeform 5"/>
              <p:cNvSpPr/>
              <p:nvPr/>
            </p:nvSpPr>
            <p:spPr bwMode="auto">
              <a:xfrm rot="1855731">
                <a:off x="3720691" y="2824413"/>
                <a:ext cx="1341120" cy="1209172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16200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190500" dist="1143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73" name="Freeform 5"/>
              <p:cNvSpPr/>
              <p:nvPr/>
            </p:nvSpPr>
            <p:spPr bwMode="auto">
              <a:xfrm rot="1855731">
                <a:off x="3764581" y="2863367"/>
                <a:ext cx="1264630" cy="1140208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21594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</p:grpSp>
        <p:sp>
          <p:nvSpPr>
            <p:cNvPr id="67" name="Freeform 5"/>
            <p:cNvSpPr/>
            <p:nvPr/>
          </p:nvSpPr>
          <p:spPr bwMode="auto">
            <a:xfrm rot="1855731">
              <a:off x="5470180" y="1383052"/>
              <a:ext cx="576760" cy="52001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noFill/>
            <a:ln w="9525" cap="flat">
              <a:solidFill>
                <a:srgbClr val="414455"/>
              </a:solidFill>
              <a:prstDash val="sysDash"/>
              <a:miter lim="800000"/>
            </a:ln>
            <a:effectLst/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</p:grpSp>
      <p:pic>
        <p:nvPicPr>
          <p:cNvPr id="2" name="图片 1" descr="00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0535" y="179070"/>
            <a:ext cx="388620" cy="400050"/>
          </a:xfrm>
          <a:prstGeom prst="rect">
            <a:avLst/>
          </a:prstGeom>
        </p:spPr>
      </p:pic>
      <p:grpSp>
        <p:nvGrpSpPr>
          <p:cNvPr id="35" name="组合 34"/>
          <p:cNvGrpSpPr/>
          <p:nvPr/>
        </p:nvGrpSpPr>
        <p:grpSpPr>
          <a:xfrm>
            <a:off x="979805" y="862965"/>
            <a:ext cx="3303905" cy="372745"/>
            <a:chOff x="1543" y="1359"/>
            <a:chExt cx="5203" cy="587"/>
          </a:xfrm>
        </p:grpSpPr>
        <p:sp>
          <p:nvSpPr>
            <p:cNvPr id="3" name="文本框 2"/>
            <p:cNvSpPr txBox="1"/>
            <p:nvPr/>
          </p:nvSpPr>
          <p:spPr>
            <a:xfrm>
              <a:off x="2298" y="1364"/>
              <a:ext cx="4448" cy="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重要元素：路径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4" name="组合 33"/>
            <p:cNvGrpSpPr/>
            <p:nvPr/>
          </p:nvGrpSpPr>
          <p:grpSpPr>
            <a:xfrm>
              <a:off x="1543" y="1359"/>
              <a:ext cx="651" cy="587"/>
              <a:chOff x="7541" y="3259"/>
              <a:chExt cx="1356" cy="1223"/>
            </a:xfrm>
          </p:grpSpPr>
          <p:grpSp>
            <p:nvGrpSpPr>
              <p:cNvPr id="33" name="组合 32"/>
              <p:cNvGrpSpPr/>
              <p:nvPr/>
            </p:nvGrpSpPr>
            <p:grpSpPr>
              <a:xfrm>
                <a:off x="7541" y="3259"/>
                <a:ext cx="1356" cy="1223"/>
                <a:chOff x="7541" y="3259"/>
                <a:chExt cx="1356" cy="1223"/>
              </a:xfrm>
            </p:grpSpPr>
            <p:grpSp>
              <p:nvGrpSpPr>
                <p:cNvPr id="25" name="组合 24"/>
                <p:cNvGrpSpPr/>
                <p:nvPr/>
              </p:nvGrpSpPr>
              <p:grpSpPr>
                <a:xfrm>
                  <a:off x="7541" y="3259"/>
                  <a:ext cx="1356" cy="1223"/>
                  <a:chOff x="3720691" y="2824413"/>
                  <a:chExt cx="1341120" cy="1209172"/>
                </a:xfrm>
              </p:grpSpPr>
              <p:sp>
                <p:nvSpPr>
                  <p:cNvPr id="26" name="Freeform 5"/>
                  <p:cNvSpPr/>
                  <p:nvPr/>
                </p:nvSpPr>
                <p:spPr bwMode="auto">
                  <a:xfrm rot="1855731">
                    <a:off x="3720691" y="2824413"/>
                    <a:ext cx="1341120" cy="1209172"/>
                  </a:xfrm>
                  <a:custGeom>
                    <a:avLst/>
                    <a:gdLst>
                      <a:gd name="T0" fmla="*/ 2151 w 2740"/>
                      <a:gd name="T1" fmla="*/ 2315 h 2446"/>
                      <a:gd name="T2" fmla="*/ 2055 w 2740"/>
                      <a:gd name="T3" fmla="*/ 2410 h 2446"/>
                      <a:gd name="T4" fmla="*/ 1918 w 2740"/>
                      <a:gd name="T5" fmla="*/ 2445 h 2446"/>
                      <a:gd name="T6" fmla="*/ 816 w 2740"/>
                      <a:gd name="T7" fmla="*/ 2445 h 2446"/>
                      <a:gd name="T8" fmla="*/ 685 w 2740"/>
                      <a:gd name="T9" fmla="*/ 2410 h 2446"/>
                      <a:gd name="T10" fmla="*/ 589 w 2740"/>
                      <a:gd name="T11" fmla="*/ 2314 h 2446"/>
                      <a:gd name="T12" fmla="*/ 36 w 2740"/>
                      <a:gd name="T13" fmla="*/ 1356 h 2446"/>
                      <a:gd name="T14" fmla="*/ 0 w 2740"/>
                      <a:gd name="T15" fmla="*/ 1223 h 2446"/>
                      <a:gd name="T16" fmla="*/ 36 w 2740"/>
                      <a:gd name="T17" fmla="*/ 1089 h 2446"/>
                      <a:gd name="T18" fmla="*/ 587 w 2740"/>
                      <a:gd name="T19" fmla="*/ 135 h 2446"/>
                      <a:gd name="T20" fmla="*/ 685 w 2740"/>
                      <a:gd name="T21" fmla="*/ 37 h 2446"/>
                      <a:gd name="T22" fmla="*/ 810 w 2740"/>
                      <a:gd name="T23" fmla="*/ 1 h 2446"/>
                      <a:gd name="T24" fmla="*/ 1916 w 2740"/>
                      <a:gd name="T25" fmla="*/ 1 h 2446"/>
                      <a:gd name="T26" fmla="*/ 2055 w 2740"/>
                      <a:gd name="T27" fmla="*/ 37 h 2446"/>
                      <a:gd name="T28" fmla="*/ 2151 w 2740"/>
                      <a:gd name="T29" fmla="*/ 132 h 2446"/>
                      <a:gd name="T30" fmla="*/ 2702 w 2740"/>
                      <a:gd name="T31" fmla="*/ 1086 h 2446"/>
                      <a:gd name="T32" fmla="*/ 2740 w 2740"/>
                      <a:gd name="T33" fmla="*/ 1223 h 2446"/>
                      <a:gd name="T34" fmla="*/ 2701 w 2740"/>
                      <a:gd name="T35" fmla="*/ 1361 h 2446"/>
                      <a:gd name="T36" fmla="*/ 2151 w 2740"/>
                      <a:gd name="T37" fmla="*/ 2315 h 24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2740" h="2446">
                        <a:moveTo>
                          <a:pt x="2151" y="2315"/>
                        </a:moveTo>
                        <a:cubicBezTo>
                          <a:pt x="2128" y="2353"/>
                          <a:pt x="2096" y="2386"/>
                          <a:pt x="2055" y="2410"/>
                        </a:cubicBezTo>
                        <a:cubicBezTo>
                          <a:pt x="2012" y="2435"/>
                          <a:pt x="1965" y="2446"/>
                          <a:pt x="1918" y="2445"/>
                        </a:cubicBezTo>
                        <a:lnTo>
                          <a:pt x="816" y="2445"/>
                        </a:lnTo>
                        <a:cubicBezTo>
                          <a:pt x="772" y="2445"/>
                          <a:pt x="726" y="2434"/>
                          <a:pt x="685" y="2410"/>
                        </a:cubicBezTo>
                        <a:cubicBezTo>
                          <a:pt x="644" y="2386"/>
                          <a:pt x="611" y="2353"/>
                          <a:pt x="589" y="2314"/>
                        </a:cubicBezTo>
                        <a:lnTo>
                          <a:pt x="36" y="1356"/>
                        </a:lnTo>
                        <a:cubicBezTo>
                          <a:pt x="13" y="1317"/>
                          <a:pt x="0" y="1272"/>
                          <a:pt x="0" y="1223"/>
                        </a:cubicBezTo>
                        <a:cubicBezTo>
                          <a:pt x="0" y="1174"/>
                          <a:pt x="13" y="1129"/>
                          <a:pt x="36" y="1089"/>
                        </a:cubicBezTo>
                        <a:lnTo>
                          <a:pt x="587" y="135"/>
                        </a:lnTo>
                        <a:cubicBezTo>
                          <a:pt x="610" y="96"/>
                          <a:pt x="643" y="61"/>
                          <a:pt x="685" y="37"/>
                        </a:cubicBezTo>
                        <a:cubicBezTo>
                          <a:pt x="724" y="14"/>
                          <a:pt x="767" y="2"/>
                          <a:pt x="810" y="1"/>
                        </a:cubicBezTo>
                        <a:lnTo>
                          <a:pt x="1916" y="1"/>
                        </a:lnTo>
                        <a:cubicBezTo>
                          <a:pt x="1963" y="0"/>
                          <a:pt x="2011" y="11"/>
                          <a:pt x="2055" y="37"/>
                        </a:cubicBezTo>
                        <a:cubicBezTo>
                          <a:pt x="2096" y="60"/>
                          <a:pt x="2129" y="93"/>
                          <a:pt x="2151" y="132"/>
                        </a:cubicBezTo>
                        <a:lnTo>
                          <a:pt x="2702" y="1086"/>
                        </a:lnTo>
                        <a:cubicBezTo>
                          <a:pt x="2726" y="1126"/>
                          <a:pt x="2740" y="1173"/>
                          <a:pt x="2740" y="1223"/>
                        </a:cubicBezTo>
                        <a:cubicBezTo>
                          <a:pt x="2740" y="1274"/>
                          <a:pt x="2726" y="1321"/>
                          <a:pt x="2701" y="1361"/>
                        </a:cubicBezTo>
                        <a:lnTo>
                          <a:pt x="2151" y="231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D3D3D3"/>
                      </a:gs>
                      <a:gs pos="100000">
                        <a:srgbClr val="F9F9F9"/>
                      </a:gs>
                    </a:gsLst>
                    <a:lin ang="16200000" scaled="0"/>
                  </a:gradFill>
                  <a:ln w="12700" cap="flat">
                    <a:noFill/>
                    <a:prstDash val="solid"/>
                    <a:miter lim="800000"/>
                  </a:ln>
                  <a:effectLst>
                    <a:outerShdw blurRad="190500" dist="1143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vert="horz" wrap="square" lIns="68562" tIns="34281" rIns="68562" bIns="34281" numCol="1" anchor="t" anchorCtr="0" compatLnSpc="1"/>
                  <a:lstStyle/>
                  <a:p>
                    <a:endParaRPr lang="zh-CN" altLang="en-US" sz="1350"/>
                  </a:p>
                </p:txBody>
              </p:sp>
              <p:sp>
                <p:nvSpPr>
                  <p:cNvPr id="27" name="Freeform 5"/>
                  <p:cNvSpPr/>
                  <p:nvPr/>
                </p:nvSpPr>
                <p:spPr bwMode="auto">
                  <a:xfrm rot="1855731">
                    <a:off x="3764587" y="2864004"/>
                    <a:ext cx="1264630" cy="1140206"/>
                  </a:xfrm>
                  <a:custGeom>
                    <a:avLst/>
                    <a:gdLst>
                      <a:gd name="T0" fmla="*/ 2151 w 2740"/>
                      <a:gd name="T1" fmla="*/ 2315 h 2446"/>
                      <a:gd name="T2" fmla="*/ 2055 w 2740"/>
                      <a:gd name="T3" fmla="*/ 2410 h 2446"/>
                      <a:gd name="T4" fmla="*/ 1918 w 2740"/>
                      <a:gd name="T5" fmla="*/ 2445 h 2446"/>
                      <a:gd name="T6" fmla="*/ 816 w 2740"/>
                      <a:gd name="T7" fmla="*/ 2445 h 2446"/>
                      <a:gd name="T8" fmla="*/ 685 w 2740"/>
                      <a:gd name="T9" fmla="*/ 2410 h 2446"/>
                      <a:gd name="T10" fmla="*/ 589 w 2740"/>
                      <a:gd name="T11" fmla="*/ 2314 h 2446"/>
                      <a:gd name="T12" fmla="*/ 36 w 2740"/>
                      <a:gd name="T13" fmla="*/ 1356 h 2446"/>
                      <a:gd name="T14" fmla="*/ 0 w 2740"/>
                      <a:gd name="T15" fmla="*/ 1223 h 2446"/>
                      <a:gd name="T16" fmla="*/ 36 w 2740"/>
                      <a:gd name="T17" fmla="*/ 1089 h 2446"/>
                      <a:gd name="T18" fmla="*/ 587 w 2740"/>
                      <a:gd name="T19" fmla="*/ 135 h 2446"/>
                      <a:gd name="T20" fmla="*/ 685 w 2740"/>
                      <a:gd name="T21" fmla="*/ 37 h 2446"/>
                      <a:gd name="T22" fmla="*/ 810 w 2740"/>
                      <a:gd name="T23" fmla="*/ 1 h 2446"/>
                      <a:gd name="T24" fmla="*/ 1916 w 2740"/>
                      <a:gd name="T25" fmla="*/ 1 h 2446"/>
                      <a:gd name="T26" fmla="*/ 2055 w 2740"/>
                      <a:gd name="T27" fmla="*/ 37 h 2446"/>
                      <a:gd name="T28" fmla="*/ 2151 w 2740"/>
                      <a:gd name="T29" fmla="*/ 132 h 2446"/>
                      <a:gd name="T30" fmla="*/ 2702 w 2740"/>
                      <a:gd name="T31" fmla="*/ 1086 h 2446"/>
                      <a:gd name="T32" fmla="*/ 2740 w 2740"/>
                      <a:gd name="T33" fmla="*/ 1223 h 2446"/>
                      <a:gd name="T34" fmla="*/ 2701 w 2740"/>
                      <a:gd name="T35" fmla="*/ 1361 h 2446"/>
                      <a:gd name="T36" fmla="*/ 2151 w 2740"/>
                      <a:gd name="T37" fmla="*/ 2315 h 24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2740" h="2446">
                        <a:moveTo>
                          <a:pt x="2151" y="2315"/>
                        </a:moveTo>
                        <a:cubicBezTo>
                          <a:pt x="2128" y="2353"/>
                          <a:pt x="2096" y="2386"/>
                          <a:pt x="2055" y="2410"/>
                        </a:cubicBezTo>
                        <a:cubicBezTo>
                          <a:pt x="2012" y="2435"/>
                          <a:pt x="1965" y="2446"/>
                          <a:pt x="1918" y="2445"/>
                        </a:cubicBezTo>
                        <a:lnTo>
                          <a:pt x="816" y="2445"/>
                        </a:lnTo>
                        <a:cubicBezTo>
                          <a:pt x="772" y="2445"/>
                          <a:pt x="726" y="2434"/>
                          <a:pt x="685" y="2410"/>
                        </a:cubicBezTo>
                        <a:cubicBezTo>
                          <a:pt x="644" y="2386"/>
                          <a:pt x="611" y="2353"/>
                          <a:pt x="589" y="2314"/>
                        </a:cubicBezTo>
                        <a:lnTo>
                          <a:pt x="36" y="1356"/>
                        </a:lnTo>
                        <a:cubicBezTo>
                          <a:pt x="13" y="1317"/>
                          <a:pt x="0" y="1272"/>
                          <a:pt x="0" y="1223"/>
                        </a:cubicBezTo>
                        <a:cubicBezTo>
                          <a:pt x="0" y="1174"/>
                          <a:pt x="13" y="1129"/>
                          <a:pt x="36" y="1089"/>
                        </a:cubicBezTo>
                        <a:lnTo>
                          <a:pt x="587" y="135"/>
                        </a:lnTo>
                        <a:cubicBezTo>
                          <a:pt x="610" y="96"/>
                          <a:pt x="643" y="61"/>
                          <a:pt x="685" y="37"/>
                        </a:cubicBezTo>
                        <a:cubicBezTo>
                          <a:pt x="724" y="14"/>
                          <a:pt x="767" y="2"/>
                          <a:pt x="810" y="1"/>
                        </a:cubicBezTo>
                        <a:lnTo>
                          <a:pt x="1916" y="1"/>
                        </a:lnTo>
                        <a:cubicBezTo>
                          <a:pt x="1963" y="0"/>
                          <a:pt x="2011" y="11"/>
                          <a:pt x="2055" y="37"/>
                        </a:cubicBezTo>
                        <a:cubicBezTo>
                          <a:pt x="2096" y="60"/>
                          <a:pt x="2129" y="93"/>
                          <a:pt x="2151" y="132"/>
                        </a:cubicBezTo>
                        <a:lnTo>
                          <a:pt x="2702" y="1086"/>
                        </a:lnTo>
                        <a:cubicBezTo>
                          <a:pt x="2726" y="1126"/>
                          <a:pt x="2740" y="1173"/>
                          <a:pt x="2740" y="1223"/>
                        </a:cubicBezTo>
                        <a:cubicBezTo>
                          <a:pt x="2740" y="1274"/>
                          <a:pt x="2726" y="1321"/>
                          <a:pt x="2701" y="1361"/>
                        </a:cubicBezTo>
                        <a:lnTo>
                          <a:pt x="2151" y="231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D3D3D3"/>
                      </a:gs>
                      <a:gs pos="100000">
                        <a:srgbClr val="F9F9F9"/>
                      </a:gs>
                    </a:gsLst>
                    <a:lin ang="21594000" scaled="0"/>
                  </a:gradFill>
                  <a:ln w="12700" cap="flat">
                    <a:noFill/>
                    <a:prstDash val="solid"/>
                    <a:miter lim="800000"/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vert="horz" wrap="square" lIns="68562" tIns="34281" rIns="68562" bIns="34281" numCol="1" anchor="t" anchorCtr="0" compatLnSpc="1"/>
                  <a:lstStyle/>
                  <a:p>
                    <a:endParaRPr lang="zh-CN" altLang="en-US" sz="1350"/>
                  </a:p>
                </p:txBody>
              </p:sp>
            </p:grpSp>
            <p:sp>
              <p:nvSpPr>
                <p:cNvPr id="28" name="Freeform 5"/>
                <p:cNvSpPr/>
                <p:nvPr/>
              </p:nvSpPr>
              <p:spPr bwMode="auto">
                <a:xfrm rot="1855731">
                  <a:off x="7634" y="3343"/>
                  <a:ext cx="1171" cy="1055"/>
                </a:xfrm>
                <a:custGeom>
                  <a:avLst/>
                  <a:gdLst>
                    <a:gd name="T0" fmla="*/ 2151 w 2740"/>
                    <a:gd name="T1" fmla="*/ 2315 h 2446"/>
                    <a:gd name="T2" fmla="*/ 2055 w 2740"/>
                    <a:gd name="T3" fmla="*/ 2410 h 2446"/>
                    <a:gd name="T4" fmla="*/ 1918 w 2740"/>
                    <a:gd name="T5" fmla="*/ 2445 h 2446"/>
                    <a:gd name="T6" fmla="*/ 816 w 2740"/>
                    <a:gd name="T7" fmla="*/ 2445 h 2446"/>
                    <a:gd name="T8" fmla="*/ 685 w 2740"/>
                    <a:gd name="T9" fmla="*/ 2410 h 2446"/>
                    <a:gd name="T10" fmla="*/ 589 w 2740"/>
                    <a:gd name="T11" fmla="*/ 2314 h 2446"/>
                    <a:gd name="T12" fmla="*/ 36 w 2740"/>
                    <a:gd name="T13" fmla="*/ 1356 h 2446"/>
                    <a:gd name="T14" fmla="*/ 0 w 2740"/>
                    <a:gd name="T15" fmla="*/ 1223 h 2446"/>
                    <a:gd name="T16" fmla="*/ 36 w 2740"/>
                    <a:gd name="T17" fmla="*/ 1089 h 2446"/>
                    <a:gd name="T18" fmla="*/ 587 w 2740"/>
                    <a:gd name="T19" fmla="*/ 135 h 2446"/>
                    <a:gd name="T20" fmla="*/ 685 w 2740"/>
                    <a:gd name="T21" fmla="*/ 37 h 2446"/>
                    <a:gd name="T22" fmla="*/ 810 w 2740"/>
                    <a:gd name="T23" fmla="*/ 1 h 2446"/>
                    <a:gd name="T24" fmla="*/ 1916 w 2740"/>
                    <a:gd name="T25" fmla="*/ 1 h 2446"/>
                    <a:gd name="T26" fmla="*/ 2055 w 2740"/>
                    <a:gd name="T27" fmla="*/ 37 h 2446"/>
                    <a:gd name="T28" fmla="*/ 2151 w 2740"/>
                    <a:gd name="T29" fmla="*/ 132 h 2446"/>
                    <a:gd name="T30" fmla="*/ 2702 w 2740"/>
                    <a:gd name="T31" fmla="*/ 1086 h 2446"/>
                    <a:gd name="T32" fmla="*/ 2740 w 2740"/>
                    <a:gd name="T33" fmla="*/ 1223 h 2446"/>
                    <a:gd name="T34" fmla="*/ 2701 w 2740"/>
                    <a:gd name="T35" fmla="*/ 1361 h 2446"/>
                    <a:gd name="T36" fmla="*/ 2151 w 2740"/>
                    <a:gd name="T37" fmla="*/ 2315 h 24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740" h="2446">
                      <a:moveTo>
                        <a:pt x="2151" y="2315"/>
                      </a:moveTo>
                      <a:cubicBezTo>
                        <a:pt x="2128" y="2353"/>
                        <a:pt x="2096" y="2386"/>
                        <a:pt x="2055" y="2410"/>
                      </a:cubicBezTo>
                      <a:cubicBezTo>
                        <a:pt x="2012" y="2435"/>
                        <a:pt x="1965" y="2446"/>
                        <a:pt x="1918" y="2445"/>
                      </a:cubicBezTo>
                      <a:lnTo>
                        <a:pt x="816" y="2445"/>
                      </a:lnTo>
                      <a:cubicBezTo>
                        <a:pt x="772" y="2445"/>
                        <a:pt x="726" y="2434"/>
                        <a:pt x="685" y="2410"/>
                      </a:cubicBezTo>
                      <a:cubicBezTo>
                        <a:pt x="644" y="2386"/>
                        <a:pt x="611" y="2353"/>
                        <a:pt x="589" y="2314"/>
                      </a:cubicBezTo>
                      <a:lnTo>
                        <a:pt x="36" y="1356"/>
                      </a:lnTo>
                      <a:cubicBezTo>
                        <a:pt x="13" y="1317"/>
                        <a:pt x="0" y="1272"/>
                        <a:pt x="0" y="1223"/>
                      </a:cubicBezTo>
                      <a:cubicBezTo>
                        <a:pt x="0" y="1174"/>
                        <a:pt x="13" y="1129"/>
                        <a:pt x="36" y="1089"/>
                      </a:cubicBezTo>
                      <a:lnTo>
                        <a:pt x="587" y="135"/>
                      </a:lnTo>
                      <a:cubicBezTo>
                        <a:pt x="610" y="96"/>
                        <a:pt x="643" y="61"/>
                        <a:pt x="685" y="37"/>
                      </a:cubicBezTo>
                      <a:cubicBezTo>
                        <a:pt x="724" y="14"/>
                        <a:pt x="767" y="2"/>
                        <a:pt x="810" y="1"/>
                      </a:cubicBezTo>
                      <a:lnTo>
                        <a:pt x="1916" y="1"/>
                      </a:lnTo>
                      <a:cubicBezTo>
                        <a:pt x="1963" y="0"/>
                        <a:pt x="2011" y="11"/>
                        <a:pt x="2055" y="37"/>
                      </a:cubicBezTo>
                      <a:cubicBezTo>
                        <a:pt x="2096" y="60"/>
                        <a:pt x="2129" y="93"/>
                        <a:pt x="2151" y="132"/>
                      </a:cubicBezTo>
                      <a:lnTo>
                        <a:pt x="2702" y="1086"/>
                      </a:lnTo>
                      <a:cubicBezTo>
                        <a:pt x="2726" y="1126"/>
                        <a:pt x="2740" y="1173"/>
                        <a:pt x="2740" y="1223"/>
                      </a:cubicBezTo>
                      <a:cubicBezTo>
                        <a:pt x="2740" y="1274"/>
                        <a:pt x="2726" y="1321"/>
                        <a:pt x="2701" y="1361"/>
                      </a:cubicBezTo>
                      <a:lnTo>
                        <a:pt x="2151" y="2315"/>
                      </a:lnTo>
                      <a:close/>
                    </a:path>
                  </a:pathLst>
                </a:custGeom>
                <a:noFill/>
                <a:ln w="9525" cap="flat">
                  <a:solidFill>
                    <a:srgbClr val="414455"/>
                  </a:solidFill>
                  <a:prstDash val="sysDash"/>
                  <a:miter lim="800000"/>
                </a:ln>
                <a:effectLst/>
              </p:spPr>
              <p:txBody>
                <a:bodyPr vert="horz" wrap="square" lIns="68562" tIns="34281" rIns="68562" bIns="34281" numCol="1" anchor="t" anchorCtr="0" compatLnSpc="1"/>
                <a:lstStyle/>
                <a:p>
                  <a:endParaRPr lang="zh-CN" altLang="en-US" sz="1350"/>
                </a:p>
              </p:txBody>
            </p:sp>
          </p:grpSp>
          <p:grpSp>
            <p:nvGrpSpPr>
              <p:cNvPr id="4" name="组合 3"/>
              <p:cNvGrpSpPr/>
              <p:nvPr/>
            </p:nvGrpSpPr>
            <p:grpSpPr>
              <a:xfrm>
                <a:off x="7921" y="3535"/>
                <a:ext cx="626" cy="627"/>
                <a:chOff x="11986" y="3265"/>
                <a:chExt cx="869" cy="870"/>
              </a:xfrm>
              <a:solidFill>
                <a:srgbClr val="414455"/>
              </a:solidFill>
            </p:grpSpPr>
            <p:sp>
              <p:nvSpPr>
                <p:cNvPr id="51" name="Freeform 51"/>
                <p:cNvSpPr/>
                <p:nvPr/>
              </p:nvSpPr>
              <p:spPr bwMode="auto">
                <a:xfrm>
                  <a:off x="12333" y="3618"/>
                  <a:ext cx="255" cy="255"/>
                </a:xfrm>
                <a:custGeom>
                  <a:avLst/>
                  <a:gdLst>
                    <a:gd name="T0" fmla="*/ 56 w 56"/>
                    <a:gd name="T1" fmla="*/ 18 h 56"/>
                    <a:gd name="T2" fmla="*/ 56 w 56"/>
                    <a:gd name="T3" fmla="*/ 17 h 56"/>
                    <a:gd name="T4" fmla="*/ 38 w 56"/>
                    <a:gd name="T5" fmla="*/ 0 h 56"/>
                    <a:gd name="T6" fmla="*/ 37 w 56"/>
                    <a:gd name="T7" fmla="*/ 0 h 56"/>
                    <a:gd name="T8" fmla="*/ 0 w 56"/>
                    <a:gd name="T9" fmla="*/ 37 h 56"/>
                    <a:gd name="T10" fmla="*/ 0 w 56"/>
                    <a:gd name="T11" fmla="*/ 38 h 56"/>
                    <a:gd name="T12" fmla="*/ 17 w 56"/>
                    <a:gd name="T13" fmla="*/ 55 h 56"/>
                    <a:gd name="T14" fmla="*/ 18 w 56"/>
                    <a:gd name="T15" fmla="*/ 56 h 56"/>
                    <a:gd name="T16" fmla="*/ 19 w 56"/>
                    <a:gd name="T17" fmla="*/ 55 h 56"/>
                    <a:gd name="T18" fmla="*/ 56 w 56"/>
                    <a:gd name="T19" fmla="*/ 19 h 56"/>
                    <a:gd name="T20" fmla="*/ 56 w 56"/>
                    <a:gd name="T21" fmla="*/ 18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56" h="56">
                      <a:moveTo>
                        <a:pt x="56" y="18"/>
                      </a:moveTo>
                      <a:cubicBezTo>
                        <a:pt x="56" y="18"/>
                        <a:pt x="56" y="17"/>
                        <a:pt x="56" y="17"/>
                      </a:cubicBezTo>
                      <a:cubicBezTo>
                        <a:pt x="38" y="0"/>
                        <a:pt x="38" y="0"/>
                        <a:pt x="38" y="0"/>
                      </a:cubicBezTo>
                      <a:cubicBezTo>
                        <a:pt x="38" y="0"/>
                        <a:pt x="37" y="0"/>
                        <a:pt x="37" y="0"/>
                      </a:cubicBezTo>
                      <a:cubicBezTo>
                        <a:pt x="0" y="37"/>
                        <a:pt x="0" y="37"/>
                        <a:pt x="0" y="37"/>
                      </a:cubicBezTo>
                      <a:cubicBezTo>
                        <a:pt x="0" y="37"/>
                        <a:pt x="0" y="38"/>
                        <a:pt x="0" y="38"/>
                      </a:cubicBezTo>
                      <a:cubicBezTo>
                        <a:pt x="17" y="55"/>
                        <a:pt x="17" y="55"/>
                        <a:pt x="17" y="55"/>
                      </a:cubicBezTo>
                      <a:cubicBezTo>
                        <a:pt x="18" y="56"/>
                        <a:pt x="18" y="56"/>
                        <a:pt x="18" y="56"/>
                      </a:cubicBezTo>
                      <a:cubicBezTo>
                        <a:pt x="18" y="56"/>
                        <a:pt x="19" y="56"/>
                        <a:pt x="19" y="55"/>
                      </a:cubicBezTo>
                      <a:cubicBezTo>
                        <a:pt x="56" y="19"/>
                        <a:pt x="56" y="19"/>
                        <a:pt x="56" y="19"/>
                      </a:cubicBezTo>
                      <a:cubicBezTo>
                        <a:pt x="56" y="19"/>
                        <a:pt x="56" y="18"/>
                        <a:pt x="56" y="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2" name="Freeform 52"/>
                <p:cNvSpPr/>
                <p:nvPr/>
              </p:nvSpPr>
              <p:spPr bwMode="auto">
                <a:xfrm>
                  <a:off x="11986" y="3265"/>
                  <a:ext cx="492" cy="498"/>
                </a:xfrm>
                <a:custGeom>
                  <a:avLst/>
                  <a:gdLst>
                    <a:gd name="T0" fmla="*/ 108 w 109"/>
                    <a:gd name="T1" fmla="*/ 68 h 110"/>
                    <a:gd name="T2" fmla="*/ 41 w 109"/>
                    <a:gd name="T3" fmla="*/ 1 h 110"/>
                    <a:gd name="T4" fmla="*/ 40 w 109"/>
                    <a:gd name="T5" fmla="*/ 1 h 110"/>
                    <a:gd name="T6" fmla="*/ 0 w 109"/>
                    <a:gd name="T7" fmla="*/ 41 h 110"/>
                    <a:gd name="T8" fmla="*/ 0 w 109"/>
                    <a:gd name="T9" fmla="*/ 41 h 110"/>
                    <a:gd name="T10" fmla="*/ 0 w 109"/>
                    <a:gd name="T11" fmla="*/ 42 h 110"/>
                    <a:gd name="T12" fmla="*/ 67 w 109"/>
                    <a:gd name="T13" fmla="*/ 109 h 110"/>
                    <a:gd name="T14" fmla="*/ 68 w 109"/>
                    <a:gd name="T15" fmla="*/ 110 h 110"/>
                    <a:gd name="T16" fmla="*/ 68 w 109"/>
                    <a:gd name="T17" fmla="*/ 109 h 110"/>
                    <a:gd name="T18" fmla="*/ 108 w 109"/>
                    <a:gd name="T19" fmla="*/ 69 h 110"/>
                    <a:gd name="T20" fmla="*/ 108 w 109"/>
                    <a:gd name="T21" fmla="*/ 68 h 1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09" h="110">
                      <a:moveTo>
                        <a:pt x="108" y="68"/>
                      </a:moveTo>
                      <a:cubicBezTo>
                        <a:pt x="41" y="1"/>
                        <a:pt x="41" y="1"/>
                        <a:pt x="41" y="1"/>
                      </a:cubicBezTo>
                      <a:cubicBezTo>
                        <a:pt x="41" y="0"/>
                        <a:pt x="40" y="0"/>
                        <a:pt x="40" y="1"/>
                      </a:cubicBezTo>
                      <a:cubicBezTo>
                        <a:pt x="0" y="41"/>
                        <a:pt x="0" y="41"/>
                        <a:pt x="0" y="41"/>
                      </a:cubicBezTo>
                      <a:cubicBezTo>
                        <a:pt x="0" y="41"/>
                        <a:pt x="0" y="41"/>
                        <a:pt x="0" y="41"/>
                      </a:cubicBezTo>
                      <a:cubicBezTo>
                        <a:pt x="0" y="42"/>
                        <a:pt x="0" y="42"/>
                        <a:pt x="0" y="42"/>
                      </a:cubicBezTo>
                      <a:cubicBezTo>
                        <a:pt x="67" y="109"/>
                        <a:pt x="67" y="109"/>
                        <a:pt x="67" y="109"/>
                      </a:cubicBezTo>
                      <a:cubicBezTo>
                        <a:pt x="67" y="109"/>
                        <a:pt x="67" y="110"/>
                        <a:pt x="68" y="110"/>
                      </a:cubicBezTo>
                      <a:cubicBezTo>
                        <a:pt x="68" y="110"/>
                        <a:pt x="68" y="109"/>
                        <a:pt x="68" y="109"/>
                      </a:cubicBezTo>
                      <a:cubicBezTo>
                        <a:pt x="108" y="69"/>
                        <a:pt x="108" y="69"/>
                        <a:pt x="108" y="69"/>
                      </a:cubicBezTo>
                      <a:cubicBezTo>
                        <a:pt x="109" y="69"/>
                        <a:pt x="109" y="68"/>
                        <a:pt x="108" y="6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3" name="Freeform 53"/>
                <p:cNvSpPr>
                  <a:spLocks noEditPoints="1"/>
                </p:cNvSpPr>
                <p:nvPr/>
              </p:nvSpPr>
              <p:spPr bwMode="auto">
                <a:xfrm>
                  <a:off x="12451" y="3735"/>
                  <a:ext cx="405" cy="400"/>
                </a:xfrm>
                <a:custGeom>
                  <a:avLst/>
                  <a:gdLst>
                    <a:gd name="T0" fmla="*/ 88 w 89"/>
                    <a:gd name="T1" fmla="*/ 81 h 88"/>
                    <a:gd name="T2" fmla="*/ 69 w 89"/>
                    <a:gd name="T3" fmla="*/ 25 h 88"/>
                    <a:gd name="T4" fmla="*/ 68 w 89"/>
                    <a:gd name="T5" fmla="*/ 24 h 88"/>
                    <a:gd name="T6" fmla="*/ 35 w 89"/>
                    <a:gd name="T7" fmla="*/ 0 h 88"/>
                    <a:gd name="T8" fmla="*/ 33 w 89"/>
                    <a:gd name="T9" fmla="*/ 0 h 88"/>
                    <a:gd name="T10" fmla="*/ 0 w 89"/>
                    <a:gd name="T11" fmla="*/ 33 h 88"/>
                    <a:gd name="T12" fmla="*/ 0 w 89"/>
                    <a:gd name="T13" fmla="*/ 35 h 88"/>
                    <a:gd name="T14" fmla="*/ 24 w 89"/>
                    <a:gd name="T15" fmla="*/ 68 h 88"/>
                    <a:gd name="T16" fmla="*/ 25 w 89"/>
                    <a:gd name="T17" fmla="*/ 69 h 88"/>
                    <a:gd name="T18" fmla="*/ 81 w 89"/>
                    <a:gd name="T19" fmla="*/ 88 h 88"/>
                    <a:gd name="T20" fmla="*/ 81 w 89"/>
                    <a:gd name="T21" fmla="*/ 88 h 88"/>
                    <a:gd name="T22" fmla="*/ 82 w 89"/>
                    <a:gd name="T23" fmla="*/ 88 h 88"/>
                    <a:gd name="T24" fmla="*/ 88 w 89"/>
                    <a:gd name="T25" fmla="*/ 82 h 88"/>
                    <a:gd name="T26" fmla="*/ 88 w 89"/>
                    <a:gd name="T27" fmla="*/ 81 h 88"/>
                    <a:gd name="T28" fmla="*/ 51 w 89"/>
                    <a:gd name="T29" fmla="*/ 51 h 88"/>
                    <a:gd name="T30" fmla="*/ 38 w 89"/>
                    <a:gd name="T31" fmla="*/ 51 h 88"/>
                    <a:gd name="T32" fmla="*/ 36 w 89"/>
                    <a:gd name="T33" fmla="*/ 44 h 88"/>
                    <a:gd name="T34" fmla="*/ 38 w 89"/>
                    <a:gd name="T35" fmla="*/ 38 h 88"/>
                    <a:gd name="T36" fmla="*/ 45 w 89"/>
                    <a:gd name="T37" fmla="*/ 35 h 88"/>
                    <a:gd name="T38" fmla="*/ 51 w 89"/>
                    <a:gd name="T39" fmla="*/ 38 h 88"/>
                    <a:gd name="T40" fmla="*/ 51 w 89"/>
                    <a:gd name="T41" fmla="*/ 51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89" h="88">
                      <a:moveTo>
                        <a:pt x="88" y="81"/>
                      </a:moveTo>
                      <a:cubicBezTo>
                        <a:pt x="88" y="80"/>
                        <a:pt x="74" y="64"/>
                        <a:pt x="69" y="25"/>
                      </a:cubicBezTo>
                      <a:cubicBezTo>
                        <a:pt x="69" y="24"/>
                        <a:pt x="69" y="24"/>
                        <a:pt x="68" y="24"/>
                      </a:cubicBezTo>
                      <a:cubicBezTo>
                        <a:pt x="68" y="24"/>
                        <a:pt x="55" y="20"/>
                        <a:pt x="35" y="0"/>
                      </a:cubicBezTo>
                      <a:cubicBezTo>
                        <a:pt x="34" y="0"/>
                        <a:pt x="34" y="0"/>
                        <a:pt x="33" y="0"/>
                      </a:cubicBezTo>
                      <a:cubicBezTo>
                        <a:pt x="0" y="33"/>
                        <a:pt x="0" y="33"/>
                        <a:pt x="0" y="33"/>
                      </a:cubicBezTo>
                      <a:cubicBezTo>
                        <a:pt x="0" y="34"/>
                        <a:pt x="0" y="34"/>
                        <a:pt x="0" y="35"/>
                      </a:cubicBezTo>
                      <a:cubicBezTo>
                        <a:pt x="21" y="55"/>
                        <a:pt x="24" y="68"/>
                        <a:pt x="24" y="68"/>
                      </a:cubicBezTo>
                      <a:cubicBezTo>
                        <a:pt x="24" y="68"/>
                        <a:pt x="24" y="69"/>
                        <a:pt x="25" y="69"/>
                      </a:cubicBezTo>
                      <a:cubicBezTo>
                        <a:pt x="64" y="74"/>
                        <a:pt x="81" y="88"/>
                        <a:pt x="81" y="88"/>
                      </a:cubicBezTo>
                      <a:cubicBezTo>
                        <a:pt x="81" y="88"/>
                        <a:pt x="81" y="88"/>
                        <a:pt x="81" y="88"/>
                      </a:cubicBezTo>
                      <a:cubicBezTo>
                        <a:pt x="82" y="88"/>
                        <a:pt x="82" y="88"/>
                        <a:pt x="82" y="88"/>
                      </a:cubicBezTo>
                      <a:cubicBezTo>
                        <a:pt x="88" y="82"/>
                        <a:pt x="88" y="82"/>
                        <a:pt x="88" y="82"/>
                      </a:cubicBezTo>
                      <a:cubicBezTo>
                        <a:pt x="89" y="82"/>
                        <a:pt x="89" y="81"/>
                        <a:pt x="88" y="81"/>
                      </a:cubicBezTo>
                      <a:close/>
                      <a:moveTo>
                        <a:pt x="51" y="51"/>
                      </a:moveTo>
                      <a:cubicBezTo>
                        <a:pt x="48" y="54"/>
                        <a:pt x="42" y="54"/>
                        <a:pt x="38" y="51"/>
                      </a:cubicBezTo>
                      <a:cubicBezTo>
                        <a:pt x="37" y="49"/>
                        <a:pt x="36" y="47"/>
                        <a:pt x="36" y="44"/>
                      </a:cubicBezTo>
                      <a:cubicBezTo>
                        <a:pt x="36" y="42"/>
                        <a:pt x="37" y="40"/>
                        <a:pt x="38" y="38"/>
                      </a:cubicBezTo>
                      <a:cubicBezTo>
                        <a:pt x="40" y="36"/>
                        <a:pt x="42" y="35"/>
                        <a:pt x="45" y="35"/>
                      </a:cubicBezTo>
                      <a:cubicBezTo>
                        <a:pt x="47" y="35"/>
                        <a:pt x="49" y="36"/>
                        <a:pt x="51" y="38"/>
                      </a:cubicBezTo>
                      <a:cubicBezTo>
                        <a:pt x="54" y="42"/>
                        <a:pt x="54" y="47"/>
                        <a:pt x="51" y="5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5" name="文本框 4"/>
          <p:cNvSpPr txBox="1"/>
          <p:nvPr/>
        </p:nvSpPr>
        <p:spPr>
          <a:xfrm>
            <a:off x="1313537" y="1491630"/>
            <a:ext cx="678731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&lt;path&gt;</a:t>
            </a:r>
            <a:r>
              <a:rPr lang="zh-CN" altLang="en-US" sz="1600" dirty="0"/>
              <a:t>元素可以定义一个路径，属性说明如下：</a:t>
            </a:r>
            <a:endParaRPr lang="en-US" altLang="zh-CN" sz="1600" dirty="0"/>
          </a:p>
          <a:p>
            <a:r>
              <a:rPr lang="en-US" altLang="zh-CN" sz="1600" dirty="0"/>
              <a:t>d: </a:t>
            </a:r>
            <a:r>
              <a:rPr lang="zh-CN" altLang="en-US" sz="1600" dirty="0"/>
              <a:t>定义路径指令</a:t>
            </a:r>
            <a:r>
              <a:rPr lang="en-US" altLang="zh-CN" sz="1600" dirty="0"/>
              <a:t>:</a:t>
            </a:r>
            <a:endParaRPr lang="en-US" altLang="zh-CN" sz="1600" dirty="0"/>
          </a:p>
          <a:p>
            <a:r>
              <a:rPr lang="en-US" altLang="zh-CN" sz="1600" dirty="0"/>
              <a:t>M = </a:t>
            </a:r>
            <a:r>
              <a:rPr lang="en-US" altLang="zh-CN" sz="1600" dirty="0" err="1"/>
              <a:t>moveto</a:t>
            </a:r>
            <a:r>
              <a:rPr lang="en-US" altLang="zh-CN" sz="1600" dirty="0"/>
              <a:t> </a:t>
            </a:r>
            <a:r>
              <a:rPr lang="zh-CN" altLang="en-US" dirty="0"/>
              <a:t>移动到</a:t>
            </a:r>
            <a:endParaRPr lang="en-US" altLang="zh-CN" sz="1600" dirty="0"/>
          </a:p>
          <a:p>
            <a:r>
              <a:rPr lang="en-US" altLang="zh-CN" sz="1600" dirty="0"/>
              <a:t>L = </a:t>
            </a:r>
            <a:r>
              <a:rPr lang="en-US" altLang="zh-CN" sz="1600" dirty="0" err="1"/>
              <a:t>lineto</a:t>
            </a:r>
            <a:r>
              <a:rPr lang="en-US" altLang="zh-CN" sz="1600" dirty="0"/>
              <a:t> </a:t>
            </a:r>
            <a:r>
              <a:rPr lang="zh-CN" altLang="en-US" sz="1600" dirty="0"/>
              <a:t>画线到</a:t>
            </a:r>
            <a:endParaRPr lang="en-US" altLang="zh-CN" sz="1600" dirty="0"/>
          </a:p>
          <a:p>
            <a:r>
              <a:rPr lang="en-US" altLang="zh-CN" sz="1600" dirty="0"/>
              <a:t>H = horizontal </a:t>
            </a:r>
            <a:r>
              <a:rPr lang="en-US" altLang="zh-CN" sz="1600" dirty="0" err="1"/>
              <a:t>lineto</a:t>
            </a:r>
            <a:r>
              <a:rPr lang="en-US" altLang="zh-CN" sz="1600" dirty="0"/>
              <a:t> </a:t>
            </a:r>
            <a:r>
              <a:rPr lang="zh-CN" altLang="en-US" sz="1600" dirty="0"/>
              <a:t>水平线到</a:t>
            </a:r>
            <a:endParaRPr lang="en-US" altLang="zh-CN" sz="1600" dirty="0"/>
          </a:p>
          <a:p>
            <a:r>
              <a:rPr lang="en-US" altLang="zh-CN" sz="1600" dirty="0"/>
              <a:t>V = vertical </a:t>
            </a:r>
            <a:r>
              <a:rPr lang="en-US" altLang="zh-CN" sz="1600" dirty="0" err="1"/>
              <a:t>lineto</a:t>
            </a:r>
            <a:r>
              <a:rPr lang="en-US" altLang="zh-CN" sz="1600" dirty="0"/>
              <a:t> </a:t>
            </a:r>
            <a:r>
              <a:rPr lang="zh-CN" altLang="en-US" sz="1600" dirty="0"/>
              <a:t>垂直线到</a:t>
            </a:r>
            <a:endParaRPr lang="en-US" altLang="zh-CN" sz="1600" dirty="0"/>
          </a:p>
          <a:p>
            <a:r>
              <a:rPr lang="en-US" altLang="zh-CN" sz="1600" dirty="0"/>
              <a:t>C = </a:t>
            </a:r>
            <a:r>
              <a:rPr lang="en-US" altLang="zh-CN" sz="1600" dirty="0" err="1"/>
              <a:t>curveto</a:t>
            </a:r>
            <a:r>
              <a:rPr lang="zh-CN" altLang="en-US" dirty="0"/>
              <a:t>三次贝塞尔曲线到</a:t>
            </a:r>
            <a:endParaRPr lang="en-US" altLang="zh-CN" sz="1600" dirty="0"/>
          </a:p>
          <a:p>
            <a:r>
              <a:rPr lang="en-US" altLang="zh-CN" sz="1600" dirty="0"/>
              <a:t>S = smooth </a:t>
            </a:r>
            <a:r>
              <a:rPr lang="en-US" altLang="zh-CN" sz="1600" dirty="0" err="1"/>
              <a:t>curveto</a:t>
            </a:r>
            <a:r>
              <a:rPr lang="zh-CN" altLang="en-US" dirty="0"/>
              <a:t>光滑三次贝塞尔曲线到</a:t>
            </a:r>
            <a:endParaRPr lang="en-US" altLang="zh-CN" sz="1600" dirty="0"/>
          </a:p>
          <a:p>
            <a:r>
              <a:rPr lang="en-US" altLang="zh-CN" sz="1600" dirty="0"/>
              <a:t>Q = quadratic Bezier curve</a:t>
            </a:r>
            <a:r>
              <a:rPr lang="zh-CN" altLang="en-US" dirty="0"/>
              <a:t>二次贝塞尔曲线到</a:t>
            </a:r>
            <a:endParaRPr lang="en-US" altLang="zh-CN" sz="1600" dirty="0"/>
          </a:p>
          <a:p>
            <a:r>
              <a:rPr lang="en-US" altLang="zh-CN" sz="1600" dirty="0"/>
              <a:t>T = </a:t>
            </a:r>
            <a:r>
              <a:rPr lang="en-US" altLang="zh-CN" sz="1600" dirty="0" err="1"/>
              <a:t>somooth</a:t>
            </a:r>
            <a:r>
              <a:rPr lang="en-US" altLang="zh-CN" sz="1600" dirty="0"/>
              <a:t> quadratic Bezier curve </a:t>
            </a:r>
            <a:r>
              <a:rPr lang="zh-CN" altLang="en-US" dirty="0"/>
              <a:t>光滑二次贝塞尔曲线到</a:t>
            </a:r>
            <a:endParaRPr lang="en-US" altLang="zh-CN" sz="1600" dirty="0"/>
          </a:p>
          <a:p>
            <a:r>
              <a:rPr lang="en-US" altLang="zh-CN" sz="1600" dirty="0"/>
              <a:t>A = elliptical Arc </a:t>
            </a:r>
            <a:r>
              <a:rPr lang="zh-CN" altLang="en-US" dirty="0"/>
              <a:t>椭圆弧 </a:t>
            </a:r>
            <a:r>
              <a:rPr lang="zh-CN" altLang="en-US" sz="1600" dirty="0"/>
              <a:t>A 70 </a:t>
            </a:r>
            <a:r>
              <a:rPr lang="en-US" altLang="zh-CN" sz="1600" dirty="0"/>
              <a:t>12</a:t>
            </a:r>
            <a:r>
              <a:rPr lang="zh-CN" altLang="en-US" sz="1600" dirty="0"/>
              <a:t>0 0 1 1 150 200</a:t>
            </a:r>
            <a:endParaRPr lang="en-US" altLang="zh-CN" sz="1600" dirty="0"/>
          </a:p>
          <a:p>
            <a:r>
              <a:rPr lang="en-US" altLang="zh-CN" sz="1600" dirty="0"/>
              <a:t>Z = </a:t>
            </a:r>
            <a:r>
              <a:rPr lang="en-US" altLang="zh-CN" sz="1600" dirty="0" err="1"/>
              <a:t>closepath</a:t>
            </a:r>
            <a:r>
              <a:rPr lang="zh-CN" altLang="en-US" dirty="0"/>
              <a:t>关闭路径</a:t>
            </a:r>
            <a:endParaRPr lang="en-US" altLang="zh-CN" sz="1600" dirty="0"/>
          </a:p>
          <a:p>
            <a:r>
              <a:rPr lang="zh-CN" altLang="en-US" sz="1600" dirty="0"/>
              <a:t>注：以上所有命令均允许小写，大写表示绝对定位，小写表示相对定位</a:t>
            </a:r>
            <a:endParaRPr lang="en-US" altLang="zh-CN" sz="16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2715766"/>
            <a:ext cx="1740793" cy="1887902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文本框 9"/>
          <p:cNvSpPr txBox="1"/>
          <p:nvPr/>
        </p:nvSpPr>
        <p:spPr>
          <a:xfrm>
            <a:off x="1007970" y="231626"/>
            <a:ext cx="1403790" cy="259671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/>
            <a:r>
              <a:rPr lang="en-US" altLang="zh-CN" sz="135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SVG</a:t>
            </a:r>
            <a:endParaRPr lang="zh-CN" altLang="en-US" sz="1350" dirty="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4" name="直接连接符 123"/>
          <p:cNvCxnSpPr/>
          <p:nvPr/>
        </p:nvCxnSpPr>
        <p:spPr>
          <a:xfrm>
            <a:off x="1006366" y="501586"/>
            <a:ext cx="7291077" cy="0"/>
          </a:xfrm>
          <a:prstGeom prst="line">
            <a:avLst/>
          </a:prstGeom>
          <a:ln>
            <a:solidFill>
              <a:srgbClr val="41445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5" name="组合 124"/>
          <p:cNvGrpSpPr/>
          <p:nvPr/>
        </p:nvGrpSpPr>
        <p:grpSpPr>
          <a:xfrm>
            <a:off x="8427406" y="345603"/>
            <a:ext cx="193989" cy="174903"/>
            <a:chOff x="3720691" y="2824413"/>
            <a:chExt cx="1341120" cy="1209172"/>
          </a:xfrm>
        </p:grpSpPr>
        <p:sp>
          <p:nvSpPr>
            <p:cNvPr id="126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  <p:sp>
          <p:nvSpPr>
            <p:cNvPr id="127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</p:grpSp>
      <p:grpSp>
        <p:nvGrpSpPr>
          <p:cNvPr id="65" name="组合 64"/>
          <p:cNvGrpSpPr/>
          <p:nvPr/>
        </p:nvGrpSpPr>
        <p:grpSpPr>
          <a:xfrm>
            <a:off x="414620" y="142563"/>
            <a:ext cx="502789" cy="453321"/>
            <a:chOff x="5424755" y="1340768"/>
            <a:chExt cx="670560" cy="604586"/>
          </a:xfrm>
        </p:grpSpPr>
        <p:grpSp>
          <p:nvGrpSpPr>
            <p:cNvPr id="66" name="组合 65"/>
            <p:cNvGrpSpPr/>
            <p:nvPr/>
          </p:nvGrpSpPr>
          <p:grpSpPr>
            <a:xfrm>
              <a:off x="5424755" y="1340768"/>
              <a:ext cx="670560" cy="604586"/>
              <a:chOff x="3720691" y="2824413"/>
              <a:chExt cx="1341120" cy="1209172"/>
            </a:xfrm>
          </p:grpSpPr>
          <p:sp>
            <p:nvSpPr>
              <p:cNvPr id="69" name="Freeform 5"/>
              <p:cNvSpPr/>
              <p:nvPr/>
            </p:nvSpPr>
            <p:spPr bwMode="auto">
              <a:xfrm rot="1855731">
                <a:off x="3720691" y="2824413"/>
                <a:ext cx="1341120" cy="1209172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16200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190500" dist="1143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73" name="Freeform 5"/>
              <p:cNvSpPr/>
              <p:nvPr/>
            </p:nvSpPr>
            <p:spPr bwMode="auto">
              <a:xfrm rot="1855731">
                <a:off x="3764581" y="2863367"/>
                <a:ext cx="1264630" cy="1140208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21594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</p:grpSp>
        <p:sp>
          <p:nvSpPr>
            <p:cNvPr id="67" name="Freeform 5"/>
            <p:cNvSpPr/>
            <p:nvPr/>
          </p:nvSpPr>
          <p:spPr bwMode="auto">
            <a:xfrm rot="1855731">
              <a:off x="5470180" y="1383052"/>
              <a:ext cx="576760" cy="52001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noFill/>
            <a:ln w="9525" cap="flat">
              <a:solidFill>
                <a:srgbClr val="414455"/>
              </a:solidFill>
              <a:prstDash val="sysDash"/>
              <a:miter lim="800000"/>
            </a:ln>
            <a:effectLst/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</p:grpSp>
      <p:pic>
        <p:nvPicPr>
          <p:cNvPr id="2" name="图片 1" descr="00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0535" y="179070"/>
            <a:ext cx="388620" cy="400050"/>
          </a:xfrm>
          <a:prstGeom prst="rect">
            <a:avLst/>
          </a:prstGeom>
        </p:spPr>
      </p:pic>
      <p:grpSp>
        <p:nvGrpSpPr>
          <p:cNvPr id="35" name="组合 34"/>
          <p:cNvGrpSpPr/>
          <p:nvPr/>
        </p:nvGrpSpPr>
        <p:grpSpPr>
          <a:xfrm>
            <a:off x="979805" y="862965"/>
            <a:ext cx="3303905" cy="372745"/>
            <a:chOff x="1543" y="1359"/>
            <a:chExt cx="5203" cy="587"/>
          </a:xfrm>
        </p:grpSpPr>
        <p:sp>
          <p:nvSpPr>
            <p:cNvPr id="3" name="文本框 2"/>
            <p:cNvSpPr txBox="1"/>
            <p:nvPr/>
          </p:nvSpPr>
          <p:spPr>
            <a:xfrm>
              <a:off x="2298" y="1364"/>
              <a:ext cx="4448" cy="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路径属性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4" name="组合 33"/>
            <p:cNvGrpSpPr/>
            <p:nvPr/>
          </p:nvGrpSpPr>
          <p:grpSpPr>
            <a:xfrm>
              <a:off x="1543" y="1359"/>
              <a:ext cx="651" cy="587"/>
              <a:chOff x="7541" y="3259"/>
              <a:chExt cx="1356" cy="1223"/>
            </a:xfrm>
          </p:grpSpPr>
          <p:grpSp>
            <p:nvGrpSpPr>
              <p:cNvPr id="33" name="组合 32"/>
              <p:cNvGrpSpPr/>
              <p:nvPr/>
            </p:nvGrpSpPr>
            <p:grpSpPr>
              <a:xfrm>
                <a:off x="7541" y="3259"/>
                <a:ext cx="1356" cy="1223"/>
                <a:chOff x="7541" y="3259"/>
                <a:chExt cx="1356" cy="1223"/>
              </a:xfrm>
            </p:grpSpPr>
            <p:grpSp>
              <p:nvGrpSpPr>
                <p:cNvPr id="25" name="组合 24"/>
                <p:cNvGrpSpPr/>
                <p:nvPr/>
              </p:nvGrpSpPr>
              <p:grpSpPr>
                <a:xfrm>
                  <a:off x="7541" y="3259"/>
                  <a:ext cx="1356" cy="1223"/>
                  <a:chOff x="3720691" y="2824413"/>
                  <a:chExt cx="1341120" cy="1209172"/>
                </a:xfrm>
              </p:grpSpPr>
              <p:sp>
                <p:nvSpPr>
                  <p:cNvPr id="26" name="Freeform 5"/>
                  <p:cNvSpPr/>
                  <p:nvPr/>
                </p:nvSpPr>
                <p:spPr bwMode="auto">
                  <a:xfrm rot="1855731">
                    <a:off x="3720691" y="2824413"/>
                    <a:ext cx="1341120" cy="1209172"/>
                  </a:xfrm>
                  <a:custGeom>
                    <a:avLst/>
                    <a:gdLst>
                      <a:gd name="T0" fmla="*/ 2151 w 2740"/>
                      <a:gd name="T1" fmla="*/ 2315 h 2446"/>
                      <a:gd name="T2" fmla="*/ 2055 w 2740"/>
                      <a:gd name="T3" fmla="*/ 2410 h 2446"/>
                      <a:gd name="T4" fmla="*/ 1918 w 2740"/>
                      <a:gd name="T5" fmla="*/ 2445 h 2446"/>
                      <a:gd name="T6" fmla="*/ 816 w 2740"/>
                      <a:gd name="T7" fmla="*/ 2445 h 2446"/>
                      <a:gd name="T8" fmla="*/ 685 w 2740"/>
                      <a:gd name="T9" fmla="*/ 2410 h 2446"/>
                      <a:gd name="T10" fmla="*/ 589 w 2740"/>
                      <a:gd name="T11" fmla="*/ 2314 h 2446"/>
                      <a:gd name="T12" fmla="*/ 36 w 2740"/>
                      <a:gd name="T13" fmla="*/ 1356 h 2446"/>
                      <a:gd name="T14" fmla="*/ 0 w 2740"/>
                      <a:gd name="T15" fmla="*/ 1223 h 2446"/>
                      <a:gd name="T16" fmla="*/ 36 w 2740"/>
                      <a:gd name="T17" fmla="*/ 1089 h 2446"/>
                      <a:gd name="T18" fmla="*/ 587 w 2740"/>
                      <a:gd name="T19" fmla="*/ 135 h 2446"/>
                      <a:gd name="T20" fmla="*/ 685 w 2740"/>
                      <a:gd name="T21" fmla="*/ 37 h 2446"/>
                      <a:gd name="T22" fmla="*/ 810 w 2740"/>
                      <a:gd name="T23" fmla="*/ 1 h 2446"/>
                      <a:gd name="T24" fmla="*/ 1916 w 2740"/>
                      <a:gd name="T25" fmla="*/ 1 h 2446"/>
                      <a:gd name="T26" fmla="*/ 2055 w 2740"/>
                      <a:gd name="T27" fmla="*/ 37 h 2446"/>
                      <a:gd name="T28" fmla="*/ 2151 w 2740"/>
                      <a:gd name="T29" fmla="*/ 132 h 2446"/>
                      <a:gd name="T30" fmla="*/ 2702 w 2740"/>
                      <a:gd name="T31" fmla="*/ 1086 h 2446"/>
                      <a:gd name="T32" fmla="*/ 2740 w 2740"/>
                      <a:gd name="T33" fmla="*/ 1223 h 2446"/>
                      <a:gd name="T34" fmla="*/ 2701 w 2740"/>
                      <a:gd name="T35" fmla="*/ 1361 h 2446"/>
                      <a:gd name="T36" fmla="*/ 2151 w 2740"/>
                      <a:gd name="T37" fmla="*/ 2315 h 24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2740" h="2446">
                        <a:moveTo>
                          <a:pt x="2151" y="2315"/>
                        </a:moveTo>
                        <a:cubicBezTo>
                          <a:pt x="2128" y="2353"/>
                          <a:pt x="2096" y="2386"/>
                          <a:pt x="2055" y="2410"/>
                        </a:cubicBezTo>
                        <a:cubicBezTo>
                          <a:pt x="2012" y="2435"/>
                          <a:pt x="1965" y="2446"/>
                          <a:pt x="1918" y="2445"/>
                        </a:cubicBezTo>
                        <a:lnTo>
                          <a:pt x="816" y="2445"/>
                        </a:lnTo>
                        <a:cubicBezTo>
                          <a:pt x="772" y="2445"/>
                          <a:pt x="726" y="2434"/>
                          <a:pt x="685" y="2410"/>
                        </a:cubicBezTo>
                        <a:cubicBezTo>
                          <a:pt x="644" y="2386"/>
                          <a:pt x="611" y="2353"/>
                          <a:pt x="589" y="2314"/>
                        </a:cubicBezTo>
                        <a:lnTo>
                          <a:pt x="36" y="1356"/>
                        </a:lnTo>
                        <a:cubicBezTo>
                          <a:pt x="13" y="1317"/>
                          <a:pt x="0" y="1272"/>
                          <a:pt x="0" y="1223"/>
                        </a:cubicBezTo>
                        <a:cubicBezTo>
                          <a:pt x="0" y="1174"/>
                          <a:pt x="13" y="1129"/>
                          <a:pt x="36" y="1089"/>
                        </a:cubicBezTo>
                        <a:lnTo>
                          <a:pt x="587" y="135"/>
                        </a:lnTo>
                        <a:cubicBezTo>
                          <a:pt x="610" y="96"/>
                          <a:pt x="643" y="61"/>
                          <a:pt x="685" y="37"/>
                        </a:cubicBezTo>
                        <a:cubicBezTo>
                          <a:pt x="724" y="14"/>
                          <a:pt x="767" y="2"/>
                          <a:pt x="810" y="1"/>
                        </a:cubicBezTo>
                        <a:lnTo>
                          <a:pt x="1916" y="1"/>
                        </a:lnTo>
                        <a:cubicBezTo>
                          <a:pt x="1963" y="0"/>
                          <a:pt x="2011" y="11"/>
                          <a:pt x="2055" y="37"/>
                        </a:cubicBezTo>
                        <a:cubicBezTo>
                          <a:pt x="2096" y="60"/>
                          <a:pt x="2129" y="93"/>
                          <a:pt x="2151" y="132"/>
                        </a:cubicBezTo>
                        <a:lnTo>
                          <a:pt x="2702" y="1086"/>
                        </a:lnTo>
                        <a:cubicBezTo>
                          <a:pt x="2726" y="1126"/>
                          <a:pt x="2740" y="1173"/>
                          <a:pt x="2740" y="1223"/>
                        </a:cubicBezTo>
                        <a:cubicBezTo>
                          <a:pt x="2740" y="1274"/>
                          <a:pt x="2726" y="1321"/>
                          <a:pt x="2701" y="1361"/>
                        </a:cubicBezTo>
                        <a:lnTo>
                          <a:pt x="2151" y="231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D3D3D3"/>
                      </a:gs>
                      <a:gs pos="100000">
                        <a:srgbClr val="F9F9F9"/>
                      </a:gs>
                    </a:gsLst>
                    <a:lin ang="16200000" scaled="0"/>
                  </a:gradFill>
                  <a:ln w="12700" cap="flat">
                    <a:noFill/>
                    <a:prstDash val="solid"/>
                    <a:miter lim="800000"/>
                  </a:ln>
                  <a:effectLst>
                    <a:outerShdw blurRad="190500" dist="1143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vert="horz" wrap="square" lIns="68562" tIns="34281" rIns="68562" bIns="34281" numCol="1" anchor="t" anchorCtr="0" compatLnSpc="1"/>
                  <a:lstStyle/>
                  <a:p>
                    <a:endParaRPr lang="zh-CN" altLang="en-US" sz="1350"/>
                  </a:p>
                </p:txBody>
              </p:sp>
              <p:sp>
                <p:nvSpPr>
                  <p:cNvPr id="27" name="Freeform 5"/>
                  <p:cNvSpPr/>
                  <p:nvPr/>
                </p:nvSpPr>
                <p:spPr bwMode="auto">
                  <a:xfrm rot="1855731">
                    <a:off x="3764587" y="2864004"/>
                    <a:ext cx="1264630" cy="1140206"/>
                  </a:xfrm>
                  <a:custGeom>
                    <a:avLst/>
                    <a:gdLst>
                      <a:gd name="T0" fmla="*/ 2151 w 2740"/>
                      <a:gd name="T1" fmla="*/ 2315 h 2446"/>
                      <a:gd name="T2" fmla="*/ 2055 w 2740"/>
                      <a:gd name="T3" fmla="*/ 2410 h 2446"/>
                      <a:gd name="T4" fmla="*/ 1918 w 2740"/>
                      <a:gd name="T5" fmla="*/ 2445 h 2446"/>
                      <a:gd name="T6" fmla="*/ 816 w 2740"/>
                      <a:gd name="T7" fmla="*/ 2445 h 2446"/>
                      <a:gd name="T8" fmla="*/ 685 w 2740"/>
                      <a:gd name="T9" fmla="*/ 2410 h 2446"/>
                      <a:gd name="T10" fmla="*/ 589 w 2740"/>
                      <a:gd name="T11" fmla="*/ 2314 h 2446"/>
                      <a:gd name="T12" fmla="*/ 36 w 2740"/>
                      <a:gd name="T13" fmla="*/ 1356 h 2446"/>
                      <a:gd name="T14" fmla="*/ 0 w 2740"/>
                      <a:gd name="T15" fmla="*/ 1223 h 2446"/>
                      <a:gd name="T16" fmla="*/ 36 w 2740"/>
                      <a:gd name="T17" fmla="*/ 1089 h 2446"/>
                      <a:gd name="T18" fmla="*/ 587 w 2740"/>
                      <a:gd name="T19" fmla="*/ 135 h 2446"/>
                      <a:gd name="T20" fmla="*/ 685 w 2740"/>
                      <a:gd name="T21" fmla="*/ 37 h 2446"/>
                      <a:gd name="T22" fmla="*/ 810 w 2740"/>
                      <a:gd name="T23" fmla="*/ 1 h 2446"/>
                      <a:gd name="T24" fmla="*/ 1916 w 2740"/>
                      <a:gd name="T25" fmla="*/ 1 h 2446"/>
                      <a:gd name="T26" fmla="*/ 2055 w 2740"/>
                      <a:gd name="T27" fmla="*/ 37 h 2446"/>
                      <a:gd name="T28" fmla="*/ 2151 w 2740"/>
                      <a:gd name="T29" fmla="*/ 132 h 2446"/>
                      <a:gd name="T30" fmla="*/ 2702 w 2740"/>
                      <a:gd name="T31" fmla="*/ 1086 h 2446"/>
                      <a:gd name="T32" fmla="*/ 2740 w 2740"/>
                      <a:gd name="T33" fmla="*/ 1223 h 2446"/>
                      <a:gd name="T34" fmla="*/ 2701 w 2740"/>
                      <a:gd name="T35" fmla="*/ 1361 h 2446"/>
                      <a:gd name="T36" fmla="*/ 2151 w 2740"/>
                      <a:gd name="T37" fmla="*/ 2315 h 24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2740" h="2446">
                        <a:moveTo>
                          <a:pt x="2151" y="2315"/>
                        </a:moveTo>
                        <a:cubicBezTo>
                          <a:pt x="2128" y="2353"/>
                          <a:pt x="2096" y="2386"/>
                          <a:pt x="2055" y="2410"/>
                        </a:cubicBezTo>
                        <a:cubicBezTo>
                          <a:pt x="2012" y="2435"/>
                          <a:pt x="1965" y="2446"/>
                          <a:pt x="1918" y="2445"/>
                        </a:cubicBezTo>
                        <a:lnTo>
                          <a:pt x="816" y="2445"/>
                        </a:lnTo>
                        <a:cubicBezTo>
                          <a:pt x="772" y="2445"/>
                          <a:pt x="726" y="2434"/>
                          <a:pt x="685" y="2410"/>
                        </a:cubicBezTo>
                        <a:cubicBezTo>
                          <a:pt x="644" y="2386"/>
                          <a:pt x="611" y="2353"/>
                          <a:pt x="589" y="2314"/>
                        </a:cubicBezTo>
                        <a:lnTo>
                          <a:pt x="36" y="1356"/>
                        </a:lnTo>
                        <a:cubicBezTo>
                          <a:pt x="13" y="1317"/>
                          <a:pt x="0" y="1272"/>
                          <a:pt x="0" y="1223"/>
                        </a:cubicBezTo>
                        <a:cubicBezTo>
                          <a:pt x="0" y="1174"/>
                          <a:pt x="13" y="1129"/>
                          <a:pt x="36" y="1089"/>
                        </a:cubicBezTo>
                        <a:lnTo>
                          <a:pt x="587" y="135"/>
                        </a:lnTo>
                        <a:cubicBezTo>
                          <a:pt x="610" y="96"/>
                          <a:pt x="643" y="61"/>
                          <a:pt x="685" y="37"/>
                        </a:cubicBezTo>
                        <a:cubicBezTo>
                          <a:pt x="724" y="14"/>
                          <a:pt x="767" y="2"/>
                          <a:pt x="810" y="1"/>
                        </a:cubicBezTo>
                        <a:lnTo>
                          <a:pt x="1916" y="1"/>
                        </a:lnTo>
                        <a:cubicBezTo>
                          <a:pt x="1963" y="0"/>
                          <a:pt x="2011" y="11"/>
                          <a:pt x="2055" y="37"/>
                        </a:cubicBezTo>
                        <a:cubicBezTo>
                          <a:pt x="2096" y="60"/>
                          <a:pt x="2129" y="93"/>
                          <a:pt x="2151" y="132"/>
                        </a:cubicBezTo>
                        <a:lnTo>
                          <a:pt x="2702" y="1086"/>
                        </a:lnTo>
                        <a:cubicBezTo>
                          <a:pt x="2726" y="1126"/>
                          <a:pt x="2740" y="1173"/>
                          <a:pt x="2740" y="1223"/>
                        </a:cubicBezTo>
                        <a:cubicBezTo>
                          <a:pt x="2740" y="1274"/>
                          <a:pt x="2726" y="1321"/>
                          <a:pt x="2701" y="1361"/>
                        </a:cubicBezTo>
                        <a:lnTo>
                          <a:pt x="2151" y="231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D3D3D3"/>
                      </a:gs>
                      <a:gs pos="100000">
                        <a:srgbClr val="F9F9F9"/>
                      </a:gs>
                    </a:gsLst>
                    <a:lin ang="21594000" scaled="0"/>
                  </a:gradFill>
                  <a:ln w="12700" cap="flat">
                    <a:noFill/>
                    <a:prstDash val="solid"/>
                    <a:miter lim="800000"/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vert="horz" wrap="square" lIns="68562" tIns="34281" rIns="68562" bIns="34281" numCol="1" anchor="t" anchorCtr="0" compatLnSpc="1"/>
                  <a:lstStyle/>
                  <a:p>
                    <a:endParaRPr lang="zh-CN" altLang="en-US" sz="1350"/>
                  </a:p>
                </p:txBody>
              </p:sp>
            </p:grpSp>
            <p:sp>
              <p:nvSpPr>
                <p:cNvPr id="28" name="Freeform 5"/>
                <p:cNvSpPr/>
                <p:nvPr/>
              </p:nvSpPr>
              <p:spPr bwMode="auto">
                <a:xfrm rot="1855731">
                  <a:off x="7634" y="3343"/>
                  <a:ext cx="1171" cy="1055"/>
                </a:xfrm>
                <a:custGeom>
                  <a:avLst/>
                  <a:gdLst>
                    <a:gd name="T0" fmla="*/ 2151 w 2740"/>
                    <a:gd name="T1" fmla="*/ 2315 h 2446"/>
                    <a:gd name="T2" fmla="*/ 2055 w 2740"/>
                    <a:gd name="T3" fmla="*/ 2410 h 2446"/>
                    <a:gd name="T4" fmla="*/ 1918 w 2740"/>
                    <a:gd name="T5" fmla="*/ 2445 h 2446"/>
                    <a:gd name="T6" fmla="*/ 816 w 2740"/>
                    <a:gd name="T7" fmla="*/ 2445 h 2446"/>
                    <a:gd name="T8" fmla="*/ 685 w 2740"/>
                    <a:gd name="T9" fmla="*/ 2410 h 2446"/>
                    <a:gd name="T10" fmla="*/ 589 w 2740"/>
                    <a:gd name="T11" fmla="*/ 2314 h 2446"/>
                    <a:gd name="T12" fmla="*/ 36 w 2740"/>
                    <a:gd name="T13" fmla="*/ 1356 h 2446"/>
                    <a:gd name="T14" fmla="*/ 0 w 2740"/>
                    <a:gd name="T15" fmla="*/ 1223 h 2446"/>
                    <a:gd name="T16" fmla="*/ 36 w 2740"/>
                    <a:gd name="T17" fmla="*/ 1089 h 2446"/>
                    <a:gd name="T18" fmla="*/ 587 w 2740"/>
                    <a:gd name="T19" fmla="*/ 135 h 2446"/>
                    <a:gd name="T20" fmla="*/ 685 w 2740"/>
                    <a:gd name="T21" fmla="*/ 37 h 2446"/>
                    <a:gd name="T22" fmla="*/ 810 w 2740"/>
                    <a:gd name="T23" fmla="*/ 1 h 2446"/>
                    <a:gd name="T24" fmla="*/ 1916 w 2740"/>
                    <a:gd name="T25" fmla="*/ 1 h 2446"/>
                    <a:gd name="T26" fmla="*/ 2055 w 2740"/>
                    <a:gd name="T27" fmla="*/ 37 h 2446"/>
                    <a:gd name="T28" fmla="*/ 2151 w 2740"/>
                    <a:gd name="T29" fmla="*/ 132 h 2446"/>
                    <a:gd name="T30" fmla="*/ 2702 w 2740"/>
                    <a:gd name="T31" fmla="*/ 1086 h 2446"/>
                    <a:gd name="T32" fmla="*/ 2740 w 2740"/>
                    <a:gd name="T33" fmla="*/ 1223 h 2446"/>
                    <a:gd name="T34" fmla="*/ 2701 w 2740"/>
                    <a:gd name="T35" fmla="*/ 1361 h 2446"/>
                    <a:gd name="T36" fmla="*/ 2151 w 2740"/>
                    <a:gd name="T37" fmla="*/ 2315 h 24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740" h="2446">
                      <a:moveTo>
                        <a:pt x="2151" y="2315"/>
                      </a:moveTo>
                      <a:cubicBezTo>
                        <a:pt x="2128" y="2353"/>
                        <a:pt x="2096" y="2386"/>
                        <a:pt x="2055" y="2410"/>
                      </a:cubicBezTo>
                      <a:cubicBezTo>
                        <a:pt x="2012" y="2435"/>
                        <a:pt x="1965" y="2446"/>
                        <a:pt x="1918" y="2445"/>
                      </a:cubicBezTo>
                      <a:lnTo>
                        <a:pt x="816" y="2445"/>
                      </a:lnTo>
                      <a:cubicBezTo>
                        <a:pt x="772" y="2445"/>
                        <a:pt x="726" y="2434"/>
                        <a:pt x="685" y="2410"/>
                      </a:cubicBezTo>
                      <a:cubicBezTo>
                        <a:pt x="644" y="2386"/>
                        <a:pt x="611" y="2353"/>
                        <a:pt x="589" y="2314"/>
                      </a:cubicBezTo>
                      <a:lnTo>
                        <a:pt x="36" y="1356"/>
                      </a:lnTo>
                      <a:cubicBezTo>
                        <a:pt x="13" y="1317"/>
                        <a:pt x="0" y="1272"/>
                        <a:pt x="0" y="1223"/>
                      </a:cubicBezTo>
                      <a:cubicBezTo>
                        <a:pt x="0" y="1174"/>
                        <a:pt x="13" y="1129"/>
                        <a:pt x="36" y="1089"/>
                      </a:cubicBezTo>
                      <a:lnTo>
                        <a:pt x="587" y="135"/>
                      </a:lnTo>
                      <a:cubicBezTo>
                        <a:pt x="610" y="96"/>
                        <a:pt x="643" y="61"/>
                        <a:pt x="685" y="37"/>
                      </a:cubicBezTo>
                      <a:cubicBezTo>
                        <a:pt x="724" y="14"/>
                        <a:pt x="767" y="2"/>
                        <a:pt x="810" y="1"/>
                      </a:cubicBezTo>
                      <a:lnTo>
                        <a:pt x="1916" y="1"/>
                      </a:lnTo>
                      <a:cubicBezTo>
                        <a:pt x="1963" y="0"/>
                        <a:pt x="2011" y="11"/>
                        <a:pt x="2055" y="37"/>
                      </a:cubicBezTo>
                      <a:cubicBezTo>
                        <a:pt x="2096" y="60"/>
                        <a:pt x="2129" y="93"/>
                        <a:pt x="2151" y="132"/>
                      </a:cubicBezTo>
                      <a:lnTo>
                        <a:pt x="2702" y="1086"/>
                      </a:lnTo>
                      <a:cubicBezTo>
                        <a:pt x="2726" y="1126"/>
                        <a:pt x="2740" y="1173"/>
                        <a:pt x="2740" y="1223"/>
                      </a:cubicBezTo>
                      <a:cubicBezTo>
                        <a:pt x="2740" y="1274"/>
                        <a:pt x="2726" y="1321"/>
                        <a:pt x="2701" y="1361"/>
                      </a:cubicBezTo>
                      <a:lnTo>
                        <a:pt x="2151" y="2315"/>
                      </a:lnTo>
                      <a:close/>
                    </a:path>
                  </a:pathLst>
                </a:custGeom>
                <a:noFill/>
                <a:ln w="9525" cap="flat">
                  <a:solidFill>
                    <a:srgbClr val="414455"/>
                  </a:solidFill>
                  <a:prstDash val="sysDash"/>
                  <a:miter lim="800000"/>
                </a:ln>
                <a:effectLst/>
              </p:spPr>
              <p:txBody>
                <a:bodyPr vert="horz" wrap="square" lIns="68562" tIns="34281" rIns="68562" bIns="34281" numCol="1" anchor="t" anchorCtr="0" compatLnSpc="1"/>
                <a:lstStyle/>
                <a:p>
                  <a:endParaRPr lang="zh-CN" altLang="en-US" sz="1350"/>
                </a:p>
              </p:txBody>
            </p:sp>
          </p:grpSp>
          <p:grpSp>
            <p:nvGrpSpPr>
              <p:cNvPr id="4" name="组合 3"/>
              <p:cNvGrpSpPr/>
              <p:nvPr/>
            </p:nvGrpSpPr>
            <p:grpSpPr>
              <a:xfrm>
                <a:off x="7921" y="3535"/>
                <a:ext cx="626" cy="627"/>
                <a:chOff x="11986" y="3265"/>
                <a:chExt cx="869" cy="870"/>
              </a:xfrm>
              <a:solidFill>
                <a:srgbClr val="414455"/>
              </a:solidFill>
            </p:grpSpPr>
            <p:sp>
              <p:nvSpPr>
                <p:cNvPr id="51" name="Freeform 51"/>
                <p:cNvSpPr/>
                <p:nvPr/>
              </p:nvSpPr>
              <p:spPr bwMode="auto">
                <a:xfrm>
                  <a:off x="12333" y="3618"/>
                  <a:ext cx="255" cy="255"/>
                </a:xfrm>
                <a:custGeom>
                  <a:avLst/>
                  <a:gdLst>
                    <a:gd name="T0" fmla="*/ 56 w 56"/>
                    <a:gd name="T1" fmla="*/ 18 h 56"/>
                    <a:gd name="T2" fmla="*/ 56 w 56"/>
                    <a:gd name="T3" fmla="*/ 17 h 56"/>
                    <a:gd name="T4" fmla="*/ 38 w 56"/>
                    <a:gd name="T5" fmla="*/ 0 h 56"/>
                    <a:gd name="T6" fmla="*/ 37 w 56"/>
                    <a:gd name="T7" fmla="*/ 0 h 56"/>
                    <a:gd name="T8" fmla="*/ 0 w 56"/>
                    <a:gd name="T9" fmla="*/ 37 h 56"/>
                    <a:gd name="T10" fmla="*/ 0 w 56"/>
                    <a:gd name="T11" fmla="*/ 38 h 56"/>
                    <a:gd name="T12" fmla="*/ 17 w 56"/>
                    <a:gd name="T13" fmla="*/ 55 h 56"/>
                    <a:gd name="T14" fmla="*/ 18 w 56"/>
                    <a:gd name="T15" fmla="*/ 56 h 56"/>
                    <a:gd name="T16" fmla="*/ 19 w 56"/>
                    <a:gd name="T17" fmla="*/ 55 h 56"/>
                    <a:gd name="T18" fmla="*/ 56 w 56"/>
                    <a:gd name="T19" fmla="*/ 19 h 56"/>
                    <a:gd name="T20" fmla="*/ 56 w 56"/>
                    <a:gd name="T21" fmla="*/ 18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56" h="56">
                      <a:moveTo>
                        <a:pt x="56" y="18"/>
                      </a:moveTo>
                      <a:cubicBezTo>
                        <a:pt x="56" y="18"/>
                        <a:pt x="56" y="17"/>
                        <a:pt x="56" y="17"/>
                      </a:cubicBezTo>
                      <a:cubicBezTo>
                        <a:pt x="38" y="0"/>
                        <a:pt x="38" y="0"/>
                        <a:pt x="38" y="0"/>
                      </a:cubicBezTo>
                      <a:cubicBezTo>
                        <a:pt x="38" y="0"/>
                        <a:pt x="37" y="0"/>
                        <a:pt x="37" y="0"/>
                      </a:cubicBezTo>
                      <a:cubicBezTo>
                        <a:pt x="0" y="37"/>
                        <a:pt x="0" y="37"/>
                        <a:pt x="0" y="37"/>
                      </a:cubicBezTo>
                      <a:cubicBezTo>
                        <a:pt x="0" y="37"/>
                        <a:pt x="0" y="38"/>
                        <a:pt x="0" y="38"/>
                      </a:cubicBezTo>
                      <a:cubicBezTo>
                        <a:pt x="17" y="55"/>
                        <a:pt x="17" y="55"/>
                        <a:pt x="17" y="55"/>
                      </a:cubicBezTo>
                      <a:cubicBezTo>
                        <a:pt x="18" y="56"/>
                        <a:pt x="18" y="56"/>
                        <a:pt x="18" y="56"/>
                      </a:cubicBezTo>
                      <a:cubicBezTo>
                        <a:pt x="18" y="56"/>
                        <a:pt x="19" y="56"/>
                        <a:pt x="19" y="55"/>
                      </a:cubicBezTo>
                      <a:cubicBezTo>
                        <a:pt x="56" y="19"/>
                        <a:pt x="56" y="19"/>
                        <a:pt x="56" y="19"/>
                      </a:cubicBezTo>
                      <a:cubicBezTo>
                        <a:pt x="56" y="19"/>
                        <a:pt x="56" y="18"/>
                        <a:pt x="56" y="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2" name="Freeform 52"/>
                <p:cNvSpPr/>
                <p:nvPr/>
              </p:nvSpPr>
              <p:spPr bwMode="auto">
                <a:xfrm>
                  <a:off x="11986" y="3265"/>
                  <a:ext cx="492" cy="498"/>
                </a:xfrm>
                <a:custGeom>
                  <a:avLst/>
                  <a:gdLst>
                    <a:gd name="T0" fmla="*/ 108 w 109"/>
                    <a:gd name="T1" fmla="*/ 68 h 110"/>
                    <a:gd name="T2" fmla="*/ 41 w 109"/>
                    <a:gd name="T3" fmla="*/ 1 h 110"/>
                    <a:gd name="T4" fmla="*/ 40 w 109"/>
                    <a:gd name="T5" fmla="*/ 1 h 110"/>
                    <a:gd name="T6" fmla="*/ 0 w 109"/>
                    <a:gd name="T7" fmla="*/ 41 h 110"/>
                    <a:gd name="T8" fmla="*/ 0 w 109"/>
                    <a:gd name="T9" fmla="*/ 41 h 110"/>
                    <a:gd name="T10" fmla="*/ 0 w 109"/>
                    <a:gd name="T11" fmla="*/ 42 h 110"/>
                    <a:gd name="T12" fmla="*/ 67 w 109"/>
                    <a:gd name="T13" fmla="*/ 109 h 110"/>
                    <a:gd name="T14" fmla="*/ 68 w 109"/>
                    <a:gd name="T15" fmla="*/ 110 h 110"/>
                    <a:gd name="T16" fmla="*/ 68 w 109"/>
                    <a:gd name="T17" fmla="*/ 109 h 110"/>
                    <a:gd name="T18" fmla="*/ 108 w 109"/>
                    <a:gd name="T19" fmla="*/ 69 h 110"/>
                    <a:gd name="T20" fmla="*/ 108 w 109"/>
                    <a:gd name="T21" fmla="*/ 68 h 1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09" h="110">
                      <a:moveTo>
                        <a:pt x="108" y="68"/>
                      </a:moveTo>
                      <a:cubicBezTo>
                        <a:pt x="41" y="1"/>
                        <a:pt x="41" y="1"/>
                        <a:pt x="41" y="1"/>
                      </a:cubicBezTo>
                      <a:cubicBezTo>
                        <a:pt x="41" y="0"/>
                        <a:pt x="40" y="0"/>
                        <a:pt x="40" y="1"/>
                      </a:cubicBezTo>
                      <a:cubicBezTo>
                        <a:pt x="0" y="41"/>
                        <a:pt x="0" y="41"/>
                        <a:pt x="0" y="41"/>
                      </a:cubicBezTo>
                      <a:cubicBezTo>
                        <a:pt x="0" y="41"/>
                        <a:pt x="0" y="41"/>
                        <a:pt x="0" y="41"/>
                      </a:cubicBezTo>
                      <a:cubicBezTo>
                        <a:pt x="0" y="42"/>
                        <a:pt x="0" y="42"/>
                        <a:pt x="0" y="42"/>
                      </a:cubicBezTo>
                      <a:cubicBezTo>
                        <a:pt x="67" y="109"/>
                        <a:pt x="67" y="109"/>
                        <a:pt x="67" y="109"/>
                      </a:cubicBezTo>
                      <a:cubicBezTo>
                        <a:pt x="67" y="109"/>
                        <a:pt x="67" y="110"/>
                        <a:pt x="68" y="110"/>
                      </a:cubicBezTo>
                      <a:cubicBezTo>
                        <a:pt x="68" y="110"/>
                        <a:pt x="68" y="109"/>
                        <a:pt x="68" y="109"/>
                      </a:cubicBezTo>
                      <a:cubicBezTo>
                        <a:pt x="108" y="69"/>
                        <a:pt x="108" y="69"/>
                        <a:pt x="108" y="69"/>
                      </a:cubicBezTo>
                      <a:cubicBezTo>
                        <a:pt x="109" y="69"/>
                        <a:pt x="109" y="68"/>
                        <a:pt x="108" y="6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3" name="Freeform 53"/>
                <p:cNvSpPr>
                  <a:spLocks noEditPoints="1"/>
                </p:cNvSpPr>
                <p:nvPr/>
              </p:nvSpPr>
              <p:spPr bwMode="auto">
                <a:xfrm>
                  <a:off x="12451" y="3735"/>
                  <a:ext cx="405" cy="400"/>
                </a:xfrm>
                <a:custGeom>
                  <a:avLst/>
                  <a:gdLst>
                    <a:gd name="T0" fmla="*/ 88 w 89"/>
                    <a:gd name="T1" fmla="*/ 81 h 88"/>
                    <a:gd name="T2" fmla="*/ 69 w 89"/>
                    <a:gd name="T3" fmla="*/ 25 h 88"/>
                    <a:gd name="T4" fmla="*/ 68 w 89"/>
                    <a:gd name="T5" fmla="*/ 24 h 88"/>
                    <a:gd name="T6" fmla="*/ 35 w 89"/>
                    <a:gd name="T7" fmla="*/ 0 h 88"/>
                    <a:gd name="T8" fmla="*/ 33 w 89"/>
                    <a:gd name="T9" fmla="*/ 0 h 88"/>
                    <a:gd name="T10" fmla="*/ 0 w 89"/>
                    <a:gd name="T11" fmla="*/ 33 h 88"/>
                    <a:gd name="T12" fmla="*/ 0 w 89"/>
                    <a:gd name="T13" fmla="*/ 35 h 88"/>
                    <a:gd name="T14" fmla="*/ 24 w 89"/>
                    <a:gd name="T15" fmla="*/ 68 h 88"/>
                    <a:gd name="T16" fmla="*/ 25 w 89"/>
                    <a:gd name="T17" fmla="*/ 69 h 88"/>
                    <a:gd name="T18" fmla="*/ 81 w 89"/>
                    <a:gd name="T19" fmla="*/ 88 h 88"/>
                    <a:gd name="T20" fmla="*/ 81 w 89"/>
                    <a:gd name="T21" fmla="*/ 88 h 88"/>
                    <a:gd name="T22" fmla="*/ 82 w 89"/>
                    <a:gd name="T23" fmla="*/ 88 h 88"/>
                    <a:gd name="T24" fmla="*/ 88 w 89"/>
                    <a:gd name="T25" fmla="*/ 82 h 88"/>
                    <a:gd name="T26" fmla="*/ 88 w 89"/>
                    <a:gd name="T27" fmla="*/ 81 h 88"/>
                    <a:gd name="T28" fmla="*/ 51 w 89"/>
                    <a:gd name="T29" fmla="*/ 51 h 88"/>
                    <a:gd name="T30" fmla="*/ 38 w 89"/>
                    <a:gd name="T31" fmla="*/ 51 h 88"/>
                    <a:gd name="T32" fmla="*/ 36 w 89"/>
                    <a:gd name="T33" fmla="*/ 44 h 88"/>
                    <a:gd name="T34" fmla="*/ 38 w 89"/>
                    <a:gd name="T35" fmla="*/ 38 h 88"/>
                    <a:gd name="T36" fmla="*/ 45 w 89"/>
                    <a:gd name="T37" fmla="*/ 35 h 88"/>
                    <a:gd name="T38" fmla="*/ 51 w 89"/>
                    <a:gd name="T39" fmla="*/ 38 h 88"/>
                    <a:gd name="T40" fmla="*/ 51 w 89"/>
                    <a:gd name="T41" fmla="*/ 51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89" h="88">
                      <a:moveTo>
                        <a:pt x="88" y="81"/>
                      </a:moveTo>
                      <a:cubicBezTo>
                        <a:pt x="88" y="80"/>
                        <a:pt x="74" y="64"/>
                        <a:pt x="69" y="25"/>
                      </a:cubicBezTo>
                      <a:cubicBezTo>
                        <a:pt x="69" y="24"/>
                        <a:pt x="69" y="24"/>
                        <a:pt x="68" y="24"/>
                      </a:cubicBezTo>
                      <a:cubicBezTo>
                        <a:pt x="68" y="24"/>
                        <a:pt x="55" y="20"/>
                        <a:pt x="35" y="0"/>
                      </a:cubicBezTo>
                      <a:cubicBezTo>
                        <a:pt x="34" y="0"/>
                        <a:pt x="34" y="0"/>
                        <a:pt x="33" y="0"/>
                      </a:cubicBezTo>
                      <a:cubicBezTo>
                        <a:pt x="0" y="33"/>
                        <a:pt x="0" y="33"/>
                        <a:pt x="0" y="33"/>
                      </a:cubicBezTo>
                      <a:cubicBezTo>
                        <a:pt x="0" y="34"/>
                        <a:pt x="0" y="34"/>
                        <a:pt x="0" y="35"/>
                      </a:cubicBezTo>
                      <a:cubicBezTo>
                        <a:pt x="21" y="55"/>
                        <a:pt x="24" y="68"/>
                        <a:pt x="24" y="68"/>
                      </a:cubicBezTo>
                      <a:cubicBezTo>
                        <a:pt x="24" y="68"/>
                        <a:pt x="24" y="69"/>
                        <a:pt x="25" y="69"/>
                      </a:cubicBezTo>
                      <a:cubicBezTo>
                        <a:pt x="64" y="74"/>
                        <a:pt x="81" y="88"/>
                        <a:pt x="81" y="88"/>
                      </a:cubicBezTo>
                      <a:cubicBezTo>
                        <a:pt x="81" y="88"/>
                        <a:pt x="81" y="88"/>
                        <a:pt x="81" y="88"/>
                      </a:cubicBezTo>
                      <a:cubicBezTo>
                        <a:pt x="82" y="88"/>
                        <a:pt x="82" y="88"/>
                        <a:pt x="82" y="88"/>
                      </a:cubicBezTo>
                      <a:cubicBezTo>
                        <a:pt x="88" y="82"/>
                        <a:pt x="88" y="82"/>
                        <a:pt x="88" y="82"/>
                      </a:cubicBezTo>
                      <a:cubicBezTo>
                        <a:pt x="89" y="82"/>
                        <a:pt x="89" y="81"/>
                        <a:pt x="88" y="81"/>
                      </a:cubicBezTo>
                      <a:close/>
                      <a:moveTo>
                        <a:pt x="51" y="51"/>
                      </a:moveTo>
                      <a:cubicBezTo>
                        <a:pt x="48" y="54"/>
                        <a:pt x="42" y="54"/>
                        <a:pt x="38" y="51"/>
                      </a:cubicBezTo>
                      <a:cubicBezTo>
                        <a:pt x="37" y="49"/>
                        <a:pt x="36" y="47"/>
                        <a:pt x="36" y="44"/>
                      </a:cubicBezTo>
                      <a:cubicBezTo>
                        <a:pt x="36" y="42"/>
                        <a:pt x="37" y="40"/>
                        <a:pt x="38" y="38"/>
                      </a:cubicBezTo>
                      <a:cubicBezTo>
                        <a:pt x="40" y="36"/>
                        <a:pt x="42" y="35"/>
                        <a:pt x="45" y="35"/>
                      </a:cubicBezTo>
                      <a:cubicBezTo>
                        <a:pt x="47" y="35"/>
                        <a:pt x="49" y="36"/>
                        <a:pt x="51" y="38"/>
                      </a:cubicBezTo>
                      <a:cubicBezTo>
                        <a:pt x="54" y="42"/>
                        <a:pt x="54" y="47"/>
                        <a:pt x="51" y="5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29" name="文本框 28"/>
          <p:cNvSpPr txBox="1"/>
          <p:nvPr/>
        </p:nvSpPr>
        <p:spPr>
          <a:xfrm>
            <a:off x="1263392" y="1487284"/>
            <a:ext cx="678731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1</a:t>
            </a:r>
            <a:r>
              <a:rPr lang="zh-CN" altLang="en-US" sz="1600" dirty="0"/>
              <a:t>、</a:t>
            </a:r>
            <a:r>
              <a:rPr lang="en-US" altLang="zh-CN" sz="1600" dirty="0"/>
              <a:t>stroke-</a:t>
            </a:r>
            <a:r>
              <a:rPr lang="en-US" altLang="zh-CN" sz="1600" dirty="0" err="1"/>
              <a:t>dasharray</a:t>
            </a:r>
            <a:r>
              <a:rPr lang="en-US" altLang="zh-CN" sz="1600" dirty="0"/>
              <a:t>: 100px;</a:t>
            </a:r>
            <a:endParaRPr lang="en-US" altLang="zh-CN" sz="1600" dirty="0"/>
          </a:p>
          <a:p>
            <a:endParaRPr lang="en-US" altLang="zh-CN" sz="1600" dirty="0"/>
          </a:p>
          <a:p>
            <a:r>
              <a:rPr lang="en-US" altLang="zh-CN" sz="1600" dirty="0"/>
              <a:t>2</a:t>
            </a:r>
            <a:r>
              <a:rPr lang="zh-CN" altLang="en-US" sz="1600" dirty="0"/>
              <a:t>、</a:t>
            </a:r>
            <a:r>
              <a:rPr lang="en-US" altLang="zh-CN" sz="1600" dirty="0"/>
              <a:t>stroke-</a:t>
            </a:r>
            <a:r>
              <a:rPr lang="en-US" altLang="zh-CN" sz="1600" dirty="0" err="1"/>
              <a:t>dashoffset</a:t>
            </a:r>
            <a:r>
              <a:rPr lang="en-US" altLang="zh-CN" sz="1600" dirty="0"/>
              <a:t>: 15px;</a:t>
            </a:r>
            <a:endParaRPr lang="en-US" altLang="zh-CN" sz="1600" dirty="0"/>
          </a:p>
          <a:p>
            <a:endParaRPr lang="en-US" altLang="zh-CN" sz="1600" dirty="0"/>
          </a:p>
          <a:p>
            <a:r>
              <a:rPr lang="zh-CN" altLang="en-US" sz="1600" dirty="0"/>
              <a:t>注：</a:t>
            </a:r>
            <a:r>
              <a:rPr lang="en-US" altLang="zh-CN" sz="1600" dirty="0" err="1"/>
              <a:t>getTotalLength</a:t>
            </a:r>
            <a:r>
              <a:rPr lang="zh-CN" altLang="en-US" sz="1600" dirty="0"/>
              <a:t>获取路径长度</a:t>
            </a:r>
            <a:endParaRPr lang="zh-CN" altLang="en-US" sz="1600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文本框 9"/>
          <p:cNvSpPr txBox="1"/>
          <p:nvPr/>
        </p:nvSpPr>
        <p:spPr>
          <a:xfrm>
            <a:off x="1007970" y="231626"/>
            <a:ext cx="1403790" cy="259671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/>
            <a:r>
              <a:rPr lang="en-US" altLang="zh-CN" sz="135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SVG</a:t>
            </a:r>
            <a:endParaRPr lang="zh-CN" altLang="en-US" sz="1350" dirty="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4" name="直接连接符 123"/>
          <p:cNvCxnSpPr/>
          <p:nvPr/>
        </p:nvCxnSpPr>
        <p:spPr>
          <a:xfrm>
            <a:off x="1006366" y="501586"/>
            <a:ext cx="7291077" cy="0"/>
          </a:xfrm>
          <a:prstGeom prst="line">
            <a:avLst/>
          </a:prstGeom>
          <a:ln>
            <a:solidFill>
              <a:srgbClr val="41445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5" name="组合 124"/>
          <p:cNvGrpSpPr/>
          <p:nvPr/>
        </p:nvGrpSpPr>
        <p:grpSpPr>
          <a:xfrm>
            <a:off x="8427406" y="345603"/>
            <a:ext cx="193989" cy="174903"/>
            <a:chOff x="3720691" y="2824413"/>
            <a:chExt cx="1341120" cy="1209172"/>
          </a:xfrm>
        </p:grpSpPr>
        <p:sp>
          <p:nvSpPr>
            <p:cNvPr id="126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  <p:sp>
          <p:nvSpPr>
            <p:cNvPr id="127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</p:grpSp>
      <p:grpSp>
        <p:nvGrpSpPr>
          <p:cNvPr id="65" name="组合 64"/>
          <p:cNvGrpSpPr/>
          <p:nvPr/>
        </p:nvGrpSpPr>
        <p:grpSpPr>
          <a:xfrm>
            <a:off x="414620" y="142563"/>
            <a:ext cx="502789" cy="453321"/>
            <a:chOff x="5424755" y="1340768"/>
            <a:chExt cx="670560" cy="604586"/>
          </a:xfrm>
        </p:grpSpPr>
        <p:grpSp>
          <p:nvGrpSpPr>
            <p:cNvPr id="66" name="组合 65"/>
            <p:cNvGrpSpPr/>
            <p:nvPr/>
          </p:nvGrpSpPr>
          <p:grpSpPr>
            <a:xfrm>
              <a:off x="5424755" y="1340768"/>
              <a:ext cx="670560" cy="604586"/>
              <a:chOff x="3720691" y="2824413"/>
              <a:chExt cx="1341120" cy="1209172"/>
            </a:xfrm>
          </p:grpSpPr>
          <p:sp>
            <p:nvSpPr>
              <p:cNvPr id="69" name="Freeform 5"/>
              <p:cNvSpPr/>
              <p:nvPr/>
            </p:nvSpPr>
            <p:spPr bwMode="auto">
              <a:xfrm rot="1855731">
                <a:off x="3720691" y="2824413"/>
                <a:ext cx="1341120" cy="1209172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16200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190500" dist="1143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73" name="Freeform 5"/>
              <p:cNvSpPr/>
              <p:nvPr/>
            </p:nvSpPr>
            <p:spPr bwMode="auto">
              <a:xfrm rot="1855731">
                <a:off x="3764581" y="2863367"/>
                <a:ext cx="1264630" cy="1140208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21594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</p:grpSp>
        <p:sp>
          <p:nvSpPr>
            <p:cNvPr id="67" name="Freeform 5"/>
            <p:cNvSpPr/>
            <p:nvPr/>
          </p:nvSpPr>
          <p:spPr bwMode="auto">
            <a:xfrm rot="1855731">
              <a:off x="5470180" y="1383052"/>
              <a:ext cx="576760" cy="52001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noFill/>
            <a:ln w="9525" cap="flat">
              <a:solidFill>
                <a:srgbClr val="414455"/>
              </a:solidFill>
              <a:prstDash val="sysDash"/>
              <a:miter lim="800000"/>
            </a:ln>
            <a:effectLst/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</p:grpSp>
      <p:pic>
        <p:nvPicPr>
          <p:cNvPr id="2" name="图片 1" descr="00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0535" y="179070"/>
            <a:ext cx="388620" cy="400050"/>
          </a:xfrm>
          <a:prstGeom prst="rect">
            <a:avLst/>
          </a:prstGeom>
        </p:spPr>
      </p:pic>
      <p:grpSp>
        <p:nvGrpSpPr>
          <p:cNvPr id="35" name="组合 34"/>
          <p:cNvGrpSpPr/>
          <p:nvPr/>
        </p:nvGrpSpPr>
        <p:grpSpPr>
          <a:xfrm>
            <a:off x="979805" y="862965"/>
            <a:ext cx="3303905" cy="372745"/>
            <a:chOff x="1543" y="1359"/>
            <a:chExt cx="5203" cy="587"/>
          </a:xfrm>
        </p:grpSpPr>
        <p:sp>
          <p:nvSpPr>
            <p:cNvPr id="3" name="文本框 2"/>
            <p:cNvSpPr txBox="1"/>
            <p:nvPr/>
          </p:nvSpPr>
          <p:spPr>
            <a:xfrm>
              <a:off x="2298" y="1364"/>
              <a:ext cx="4448" cy="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渐变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4" name="组合 33"/>
            <p:cNvGrpSpPr/>
            <p:nvPr/>
          </p:nvGrpSpPr>
          <p:grpSpPr>
            <a:xfrm>
              <a:off x="1543" y="1359"/>
              <a:ext cx="651" cy="587"/>
              <a:chOff x="7541" y="3259"/>
              <a:chExt cx="1356" cy="1223"/>
            </a:xfrm>
          </p:grpSpPr>
          <p:grpSp>
            <p:nvGrpSpPr>
              <p:cNvPr id="33" name="组合 32"/>
              <p:cNvGrpSpPr/>
              <p:nvPr/>
            </p:nvGrpSpPr>
            <p:grpSpPr>
              <a:xfrm>
                <a:off x="7541" y="3259"/>
                <a:ext cx="1356" cy="1223"/>
                <a:chOff x="7541" y="3259"/>
                <a:chExt cx="1356" cy="1223"/>
              </a:xfrm>
            </p:grpSpPr>
            <p:grpSp>
              <p:nvGrpSpPr>
                <p:cNvPr id="25" name="组合 24"/>
                <p:cNvGrpSpPr/>
                <p:nvPr/>
              </p:nvGrpSpPr>
              <p:grpSpPr>
                <a:xfrm>
                  <a:off x="7541" y="3259"/>
                  <a:ext cx="1356" cy="1223"/>
                  <a:chOff x="3720691" y="2824413"/>
                  <a:chExt cx="1341120" cy="1209172"/>
                </a:xfrm>
              </p:grpSpPr>
              <p:sp>
                <p:nvSpPr>
                  <p:cNvPr id="26" name="Freeform 5"/>
                  <p:cNvSpPr/>
                  <p:nvPr/>
                </p:nvSpPr>
                <p:spPr bwMode="auto">
                  <a:xfrm rot="1855731">
                    <a:off x="3720691" y="2824413"/>
                    <a:ext cx="1341120" cy="1209172"/>
                  </a:xfrm>
                  <a:custGeom>
                    <a:avLst/>
                    <a:gdLst>
                      <a:gd name="T0" fmla="*/ 2151 w 2740"/>
                      <a:gd name="T1" fmla="*/ 2315 h 2446"/>
                      <a:gd name="T2" fmla="*/ 2055 w 2740"/>
                      <a:gd name="T3" fmla="*/ 2410 h 2446"/>
                      <a:gd name="T4" fmla="*/ 1918 w 2740"/>
                      <a:gd name="T5" fmla="*/ 2445 h 2446"/>
                      <a:gd name="T6" fmla="*/ 816 w 2740"/>
                      <a:gd name="T7" fmla="*/ 2445 h 2446"/>
                      <a:gd name="T8" fmla="*/ 685 w 2740"/>
                      <a:gd name="T9" fmla="*/ 2410 h 2446"/>
                      <a:gd name="T10" fmla="*/ 589 w 2740"/>
                      <a:gd name="T11" fmla="*/ 2314 h 2446"/>
                      <a:gd name="T12" fmla="*/ 36 w 2740"/>
                      <a:gd name="T13" fmla="*/ 1356 h 2446"/>
                      <a:gd name="T14" fmla="*/ 0 w 2740"/>
                      <a:gd name="T15" fmla="*/ 1223 h 2446"/>
                      <a:gd name="T16" fmla="*/ 36 w 2740"/>
                      <a:gd name="T17" fmla="*/ 1089 h 2446"/>
                      <a:gd name="T18" fmla="*/ 587 w 2740"/>
                      <a:gd name="T19" fmla="*/ 135 h 2446"/>
                      <a:gd name="T20" fmla="*/ 685 w 2740"/>
                      <a:gd name="T21" fmla="*/ 37 h 2446"/>
                      <a:gd name="T22" fmla="*/ 810 w 2740"/>
                      <a:gd name="T23" fmla="*/ 1 h 2446"/>
                      <a:gd name="T24" fmla="*/ 1916 w 2740"/>
                      <a:gd name="T25" fmla="*/ 1 h 2446"/>
                      <a:gd name="T26" fmla="*/ 2055 w 2740"/>
                      <a:gd name="T27" fmla="*/ 37 h 2446"/>
                      <a:gd name="T28" fmla="*/ 2151 w 2740"/>
                      <a:gd name="T29" fmla="*/ 132 h 2446"/>
                      <a:gd name="T30" fmla="*/ 2702 w 2740"/>
                      <a:gd name="T31" fmla="*/ 1086 h 2446"/>
                      <a:gd name="T32" fmla="*/ 2740 w 2740"/>
                      <a:gd name="T33" fmla="*/ 1223 h 2446"/>
                      <a:gd name="T34" fmla="*/ 2701 w 2740"/>
                      <a:gd name="T35" fmla="*/ 1361 h 2446"/>
                      <a:gd name="T36" fmla="*/ 2151 w 2740"/>
                      <a:gd name="T37" fmla="*/ 2315 h 24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2740" h="2446">
                        <a:moveTo>
                          <a:pt x="2151" y="2315"/>
                        </a:moveTo>
                        <a:cubicBezTo>
                          <a:pt x="2128" y="2353"/>
                          <a:pt x="2096" y="2386"/>
                          <a:pt x="2055" y="2410"/>
                        </a:cubicBezTo>
                        <a:cubicBezTo>
                          <a:pt x="2012" y="2435"/>
                          <a:pt x="1965" y="2446"/>
                          <a:pt x="1918" y="2445"/>
                        </a:cubicBezTo>
                        <a:lnTo>
                          <a:pt x="816" y="2445"/>
                        </a:lnTo>
                        <a:cubicBezTo>
                          <a:pt x="772" y="2445"/>
                          <a:pt x="726" y="2434"/>
                          <a:pt x="685" y="2410"/>
                        </a:cubicBezTo>
                        <a:cubicBezTo>
                          <a:pt x="644" y="2386"/>
                          <a:pt x="611" y="2353"/>
                          <a:pt x="589" y="2314"/>
                        </a:cubicBezTo>
                        <a:lnTo>
                          <a:pt x="36" y="1356"/>
                        </a:lnTo>
                        <a:cubicBezTo>
                          <a:pt x="13" y="1317"/>
                          <a:pt x="0" y="1272"/>
                          <a:pt x="0" y="1223"/>
                        </a:cubicBezTo>
                        <a:cubicBezTo>
                          <a:pt x="0" y="1174"/>
                          <a:pt x="13" y="1129"/>
                          <a:pt x="36" y="1089"/>
                        </a:cubicBezTo>
                        <a:lnTo>
                          <a:pt x="587" y="135"/>
                        </a:lnTo>
                        <a:cubicBezTo>
                          <a:pt x="610" y="96"/>
                          <a:pt x="643" y="61"/>
                          <a:pt x="685" y="37"/>
                        </a:cubicBezTo>
                        <a:cubicBezTo>
                          <a:pt x="724" y="14"/>
                          <a:pt x="767" y="2"/>
                          <a:pt x="810" y="1"/>
                        </a:cubicBezTo>
                        <a:lnTo>
                          <a:pt x="1916" y="1"/>
                        </a:lnTo>
                        <a:cubicBezTo>
                          <a:pt x="1963" y="0"/>
                          <a:pt x="2011" y="11"/>
                          <a:pt x="2055" y="37"/>
                        </a:cubicBezTo>
                        <a:cubicBezTo>
                          <a:pt x="2096" y="60"/>
                          <a:pt x="2129" y="93"/>
                          <a:pt x="2151" y="132"/>
                        </a:cubicBezTo>
                        <a:lnTo>
                          <a:pt x="2702" y="1086"/>
                        </a:lnTo>
                        <a:cubicBezTo>
                          <a:pt x="2726" y="1126"/>
                          <a:pt x="2740" y="1173"/>
                          <a:pt x="2740" y="1223"/>
                        </a:cubicBezTo>
                        <a:cubicBezTo>
                          <a:pt x="2740" y="1274"/>
                          <a:pt x="2726" y="1321"/>
                          <a:pt x="2701" y="1361"/>
                        </a:cubicBezTo>
                        <a:lnTo>
                          <a:pt x="2151" y="231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D3D3D3"/>
                      </a:gs>
                      <a:gs pos="100000">
                        <a:srgbClr val="F9F9F9"/>
                      </a:gs>
                    </a:gsLst>
                    <a:lin ang="16200000" scaled="0"/>
                  </a:gradFill>
                  <a:ln w="12700" cap="flat">
                    <a:noFill/>
                    <a:prstDash val="solid"/>
                    <a:miter lim="800000"/>
                  </a:ln>
                  <a:effectLst>
                    <a:outerShdw blurRad="190500" dist="1143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vert="horz" wrap="square" lIns="68562" tIns="34281" rIns="68562" bIns="34281" numCol="1" anchor="t" anchorCtr="0" compatLnSpc="1"/>
                  <a:lstStyle/>
                  <a:p>
                    <a:endParaRPr lang="zh-CN" altLang="en-US" sz="1350"/>
                  </a:p>
                </p:txBody>
              </p:sp>
              <p:sp>
                <p:nvSpPr>
                  <p:cNvPr id="27" name="Freeform 5"/>
                  <p:cNvSpPr/>
                  <p:nvPr/>
                </p:nvSpPr>
                <p:spPr bwMode="auto">
                  <a:xfrm rot="1855731">
                    <a:off x="3764587" y="2864004"/>
                    <a:ext cx="1264630" cy="1140206"/>
                  </a:xfrm>
                  <a:custGeom>
                    <a:avLst/>
                    <a:gdLst>
                      <a:gd name="T0" fmla="*/ 2151 w 2740"/>
                      <a:gd name="T1" fmla="*/ 2315 h 2446"/>
                      <a:gd name="T2" fmla="*/ 2055 w 2740"/>
                      <a:gd name="T3" fmla="*/ 2410 h 2446"/>
                      <a:gd name="T4" fmla="*/ 1918 w 2740"/>
                      <a:gd name="T5" fmla="*/ 2445 h 2446"/>
                      <a:gd name="T6" fmla="*/ 816 w 2740"/>
                      <a:gd name="T7" fmla="*/ 2445 h 2446"/>
                      <a:gd name="T8" fmla="*/ 685 w 2740"/>
                      <a:gd name="T9" fmla="*/ 2410 h 2446"/>
                      <a:gd name="T10" fmla="*/ 589 w 2740"/>
                      <a:gd name="T11" fmla="*/ 2314 h 2446"/>
                      <a:gd name="T12" fmla="*/ 36 w 2740"/>
                      <a:gd name="T13" fmla="*/ 1356 h 2446"/>
                      <a:gd name="T14" fmla="*/ 0 w 2740"/>
                      <a:gd name="T15" fmla="*/ 1223 h 2446"/>
                      <a:gd name="T16" fmla="*/ 36 w 2740"/>
                      <a:gd name="T17" fmla="*/ 1089 h 2446"/>
                      <a:gd name="T18" fmla="*/ 587 w 2740"/>
                      <a:gd name="T19" fmla="*/ 135 h 2446"/>
                      <a:gd name="T20" fmla="*/ 685 w 2740"/>
                      <a:gd name="T21" fmla="*/ 37 h 2446"/>
                      <a:gd name="T22" fmla="*/ 810 w 2740"/>
                      <a:gd name="T23" fmla="*/ 1 h 2446"/>
                      <a:gd name="T24" fmla="*/ 1916 w 2740"/>
                      <a:gd name="T25" fmla="*/ 1 h 2446"/>
                      <a:gd name="T26" fmla="*/ 2055 w 2740"/>
                      <a:gd name="T27" fmla="*/ 37 h 2446"/>
                      <a:gd name="T28" fmla="*/ 2151 w 2740"/>
                      <a:gd name="T29" fmla="*/ 132 h 2446"/>
                      <a:gd name="T30" fmla="*/ 2702 w 2740"/>
                      <a:gd name="T31" fmla="*/ 1086 h 2446"/>
                      <a:gd name="T32" fmla="*/ 2740 w 2740"/>
                      <a:gd name="T33" fmla="*/ 1223 h 2446"/>
                      <a:gd name="T34" fmla="*/ 2701 w 2740"/>
                      <a:gd name="T35" fmla="*/ 1361 h 2446"/>
                      <a:gd name="T36" fmla="*/ 2151 w 2740"/>
                      <a:gd name="T37" fmla="*/ 2315 h 24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2740" h="2446">
                        <a:moveTo>
                          <a:pt x="2151" y="2315"/>
                        </a:moveTo>
                        <a:cubicBezTo>
                          <a:pt x="2128" y="2353"/>
                          <a:pt x="2096" y="2386"/>
                          <a:pt x="2055" y="2410"/>
                        </a:cubicBezTo>
                        <a:cubicBezTo>
                          <a:pt x="2012" y="2435"/>
                          <a:pt x="1965" y="2446"/>
                          <a:pt x="1918" y="2445"/>
                        </a:cubicBezTo>
                        <a:lnTo>
                          <a:pt x="816" y="2445"/>
                        </a:lnTo>
                        <a:cubicBezTo>
                          <a:pt x="772" y="2445"/>
                          <a:pt x="726" y="2434"/>
                          <a:pt x="685" y="2410"/>
                        </a:cubicBezTo>
                        <a:cubicBezTo>
                          <a:pt x="644" y="2386"/>
                          <a:pt x="611" y="2353"/>
                          <a:pt x="589" y="2314"/>
                        </a:cubicBezTo>
                        <a:lnTo>
                          <a:pt x="36" y="1356"/>
                        </a:lnTo>
                        <a:cubicBezTo>
                          <a:pt x="13" y="1317"/>
                          <a:pt x="0" y="1272"/>
                          <a:pt x="0" y="1223"/>
                        </a:cubicBezTo>
                        <a:cubicBezTo>
                          <a:pt x="0" y="1174"/>
                          <a:pt x="13" y="1129"/>
                          <a:pt x="36" y="1089"/>
                        </a:cubicBezTo>
                        <a:lnTo>
                          <a:pt x="587" y="135"/>
                        </a:lnTo>
                        <a:cubicBezTo>
                          <a:pt x="610" y="96"/>
                          <a:pt x="643" y="61"/>
                          <a:pt x="685" y="37"/>
                        </a:cubicBezTo>
                        <a:cubicBezTo>
                          <a:pt x="724" y="14"/>
                          <a:pt x="767" y="2"/>
                          <a:pt x="810" y="1"/>
                        </a:cubicBezTo>
                        <a:lnTo>
                          <a:pt x="1916" y="1"/>
                        </a:lnTo>
                        <a:cubicBezTo>
                          <a:pt x="1963" y="0"/>
                          <a:pt x="2011" y="11"/>
                          <a:pt x="2055" y="37"/>
                        </a:cubicBezTo>
                        <a:cubicBezTo>
                          <a:pt x="2096" y="60"/>
                          <a:pt x="2129" y="93"/>
                          <a:pt x="2151" y="132"/>
                        </a:cubicBezTo>
                        <a:lnTo>
                          <a:pt x="2702" y="1086"/>
                        </a:lnTo>
                        <a:cubicBezTo>
                          <a:pt x="2726" y="1126"/>
                          <a:pt x="2740" y="1173"/>
                          <a:pt x="2740" y="1223"/>
                        </a:cubicBezTo>
                        <a:cubicBezTo>
                          <a:pt x="2740" y="1274"/>
                          <a:pt x="2726" y="1321"/>
                          <a:pt x="2701" y="1361"/>
                        </a:cubicBezTo>
                        <a:lnTo>
                          <a:pt x="2151" y="231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D3D3D3"/>
                      </a:gs>
                      <a:gs pos="100000">
                        <a:srgbClr val="F9F9F9"/>
                      </a:gs>
                    </a:gsLst>
                    <a:lin ang="21594000" scaled="0"/>
                  </a:gradFill>
                  <a:ln w="12700" cap="flat">
                    <a:noFill/>
                    <a:prstDash val="solid"/>
                    <a:miter lim="800000"/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vert="horz" wrap="square" lIns="68562" tIns="34281" rIns="68562" bIns="34281" numCol="1" anchor="t" anchorCtr="0" compatLnSpc="1"/>
                  <a:lstStyle/>
                  <a:p>
                    <a:endParaRPr lang="zh-CN" altLang="en-US" sz="1350"/>
                  </a:p>
                </p:txBody>
              </p:sp>
            </p:grpSp>
            <p:sp>
              <p:nvSpPr>
                <p:cNvPr id="28" name="Freeform 5"/>
                <p:cNvSpPr/>
                <p:nvPr/>
              </p:nvSpPr>
              <p:spPr bwMode="auto">
                <a:xfrm rot="1855731">
                  <a:off x="7634" y="3343"/>
                  <a:ext cx="1171" cy="1055"/>
                </a:xfrm>
                <a:custGeom>
                  <a:avLst/>
                  <a:gdLst>
                    <a:gd name="T0" fmla="*/ 2151 w 2740"/>
                    <a:gd name="T1" fmla="*/ 2315 h 2446"/>
                    <a:gd name="T2" fmla="*/ 2055 w 2740"/>
                    <a:gd name="T3" fmla="*/ 2410 h 2446"/>
                    <a:gd name="T4" fmla="*/ 1918 w 2740"/>
                    <a:gd name="T5" fmla="*/ 2445 h 2446"/>
                    <a:gd name="T6" fmla="*/ 816 w 2740"/>
                    <a:gd name="T7" fmla="*/ 2445 h 2446"/>
                    <a:gd name="T8" fmla="*/ 685 w 2740"/>
                    <a:gd name="T9" fmla="*/ 2410 h 2446"/>
                    <a:gd name="T10" fmla="*/ 589 w 2740"/>
                    <a:gd name="T11" fmla="*/ 2314 h 2446"/>
                    <a:gd name="T12" fmla="*/ 36 w 2740"/>
                    <a:gd name="T13" fmla="*/ 1356 h 2446"/>
                    <a:gd name="T14" fmla="*/ 0 w 2740"/>
                    <a:gd name="T15" fmla="*/ 1223 h 2446"/>
                    <a:gd name="T16" fmla="*/ 36 w 2740"/>
                    <a:gd name="T17" fmla="*/ 1089 h 2446"/>
                    <a:gd name="T18" fmla="*/ 587 w 2740"/>
                    <a:gd name="T19" fmla="*/ 135 h 2446"/>
                    <a:gd name="T20" fmla="*/ 685 w 2740"/>
                    <a:gd name="T21" fmla="*/ 37 h 2446"/>
                    <a:gd name="T22" fmla="*/ 810 w 2740"/>
                    <a:gd name="T23" fmla="*/ 1 h 2446"/>
                    <a:gd name="T24" fmla="*/ 1916 w 2740"/>
                    <a:gd name="T25" fmla="*/ 1 h 2446"/>
                    <a:gd name="T26" fmla="*/ 2055 w 2740"/>
                    <a:gd name="T27" fmla="*/ 37 h 2446"/>
                    <a:gd name="T28" fmla="*/ 2151 w 2740"/>
                    <a:gd name="T29" fmla="*/ 132 h 2446"/>
                    <a:gd name="T30" fmla="*/ 2702 w 2740"/>
                    <a:gd name="T31" fmla="*/ 1086 h 2446"/>
                    <a:gd name="T32" fmla="*/ 2740 w 2740"/>
                    <a:gd name="T33" fmla="*/ 1223 h 2446"/>
                    <a:gd name="T34" fmla="*/ 2701 w 2740"/>
                    <a:gd name="T35" fmla="*/ 1361 h 2446"/>
                    <a:gd name="T36" fmla="*/ 2151 w 2740"/>
                    <a:gd name="T37" fmla="*/ 2315 h 24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740" h="2446">
                      <a:moveTo>
                        <a:pt x="2151" y="2315"/>
                      </a:moveTo>
                      <a:cubicBezTo>
                        <a:pt x="2128" y="2353"/>
                        <a:pt x="2096" y="2386"/>
                        <a:pt x="2055" y="2410"/>
                      </a:cubicBezTo>
                      <a:cubicBezTo>
                        <a:pt x="2012" y="2435"/>
                        <a:pt x="1965" y="2446"/>
                        <a:pt x="1918" y="2445"/>
                      </a:cubicBezTo>
                      <a:lnTo>
                        <a:pt x="816" y="2445"/>
                      </a:lnTo>
                      <a:cubicBezTo>
                        <a:pt x="772" y="2445"/>
                        <a:pt x="726" y="2434"/>
                        <a:pt x="685" y="2410"/>
                      </a:cubicBezTo>
                      <a:cubicBezTo>
                        <a:pt x="644" y="2386"/>
                        <a:pt x="611" y="2353"/>
                        <a:pt x="589" y="2314"/>
                      </a:cubicBezTo>
                      <a:lnTo>
                        <a:pt x="36" y="1356"/>
                      </a:lnTo>
                      <a:cubicBezTo>
                        <a:pt x="13" y="1317"/>
                        <a:pt x="0" y="1272"/>
                        <a:pt x="0" y="1223"/>
                      </a:cubicBezTo>
                      <a:cubicBezTo>
                        <a:pt x="0" y="1174"/>
                        <a:pt x="13" y="1129"/>
                        <a:pt x="36" y="1089"/>
                      </a:cubicBezTo>
                      <a:lnTo>
                        <a:pt x="587" y="135"/>
                      </a:lnTo>
                      <a:cubicBezTo>
                        <a:pt x="610" y="96"/>
                        <a:pt x="643" y="61"/>
                        <a:pt x="685" y="37"/>
                      </a:cubicBezTo>
                      <a:cubicBezTo>
                        <a:pt x="724" y="14"/>
                        <a:pt x="767" y="2"/>
                        <a:pt x="810" y="1"/>
                      </a:cubicBezTo>
                      <a:lnTo>
                        <a:pt x="1916" y="1"/>
                      </a:lnTo>
                      <a:cubicBezTo>
                        <a:pt x="1963" y="0"/>
                        <a:pt x="2011" y="11"/>
                        <a:pt x="2055" y="37"/>
                      </a:cubicBezTo>
                      <a:cubicBezTo>
                        <a:pt x="2096" y="60"/>
                        <a:pt x="2129" y="93"/>
                        <a:pt x="2151" y="132"/>
                      </a:cubicBezTo>
                      <a:lnTo>
                        <a:pt x="2702" y="1086"/>
                      </a:lnTo>
                      <a:cubicBezTo>
                        <a:pt x="2726" y="1126"/>
                        <a:pt x="2740" y="1173"/>
                        <a:pt x="2740" y="1223"/>
                      </a:cubicBezTo>
                      <a:cubicBezTo>
                        <a:pt x="2740" y="1274"/>
                        <a:pt x="2726" y="1321"/>
                        <a:pt x="2701" y="1361"/>
                      </a:cubicBezTo>
                      <a:lnTo>
                        <a:pt x="2151" y="2315"/>
                      </a:lnTo>
                      <a:close/>
                    </a:path>
                  </a:pathLst>
                </a:custGeom>
                <a:noFill/>
                <a:ln w="9525" cap="flat">
                  <a:solidFill>
                    <a:srgbClr val="414455"/>
                  </a:solidFill>
                  <a:prstDash val="sysDash"/>
                  <a:miter lim="800000"/>
                </a:ln>
                <a:effectLst/>
              </p:spPr>
              <p:txBody>
                <a:bodyPr vert="horz" wrap="square" lIns="68562" tIns="34281" rIns="68562" bIns="34281" numCol="1" anchor="t" anchorCtr="0" compatLnSpc="1"/>
                <a:lstStyle/>
                <a:p>
                  <a:endParaRPr lang="zh-CN" altLang="en-US" sz="1350"/>
                </a:p>
              </p:txBody>
            </p:sp>
          </p:grpSp>
          <p:grpSp>
            <p:nvGrpSpPr>
              <p:cNvPr id="4" name="组合 3"/>
              <p:cNvGrpSpPr/>
              <p:nvPr/>
            </p:nvGrpSpPr>
            <p:grpSpPr>
              <a:xfrm>
                <a:off x="7921" y="3535"/>
                <a:ext cx="626" cy="627"/>
                <a:chOff x="11986" y="3265"/>
                <a:chExt cx="869" cy="870"/>
              </a:xfrm>
              <a:solidFill>
                <a:srgbClr val="414455"/>
              </a:solidFill>
            </p:grpSpPr>
            <p:sp>
              <p:nvSpPr>
                <p:cNvPr id="51" name="Freeform 51"/>
                <p:cNvSpPr/>
                <p:nvPr/>
              </p:nvSpPr>
              <p:spPr bwMode="auto">
                <a:xfrm>
                  <a:off x="12333" y="3618"/>
                  <a:ext cx="255" cy="255"/>
                </a:xfrm>
                <a:custGeom>
                  <a:avLst/>
                  <a:gdLst>
                    <a:gd name="T0" fmla="*/ 56 w 56"/>
                    <a:gd name="T1" fmla="*/ 18 h 56"/>
                    <a:gd name="T2" fmla="*/ 56 w 56"/>
                    <a:gd name="T3" fmla="*/ 17 h 56"/>
                    <a:gd name="T4" fmla="*/ 38 w 56"/>
                    <a:gd name="T5" fmla="*/ 0 h 56"/>
                    <a:gd name="T6" fmla="*/ 37 w 56"/>
                    <a:gd name="T7" fmla="*/ 0 h 56"/>
                    <a:gd name="T8" fmla="*/ 0 w 56"/>
                    <a:gd name="T9" fmla="*/ 37 h 56"/>
                    <a:gd name="T10" fmla="*/ 0 w 56"/>
                    <a:gd name="T11" fmla="*/ 38 h 56"/>
                    <a:gd name="T12" fmla="*/ 17 w 56"/>
                    <a:gd name="T13" fmla="*/ 55 h 56"/>
                    <a:gd name="T14" fmla="*/ 18 w 56"/>
                    <a:gd name="T15" fmla="*/ 56 h 56"/>
                    <a:gd name="T16" fmla="*/ 19 w 56"/>
                    <a:gd name="T17" fmla="*/ 55 h 56"/>
                    <a:gd name="T18" fmla="*/ 56 w 56"/>
                    <a:gd name="T19" fmla="*/ 19 h 56"/>
                    <a:gd name="T20" fmla="*/ 56 w 56"/>
                    <a:gd name="T21" fmla="*/ 18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56" h="56">
                      <a:moveTo>
                        <a:pt x="56" y="18"/>
                      </a:moveTo>
                      <a:cubicBezTo>
                        <a:pt x="56" y="18"/>
                        <a:pt x="56" y="17"/>
                        <a:pt x="56" y="17"/>
                      </a:cubicBezTo>
                      <a:cubicBezTo>
                        <a:pt x="38" y="0"/>
                        <a:pt x="38" y="0"/>
                        <a:pt x="38" y="0"/>
                      </a:cubicBezTo>
                      <a:cubicBezTo>
                        <a:pt x="38" y="0"/>
                        <a:pt x="37" y="0"/>
                        <a:pt x="37" y="0"/>
                      </a:cubicBezTo>
                      <a:cubicBezTo>
                        <a:pt x="0" y="37"/>
                        <a:pt x="0" y="37"/>
                        <a:pt x="0" y="37"/>
                      </a:cubicBezTo>
                      <a:cubicBezTo>
                        <a:pt x="0" y="37"/>
                        <a:pt x="0" y="38"/>
                        <a:pt x="0" y="38"/>
                      </a:cubicBezTo>
                      <a:cubicBezTo>
                        <a:pt x="17" y="55"/>
                        <a:pt x="17" y="55"/>
                        <a:pt x="17" y="55"/>
                      </a:cubicBezTo>
                      <a:cubicBezTo>
                        <a:pt x="18" y="56"/>
                        <a:pt x="18" y="56"/>
                        <a:pt x="18" y="56"/>
                      </a:cubicBezTo>
                      <a:cubicBezTo>
                        <a:pt x="18" y="56"/>
                        <a:pt x="19" y="56"/>
                        <a:pt x="19" y="55"/>
                      </a:cubicBezTo>
                      <a:cubicBezTo>
                        <a:pt x="56" y="19"/>
                        <a:pt x="56" y="19"/>
                        <a:pt x="56" y="19"/>
                      </a:cubicBezTo>
                      <a:cubicBezTo>
                        <a:pt x="56" y="19"/>
                        <a:pt x="56" y="18"/>
                        <a:pt x="56" y="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2" name="Freeform 52"/>
                <p:cNvSpPr/>
                <p:nvPr/>
              </p:nvSpPr>
              <p:spPr bwMode="auto">
                <a:xfrm>
                  <a:off x="11986" y="3265"/>
                  <a:ext cx="492" cy="498"/>
                </a:xfrm>
                <a:custGeom>
                  <a:avLst/>
                  <a:gdLst>
                    <a:gd name="T0" fmla="*/ 108 w 109"/>
                    <a:gd name="T1" fmla="*/ 68 h 110"/>
                    <a:gd name="T2" fmla="*/ 41 w 109"/>
                    <a:gd name="T3" fmla="*/ 1 h 110"/>
                    <a:gd name="T4" fmla="*/ 40 w 109"/>
                    <a:gd name="T5" fmla="*/ 1 h 110"/>
                    <a:gd name="T6" fmla="*/ 0 w 109"/>
                    <a:gd name="T7" fmla="*/ 41 h 110"/>
                    <a:gd name="T8" fmla="*/ 0 w 109"/>
                    <a:gd name="T9" fmla="*/ 41 h 110"/>
                    <a:gd name="T10" fmla="*/ 0 w 109"/>
                    <a:gd name="T11" fmla="*/ 42 h 110"/>
                    <a:gd name="T12" fmla="*/ 67 w 109"/>
                    <a:gd name="T13" fmla="*/ 109 h 110"/>
                    <a:gd name="T14" fmla="*/ 68 w 109"/>
                    <a:gd name="T15" fmla="*/ 110 h 110"/>
                    <a:gd name="T16" fmla="*/ 68 w 109"/>
                    <a:gd name="T17" fmla="*/ 109 h 110"/>
                    <a:gd name="T18" fmla="*/ 108 w 109"/>
                    <a:gd name="T19" fmla="*/ 69 h 110"/>
                    <a:gd name="T20" fmla="*/ 108 w 109"/>
                    <a:gd name="T21" fmla="*/ 68 h 1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09" h="110">
                      <a:moveTo>
                        <a:pt x="108" y="68"/>
                      </a:moveTo>
                      <a:cubicBezTo>
                        <a:pt x="41" y="1"/>
                        <a:pt x="41" y="1"/>
                        <a:pt x="41" y="1"/>
                      </a:cubicBezTo>
                      <a:cubicBezTo>
                        <a:pt x="41" y="0"/>
                        <a:pt x="40" y="0"/>
                        <a:pt x="40" y="1"/>
                      </a:cubicBezTo>
                      <a:cubicBezTo>
                        <a:pt x="0" y="41"/>
                        <a:pt x="0" y="41"/>
                        <a:pt x="0" y="41"/>
                      </a:cubicBezTo>
                      <a:cubicBezTo>
                        <a:pt x="0" y="41"/>
                        <a:pt x="0" y="41"/>
                        <a:pt x="0" y="41"/>
                      </a:cubicBezTo>
                      <a:cubicBezTo>
                        <a:pt x="0" y="42"/>
                        <a:pt x="0" y="42"/>
                        <a:pt x="0" y="42"/>
                      </a:cubicBezTo>
                      <a:cubicBezTo>
                        <a:pt x="67" y="109"/>
                        <a:pt x="67" y="109"/>
                        <a:pt x="67" y="109"/>
                      </a:cubicBezTo>
                      <a:cubicBezTo>
                        <a:pt x="67" y="109"/>
                        <a:pt x="67" y="110"/>
                        <a:pt x="68" y="110"/>
                      </a:cubicBezTo>
                      <a:cubicBezTo>
                        <a:pt x="68" y="110"/>
                        <a:pt x="68" y="109"/>
                        <a:pt x="68" y="109"/>
                      </a:cubicBezTo>
                      <a:cubicBezTo>
                        <a:pt x="108" y="69"/>
                        <a:pt x="108" y="69"/>
                        <a:pt x="108" y="69"/>
                      </a:cubicBezTo>
                      <a:cubicBezTo>
                        <a:pt x="109" y="69"/>
                        <a:pt x="109" y="68"/>
                        <a:pt x="108" y="6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3" name="Freeform 53"/>
                <p:cNvSpPr>
                  <a:spLocks noEditPoints="1"/>
                </p:cNvSpPr>
                <p:nvPr/>
              </p:nvSpPr>
              <p:spPr bwMode="auto">
                <a:xfrm>
                  <a:off x="12451" y="3735"/>
                  <a:ext cx="405" cy="400"/>
                </a:xfrm>
                <a:custGeom>
                  <a:avLst/>
                  <a:gdLst>
                    <a:gd name="T0" fmla="*/ 88 w 89"/>
                    <a:gd name="T1" fmla="*/ 81 h 88"/>
                    <a:gd name="T2" fmla="*/ 69 w 89"/>
                    <a:gd name="T3" fmla="*/ 25 h 88"/>
                    <a:gd name="T4" fmla="*/ 68 w 89"/>
                    <a:gd name="T5" fmla="*/ 24 h 88"/>
                    <a:gd name="T6" fmla="*/ 35 w 89"/>
                    <a:gd name="T7" fmla="*/ 0 h 88"/>
                    <a:gd name="T8" fmla="*/ 33 w 89"/>
                    <a:gd name="T9" fmla="*/ 0 h 88"/>
                    <a:gd name="T10" fmla="*/ 0 w 89"/>
                    <a:gd name="T11" fmla="*/ 33 h 88"/>
                    <a:gd name="T12" fmla="*/ 0 w 89"/>
                    <a:gd name="T13" fmla="*/ 35 h 88"/>
                    <a:gd name="T14" fmla="*/ 24 w 89"/>
                    <a:gd name="T15" fmla="*/ 68 h 88"/>
                    <a:gd name="T16" fmla="*/ 25 w 89"/>
                    <a:gd name="T17" fmla="*/ 69 h 88"/>
                    <a:gd name="T18" fmla="*/ 81 w 89"/>
                    <a:gd name="T19" fmla="*/ 88 h 88"/>
                    <a:gd name="T20" fmla="*/ 81 w 89"/>
                    <a:gd name="T21" fmla="*/ 88 h 88"/>
                    <a:gd name="T22" fmla="*/ 82 w 89"/>
                    <a:gd name="T23" fmla="*/ 88 h 88"/>
                    <a:gd name="T24" fmla="*/ 88 w 89"/>
                    <a:gd name="T25" fmla="*/ 82 h 88"/>
                    <a:gd name="T26" fmla="*/ 88 w 89"/>
                    <a:gd name="T27" fmla="*/ 81 h 88"/>
                    <a:gd name="T28" fmla="*/ 51 w 89"/>
                    <a:gd name="T29" fmla="*/ 51 h 88"/>
                    <a:gd name="T30" fmla="*/ 38 w 89"/>
                    <a:gd name="T31" fmla="*/ 51 h 88"/>
                    <a:gd name="T32" fmla="*/ 36 w 89"/>
                    <a:gd name="T33" fmla="*/ 44 h 88"/>
                    <a:gd name="T34" fmla="*/ 38 w 89"/>
                    <a:gd name="T35" fmla="*/ 38 h 88"/>
                    <a:gd name="T36" fmla="*/ 45 w 89"/>
                    <a:gd name="T37" fmla="*/ 35 h 88"/>
                    <a:gd name="T38" fmla="*/ 51 w 89"/>
                    <a:gd name="T39" fmla="*/ 38 h 88"/>
                    <a:gd name="T40" fmla="*/ 51 w 89"/>
                    <a:gd name="T41" fmla="*/ 51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89" h="88">
                      <a:moveTo>
                        <a:pt x="88" y="81"/>
                      </a:moveTo>
                      <a:cubicBezTo>
                        <a:pt x="88" y="80"/>
                        <a:pt x="74" y="64"/>
                        <a:pt x="69" y="25"/>
                      </a:cubicBezTo>
                      <a:cubicBezTo>
                        <a:pt x="69" y="24"/>
                        <a:pt x="69" y="24"/>
                        <a:pt x="68" y="24"/>
                      </a:cubicBezTo>
                      <a:cubicBezTo>
                        <a:pt x="68" y="24"/>
                        <a:pt x="55" y="20"/>
                        <a:pt x="35" y="0"/>
                      </a:cubicBezTo>
                      <a:cubicBezTo>
                        <a:pt x="34" y="0"/>
                        <a:pt x="34" y="0"/>
                        <a:pt x="33" y="0"/>
                      </a:cubicBezTo>
                      <a:cubicBezTo>
                        <a:pt x="0" y="33"/>
                        <a:pt x="0" y="33"/>
                        <a:pt x="0" y="33"/>
                      </a:cubicBezTo>
                      <a:cubicBezTo>
                        <a:pt x="0" y="34"/>
                        <a:pt x="0" y="34"/>
                        <a:pt x="0" y="35"/>
                      </a:cubicBezTo>
                      <a:cubicBezTo>
                        <a:pt x="21" y="55"/>
                        <a:pt x="24" y="68"/>
                        <a:pt x="24" y="68"/>
                      </a:cubicBezTo>
                      <a:cubicBezTo>
                        <a:pt x="24" y="68"/>
                        <a:pt x="24" y="69"/>
                        <a:pt x="25" y="69"/>
                      </a:cubicBezTo>
                      <a:cubicBezTo>
                        <a:pt x="64" y="74"/>
                        <a:pt x="81" y="88"/>
                        <a:pt x="81" y="88"/>
                      </a:cubicBezTo>
                      <a:cubicBezTo>
                        <a:pt x="81" y="88"/>
                        <a:pt x="81" y="88"/>
                        <a:pt x="81" y="88"/>
                      </a:cubicBezTo>
                      <a:cubicBezTo>
                        <a:pt x="82" y="88"/>
                        <a:pt x="82" y="88"/>
                        <a:pt x="82" y="88"/>
                      </a:cubicBezTo>
                      <a:cubicBezTo>
                        <a:pt x="88" y="82"/>
                        <a:pt x="88" y="82"/>
                        <a:pt x="88" y="82"/>
                      </a:cubicBezTo>
                      <a:cubicBezTo>
                        <a:pt x="89" y="82"/>
                        <a:pt x="89" y="81"/>
                        <a:pt x="88" y="81"/>
                      </a:cubicBezTo>
                      <a:close/>
                      <a:moveTo>
                        <a:pt x="51" y="51"/>
                      </a:moveTo>
                      <a:cubicBezTo>
                        <a:pt x="48" y="54"/>
                        <a:pt x="42" y="54"/>
                        <a:pt x="38" y="51"/>
                      </a:cubicBezTo>
                      <a:cubicBezTo>
                        <a:pt x="37" y="49"/>
                        <a:pt x="36" y="47"/>
                        <a:pt x="36" y="44"/>
                      </a:cubicBezTo>
                      <a:cubicBezTo>
                        <a:pt x="36" y="42"/>
                        <a:pt x="37" y="40"/>
                        <a:pt x="38" y="38"/>
                      </a:cubicBezTo>
                      <a:cubicBezTo>
                        <a:pt x="40" y="36"/>
                        <a:pt x="42" y="35"/>
                        <a:pt x="45" y="35"/>
                      </a:cubicBezTo>
                      <a:cubicBezTo>
                        <a:pt x="47" y="35"/>
                        <a:pt x="49" y="36"/>
                        <a:pt x="51" y="38"/>
                      </a:cubicBezTo>
                      <a:cubicBezTo>
                        <a:pt x="54" y="42"/>
                        <a:pt x="54" y="47"/>
                        <a:pt x="51" y="5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29" name="文本框 28"/>
          <p:cNvSpPr txBox="1"/>
          <p:nvPr/>
        </p:nvSpPr>
        <p:spPr>
          <a:xfrm>
            <a:off x="1263392" y="1487284"/>
            <a:ext cx="678731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1.</a:t>
            </a:r>
            <a:r>
              <a:rPr lang="zh-CN" altLang="en-US" sz="1600" dirty="0"/>
              <a:t>线性渐变</a:t>
            </a:r>
            <a:endParaRPr lang="zh-CN" altLang="en-US" sz="1600" dirty="0"/>
          </a:p>
          <a:p>
            <a:r>
              <a:rPr lang="en-US" altLang="zh-CN" sz="1200" dirty="0"/>
              <a:t>&lt;</a:t>
            </a:r>
            <a:r>
              <a:rPr lang="en-US" altLang="zh-CN" sz="1200" dirty="0" err="1"/>
              <a:t>defs</a:t>
            </a:r>
            <a:r>
              <a:rPr lang="en-US" altLang="zh-CN" sz="1200" dirty="0"/>
              <a:t>&gt;</a:t>
            </a:r>
            <a:endParaRPr lang="en-US" altLang="zh-CN" sz="1200" dirty="0"/>
          </a:p>
          <a:p>
            <a:r>
              <a:rPr lang="en-US" altLang="zh-CN" sz="1200" dirty="0"/>
              <a:t>    &lt;</a:t>
            </a:r>
            <a:r>
              <a:rPr lang="en-US" altLang="zh-CN" sz="1200" dirty="0" err="1"/>
              <a:t>linearGradient</a:t>
            </a:r>
            <a:r>
              <a:rPr lang="en-US" altLang="zh-CN" sz="1200" dirty="0"/>
              <a:t> id="bg1" x1="0" y1="0" x2="0" y2="100%"&gt;</a:t>
            </a:r>
            <a:endParaRPr lang="en-US" altLang="zh-CN" sz="1200" dirty="0"/>
          </a:p>
          <a:p>
            <a:r>
              <a:rPr lang="en-US" altLang="zh-CN" sz="1200" dirty="0"/>
              <a:t>        &lt;stop offset="0%" style="</a:t>
            </a:r>
            <a:r>
              <a:rPr lang="en-US" altLang="zh-CN" sz="1200" dirty="0" err="1"/>
              <a:t>stop-color:rgb</a:t>
            </a:r>
            <a:r>
              <a:rPr lang="en-US" altLang="zh-CN" sz="1200" dirty="0"/>
              <a:t>(255,255,0);"/&gt;</a:t>
            </a:r>
            <a:endParaRPr lang="en-US" altLang="zh-CN" sz="1200" dirty="0"/>
          </a:p>
          <a:p>
            <a:r>
              <a:rPr lang="en-US" altLang="zh-CN" sz="1200" dirty="0"/>
              <a:t>        &lt;stop offset="100%" style="</a:t>
            </a:r>
            <a:r>
              <a:rPr lang="en-US" altLang="zh-CN" sz="1200" dirty="0" err="1"/>
              <a:t>stop-color:rgb</a:t>
            </a:r>
            <a:r>
              <a:rPr lang="en-US" altLang="zh-CN" sz="1200" dirty="0"/>
              <a:t>(255,0,0);"/&gt;</a:t>
            </a:r>
            <a:endParaRPr lang="en-US" altLang="zh-CN" sz="1200" dirty="0"/>
          </a:p>
          <a:p>
            <a:r>
              <a:rPr lang="en-US" altLang="zh-CN" sz="1200" dirty="0"/>
              <a:t>    &lt;/</a:t>
            </a:r>
            <a:r>
              <a:rPr lang="en-US" altLang="zh-CN" sz="1200" dirty="0" err="1"/>
              <a:t>linearGradient</a:t>
            </a:r>
            <a:r>
              <a:rPr lang="en-US" altLang="zh-CN" sz="1200" dirty="0"/>
              <a:t>&gt;</a:t>
            </a:r>
            <a:endParaRPr lang="en-US" altLang="zh-CN" sz="1200" dirty="0"/>
          </a:p>
          <a:p>
            <a:r>
              <a:rPr lang="en-US" altLang="zh-CN" sz="1200" dirty="0"/>
              <a:t>&lt;/</a:t>
            </a:r>
            <a:r>
              <a:rPr lang="en-US" altLang="zh-CN" sz="1200" dirty="0" err="1"/>
              <a:t>defs</a:t>
            </a:r>
            <a:r>
              <a:rPr lang="en-US" altLang="zh-CN" sz="1200" dirty="0"/>
              <a:t>&gt;</a:t>
            </a:r>
            <a:endParaRPr lang="en-US" altLang="zh-CN" sz="1200" dirty="0"/>
          </a:p>
          <a:p>
            <a:r>
              <a:rPr lang="en-US" altLang="zh-CN" sz="1200" dirty="0"/>
              <a:t>&lt;</a:t>
            </a:r>
            <a:r>
              <a:rPr lang="en-US" altLang="zh-CN" sz="1200" dirty="0" err="1"/>
              <a:t>rect</a:t>
            </a:r>
            <a:r>
              <a:rPr lang="en-US" altLang="zh-CN" sz="1200" dirty="0"/>
              <a:t> x="0" y="0" width="500" height="500"style="</a:t>
            </a:r>
            <a:r>
              <a:rPr lang="en-US" altLang="zh-CN" sz="1200" dirty="0" err="1"/>
              <a:t>fill:url</a:t>
            </a:r>
            <a:r>
              <a:rPr lang="en-US" altLang="zh-CN" sz="1200" dirty="0"/>
              <a:t>(#bg1)"/&gt;</a:t>
            </a:r>
            <a:endParaRPr lang="en-US" altLang="zh-CN" sz="1200" dirty="0"/>
          </a:p>
          <a:p>
            <a:endParaRPr lang="en-US" altLang="zh-CN" sz="1200" dirty="0"/>
          </a:p>
          <a:p>
            <a:r>
              <a:rPr lang="en-US" altLang="zh-CN" sz="1600" dirty="0"/>
              <a:t>2.</a:t>
            </a:r>
            <a:r>
              <a:rPr lang="zh-CN" altLang="en-US" sz="1600" dirty="0"/>
              <a:t>径向渐变</a:t>
            </a:r>
            <a:endParaRPr lang="zh-CN" altLang="en-US" sz="1600" dirty="0"/>
          </a:p>
          <a:p>
            <a:r>
              <a:rPr lang="en-US" altLang="zh-CN" sz="1200" dirty="0"/>
              <a:t>&lt;</a:t>
            </a:r>
            <a:r>
              <a:rPr lang="en-US" altLang="zh-CN" sz="1200" dirty="0" err="1"/>
              <a:t>defs</a:t>
            </a:r>
            <a:r>
              <a:rPr lang="en-US" altLang="zh-CN" sz="1200" dirty="0"/>
              <a:t>&gt;</a:t>
            </a:r>
            <a:endParaRPr lang="en-US" altLang="zh-CN" sz="1200" dirty="0"/>
          </a:p>
          <a:p>
            <a:r>
              <a:rPr lang="en-US" altLang="zh-CN" sz="1200" dirty="0"/>
              <a:t>    &lt;</a:t>
            </a:r>
            <a:r>
              <a:rPr lang="en-US" altLang="zh-CN" sz="1200" dirty="0" err="1"/>
              <a:t>radialGradient</a:t>
            </a:r>
            <a:r>
              <a:rPr lang="en-US" altLang="zh-CN" sz="1200" dirty="0"/>
              <a:t> id="bg2" cx="50%" cy="50%" r="50%" </a:t>
            </a:r>
            <a:r>
              <a:rPr lang="en-US" altLang="zh-CN" sz="1200" dirty="0" err="1"/>
              <a:t>fx</a:t>
            </a:r>
            <a:r>
              <a:rPr lang="en-US" altLang="zh-CN" sz="1200" dirty="0"/>
              <a:t>="50%" </a:t>
            </a:r>
            <a:r>
              <a:rPr lang="en-US" altLang="zh-CN" sz="1200" dirty="0" err="1"/>
              <a:t>fy</a:t>
            </a:r>
            <a:r>
              <a:rPr lang="en-US" altLang="zh-CN" sz="1200" dirty="0"/>
              <a:t>="50%"&gt;</a:t>
            </a:r>
            <a:endParaRPr lang="en-US" altLang="zh-CN" sz="1200" dirty="0"/>
          </a:p>
          <a:p>
            <a:r>
              <a:rPr lang="en-US" altLang="zh-CN" sz="1200" dirty="0"/>
              <a:t>        &lt;stop offset="0%" style="</a:t>
            </a:r>
            <a:r>
              <a:rPr lang="en-US" altLang="zh-CN" sz="1200" dirty="0" err="1"/>
              <a:t>stop-color:green</a:t>
            </a:r>
            <a:r>
              <a:rPr lang="en-US" altLang="zh-CN" sz="1200" dirty="0"/>
              <a:t>;"/&gt;</a:t>
            </a:r>
            <a:endParaRPr lang="en-US" altLang="zh-CN" sz="1200" dirty="0"/>
          </a:p>
          <a:p>
            <a:r>
              <a:rPr lang="en-US" altLang="zh-CN" sz="1200" dirty="0"/>
              <a:t>        &lt;stop offset="100%" style="</a:t>
            </a:r>
            <a:r>
              <a:rPr lang="en-US" altLang="zh-CN" sz="1200" dirty="0" err="1"/>
              <a:t>stop-color:red</a:t>
            </a:r>
            <a:r>
              <a:rPr lang="en-US" altLang="zh-CN" sz="1200" dirty="0"/>
              <a:t>;"/&gt;</a:t>
            </a:r>
            <a:endParaRPr lang="en-US" altLang="zh-CN" sz="1200" dirty="0"/>
          </a:p>
          <a:p>
            <a:r>
              <a:rPr lang="en-US" altLang="zh-CN" sz="1200" dirty="0"/>
              <a:t>    &lt;/</a:t>
            </a:r>
            <a:r>
              <a:rPr lang="en-US" altLang="zh-CN" sz="1200" dirty="0" err="1"/>
              <a:t>radialGradient</a:t>
            </a:r>
            <a:r>
              <a:rPr lang="en-US" altLang="zh-CN" sz="1200" dirty="0"/>
              <a:t>&gt;</a:t>
            </a:r>
            <a:endParaRPr lang="en-US" altLang="zh-CN" sz="1200" dirty="0"/>
          </a:p>
          <a:p>
            <a:r>
              <a:rPr lang="en-US" altLang="zh-CN" sz="1200" dirty="0"/>
              <a:t>&lt;/</a:t>
            </a:r>
            <a:r>
              <a:rPr lang="en-US" altLang="zh-CN" sz="1200" dirty="0" err="1"/>
              <a:t>defs</a:t>
            </a:r>
            <a:r>
              <a:rPr lang="en-US" altLang="zh-CN" sz="1200" dirty="0"/>
              <a:t>&gt;</a:t>
            </a:r>
            <a:endParaRPr lang="en-US" altLang="zh-CN" sz="1200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文本框 9"/>
          <p:cNvSpPr txBox="1"/>
          <p:nvPr/>
        </p:nvSpPr>
        <p:spPr>
          <a:xfrm>
            <a:off x="1007970" y="231626"/>
            <a:ext cx="1403790" cy="259671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/>
            <a:r>
              <a:rPr lang="en-US" altLang="zh-CN" sz="135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SVG</a:t>
            </a:r>
            <a:endParaRPr lang="zh-CN" altLang="en-US" sz="1350" dirty="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4" name="直接连接符 123"/>
          <p:cNvCxnSpPr/>
          <p:nvPr/>
        </p:nvCxnSpPr>
        <p:spPr>
          <a:xfrm>
            <a:off x="1006366" y="501586"/>
            <a:ext cx="7291077" cy="0"/>
          </a:xfrm>
          <a:prstGeom prst="line">
            <a:avLst/>
          </a:prstGeom>
          <a:ln>
            <a:solidFill>
              <a:srgbClr val="41445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5" name="组合 124"/>
          <p:cNvGrpSpPr/>
          <p:nvPr/>
        </p:nvGrpSpPr>
        <p:grpSpPr>
          <a:xfrm>
            <a:off x="8427406" y="345603"/>
            <a:ext cx="193989" cy="174903"/>
            <a:chOff x="3720691" y="2824413"/>
            <a:chExt cx="1341120" cy="1209172"/>
          </a:xfrm>
        </p:grpSpPr>
        <p:sp>
          <p:nvSpPr>
            <p:cNvPr id="126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  <p:sp>
          <p:nvSpPr>
            <p:cNvPr id="127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</p:grpSp>
      <p:grpSp>
        <p:nvGrpSpPr>
          <p:cNvPr id="65" name="组合 64"/>
          <p:cNvGrpSpPr/>
          <p:nvPr/>
        </p:nvGrpSpPr>
        <p:grpSpPr>
          <a:xfrm>
            <a:off x="414620" y="142563"/>
            <a:ext cx="502789" cy="453321"/>
            <a:chOff x="5424755" y="1340768"/>
            <a:chExt cx="670560" cy="604586"/>
          </a:xfrm>
        </p:grpSpPr>
        <p:grpSp>
          <p:nvGrpSpPr>
            <p:cNvPr id="66" name="组合 65"/>
            <p:cNvGrpSpPr/>
            <p:nvPr/>
          </p:nvGrpSpPr>
          <p:grpSpPr>
            <a:xfrm>
              <a:off x="5424755" y="1340768"/>
              <a:ext cx="670560" cy="604586"/>
              <a:chOff x="3720691" y="2824413"/>
              <a:chExt cx="1341120" cy="1209172"/>
            </a:xfrm>
          </p:grpSpPr>
          <p:sp>
            <p:nvSpPr>
              <p:cNvPr id="69" name="Freeform 5"/>
              <p:cNvSpPr/>
              <p:nvPr/>
            </p:nvSpPr>
            <p:spPr bwMode="auto">
              <a:xfrm rot="1855731">
                <a:off x="3720691" y="2824413"/>
                <a:ext cx="1341120" cy="1209172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16200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190500" dist="1143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73" name="Freeform 5"/>
              <p:cNvSpPr/>
              <p:nvPr/>
            </p:nvSpPr>
            <p:spPr bwMode="auto">
              <a:xfrm rot="1855731">
                <a:off x="3764581" y="2863367"/>
                <a:ext cx="1264630" cy="1140208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21594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</p:grpSp>
        <p:sp>
          <p:nvSpPr>
            <p:cNvPr id="67" name="Freeform 5"/>
            <p:cNvSpPr/>
            <p:nvPr/>
          </p:nvSpPr>
          <p:spPr bwMode="auto">
            <a:xfrm rot="1855731">
              <a:off x="5470180" y="1383052"/>
              <a:ext cx="576760" cy="52001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noFill/>
            <a:ln w="9525" cap="flat">
              <a:solidFill>
                <a:srgbClr val="414455"/>
              </a:solidFill>
              <a:prstDash val="sysDash"/>
              <a:miter lim="800000"/>
            </a:ln>
            <a:effectLst/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</p:grpSp>
      <p:pic>
        <p:nvPicPr>
          <p:cNvPr id="2" name="图片 1" descr="00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0535" y="179070"/>
            <a:ext cx="388620" cy="400050"/>
          </a:xfrm>
          <a:prstGeom prst="rect">
            <a:avLst/>
          </a:prstGeom>
        </p:spPr>
      </p:pic>
      <p:grpSp>
        <p:nvGrpSpPr>
          <p:cNvPr id="35" name="组合 34"/>
          <p:cNvGrpSpPr/>
          <p:nvPr/>
        </p:nvGrpSpPr>
        <p:grpSpPr>
          <a:xfrm>
            <a:off x="979805" y="862965"/>
            <a:ext cx="3303905" cy="372745"/>
            <a:chOff x="1543" y="1359"/>
            <a:chExt cx="5203" cy="587"/>
          </a:xfrm>
        </p:grpSpPr>
        <p:sp>
          <p:nvSpPr>
            <p:cNvPr id="3" name="文本框 2"/>
            <p:cNvSpPr txBox="1"/>
            <p:nvPr/>
          </p:nvSpPr>
          <p:spPr>
            <a:xfrm>
              <a:off x="2298" y="1364"/>
              <a:ext cx="4448" cy="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滤镜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4" name="组合 33"/>
            <p:cNvGrpSpPr/>
            <p:nvPr/>
          </p:nvGrpSpPr>
          <p:grpSpPr>
            <a:xfrm>
              <a:off x="1543" y="1359"/>
              <a:ext cx="651" cy="587"/>
              <a:chOff x="7541" y="3259"/>
              <a:chExt cx="1356" cy="1223"/>
            </a:xfrm>
          </p:grpSpPr>
          <p:grpSp>
            <p:nvGrpSpPr>
              <p:cNvPr id="33" name="组合 32"/>
              <p:cNvGrpSpPr/>
              <p:nvPr/>
            </p:nvGrpSpPr>
            <p:grpSpPr>
              <a:xfrm>
                <a:off x="7541" y="3259"/>
                <a:ext cx="1356" cy="1223"/>
                <a:chOff x="7541" y="3259"/>
                <a:chExt cx="1356" cy="1223"/>
              </a:xfrm>
            </p:grpSpPr>
            <p:grpSp>
              <p:nvGrpSpPr>
                <p:cNvPr id="25" name="组合 24"/>
                <p:cNvGrpSpPr/>
                <p:nvPr/>
              </p:nvGrpSpPr>
              <p:grpSpPr>
                <a:xfrm>
                  <a:off x="7541" y="3259"/>
                  <a:ext cx="1356" cy="1223"/>
                  <a:chOff x="3720691" y="2824413"/>
                  <a:chExt cx="1341120" cy="1209172"/>
                </a:xfrm>
              </p:grpSpPr>
              <p:sp>
                <p:nvSpPr>
                  <p:cNvPr id="26" name="Freeform 5"/>
                  <p:cNvSpPr/>
                  <p:nvPr/>
                </p:nvSpPr>
                <p:spPr bwMode="auto">
                  <a:xfrm rot="1855731">
                    <a:off x="3720691" y="2824413"/>
                    <a:ext cx="1341120" cy="1209172"/>
                  </a:xfrm>
                  <a:custGeom>
                    <a:avLst/>
                    <a:gdLst>
                      <a:gd name="T0" fmla="*/ 2151 w 2740"/>
                      <a:gd name="T1" fmla="*/ 2315 h 2446"/>
                      <a:gd name="T2" fmla="*/ 2055 w 2740"/>
                      <a:gd name="T3" fmla="*/ 2410 h 2446"/>
                      <a:gd name="T4" fmla="*/ 1918 w 2740"/>
                      <a:gd name="T5" fmla="*/ 2445 h 2446"/>
                      <a:gd name="T6" fmla="*/ 816 w 2740"/>
                      <a:gd name="T7" fmla="*/ 2445 h 2446"/>
                      <a:gd name="T8" fmla="*/ 685 w 2740"/>
                      <a:gd name="T9" fmla="*/ 2410 h 2446"/>
                      <a:gd name="T10" fmla="*/ 589 w 2740"/>
                      <a:gd name="T11" fmla="*/ 2314 h 2446"/>
                      <a:gd name="T12" fmla="*/ 36 w 2740"/>
                      <a:gd name="T13" fmla="*/ 1356 h 2446"/>
                      <a:gd name="T14" fmla="*/ 0 w 2740"/>
                      <a:gd name="T15" fmla="*/ 1223 h 2446"/>
                      <a:gd name="T16" fmla="*/ 36 w 2740"/>
                      <a:gd name="T17" fmla="*/ 1089 h 2446"/>
                      <a:gd name="T18" fmla="*/ 587 w 2740"/>
                      <a:gd name="T19" fmla="*/ 135 h 2446"/>
                      <a:gd name="T20" fmla="*/ 685 w 2740"/>
                      <a:gd name="T21" fmla="*/ 37 h 2446"/>
                      <a:gd name="T22" fmla="*/ 810 w 2740"/>
                      <a:gd name="T23" fmla="*/ 1 h 2446"/>
                      <a:gd name="T24" fmla="*/ 1916 w 2740"/>
                      <a:gd name="T25" fmla="*/ 1 h 2446"/>
                      <a:gd name="T26" fmla="*/ 2055 w 2740"/>
                      <a:gd name="T27" fmla="*/ 37 h 2446"/>
                      <a:gd name="T28" fmla="*/ 2151 w 2740"/>
                      <a:gd name="T29" fmla="*/ 132 h 2446"/>
                      <a:gd name="T30" fmla="*/ 2702 w 2740"/>
                      <a:gd name="T31" fmla="*/ 1086 h 2446"/>
                      <a:gd name="T32" fmla="*/ 2740 w 2740"/>
                      <a:gd name="T33" fmla="*/ 1223 h 2446"/>
                      <a:gd name="T34" fmla="*/ 2701 w 2740"/>
                      <a:gd name="T35" fmla="*/ 1361 h 2446"/>
                      <a:gd name="T36" fmla="*/ 2151 w 2740"/>
                      <a:gd name="T37" fmla="*/ 2315 h 24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2740" h="2446">
                        <a:moveTo>
                          <a:pt x="2151" y="2315"/>
                        </a:moveTo>
                        <a:cubicBezTo>
                          <a:pt x="2128" y="2353"/>
                          <a:pt x="2096" y="2386"/>
                          <a:pt x="2055" y="2410"/>
                        </a:cubicBezTo>
                        <a:cubicBezTo>
                          <a:pt x="2012" y="2435"/>
                          <a:pt x="1965" y="2446"/>
                          <a:pt x="1918" y="2445"/>
                        </a:cubicBezTo>
                        <a:lnTo>
                          <a:pt x="816" y="2445"/>
                        </a:lnTo>
                        <a:cubicBezTo>
                          <a:pt x="772" y="2445"/>
                          <a:pt x="726" y="2434"/>
                          <a:pt x="685" y="2410"/>
                        </a:cubicBezTo>
                        <a:cubicBezTo>
                          <a:pt x="644" y="2386"/>
                          <a:pt x="611" y="2353"/>
                          <a:pt x="589" y="2314"/>
                        </a:cubicBezTo>
                        <a:lnTo>
                          <a:pt x="36" y="1356"/>
                        </a:lnTo>
                        <a:cubicBezTo>
                          <a:pt x="13" y="1317"/>
                          <a:pt x="0" y="1272"/>
                          <a:pt x="0" y="1223"/>
                        </a:cubicBezTo>
                        <a:cubicBezTo>
                          <a:pt x="0" y="1174"/>
                          <a:pt x="13" y="1129"/>
                          <a:pt x="36" y="1089"/>
                        </a:cubicBezTo>
                        <a:lnTo>
                          <a:pt x="587" y="135"/>
                        </a:lnTo>
                        <a:cubicBezTo>
                          <a:pt x="610" y="96"/>
                          <a:pt x="643" y="61"/>
                          <a:pt x="685" y="37"/>
                        </a:cubicBezTo>
                        <a:cubicBezTo>
                          <a:pt x="724" y="14"/>
                          <a:pt x="767" y="2"/>
                          <a:pt x="810" y="1"/>
                        </a:cubicBezTo>
                        <a:lnTo>
                          <a:pt x="1916" y="1"/>
                        </a:lnTo>
                        <a:cubicBezTo>
                          <a:pt x="1963" y="0"/>
                          <a:pt x="2011" y="11"/>
                          <a:pt x="2055" y="37"/>
                        </a:cubicBezTo>
                        <a:cubicBezTo>
                          <a:pt x="2096" y="60"/>
                          <a:pt x="2129" y="93"/>
                          <a:pt x="2151" y="132"/>
                        </a:cubicBezTo>
                        <a:lnTo>
                          <a:pt x="2702" y="1086"/>
                        </a:lnTo>
                        <a:cubicBezTo>
                          <a:pt x="2726" y="1126"/>
                          <a:pt x="2740" y="1173"/>
                          <a:pt x="2740" y="1223"/>
                        </a:cubicBezTo>
                        <a:cubicBezTo>
                          <a:pt x="2740" y="1274"/>
                          <a:pt x="2726" y="1321"/>
                          <a:pt x="2701" y="1361"/>
                        </a:cubicBezTo>
                        <a:lnTo>
                          <a:pt x="2151" y="231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D3D3D3"/>
                      </a:gs>
                      <a:gs pos="100000">
                        <a:srgbClr val="F9F9F9"/>
                      </a:gs>
                    </a:gsLst>
                    <a:lin ang="16200000" scaled="0"/>
                  </a:gradFill>
                  <a:ln w="12700" cap="flat">
                    <a:noFill/>
                    <a:prstDash val="solid"/>
                    <a:miter lim="800000"/>
                  </a:ln>
                  <a:effectLst>
                    <a:outerShdw blurRad="190500" dist="1143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vert="horz" wrap="square" lIns="68562" tIns="34281" rIns="68562" bIns="34281" numCol="1" anchor="t" anchorCtr="0" compatLnSpc="1"/>
                  <a:lstStyle/>
                  <a:p>
                    <a:endParaRPr lang="zh-CN" altLang="en-US" sz="1350"/>
                  </a:p>
                </p:txBody>
              </p:sp>
              <p:sp>
                <p:nvSpPr>
                  <p:cNvPr id="27" name="Freeform 5"/>
                  <p:cNvSpPr/>
                  <p:nvPr/>
                </p:nvSpPr>
                <p:spPr bwMode="auto">
                  <a:xfrm rot="1855731">
                    <a:off x="3764587" y="2864004"/>
                    <a:ext cx="1264630" cy="1140206"/>
                  </a:xfrm>
                  <a:custGeom>
                    <a:avLst/>
                    <a:gdLst>
                      <a:gd name="T0" fmla="*/ 2151 w 2740"/>
                      <a:gd name="T1" fmla="*/ 2315 h 2446"/>
                      <a:gd name="T2" fmla="*/ 2055 w 2740"/>
                      <a:gd name="T3" fmla="*/ 2410 h 2446"/>
                      <a:gd name="T4" fmla="*/ 1918 w 2740"/>
                      <a:gd name="T5" fmla="*/ 2445 h 2446"/>
                      <a:gd name="T6" fmla="*/ 816 w 2740"/>
                      <a:gd name="T7" fmla="*/ 2445 h 2446"/>
                      <a:gd name="T8" fmla="*/ 685 w 2740"/>
                      <a:gd name="T9" fmla="*/ 2410 h 2446"/>
                      <a:gd name="T10" fmla="*/ 589 w 2740"/>
                      <a:gd name="T11" fmla="*/ 2314 h 2446"/>
                      <a:gd name="T12" fmla="*/ 36 w 2740"/>
                      <a:gd name="T13" fmla="*/ 1356 h 2446"/>
                      <a:gd name="T14" fmla="*/ 0 w 2740"/>
                      <a:gd name="T15" fmla="*/ 1223 h 2446"/>
                      <a:gd name="T16" fmla="*/ 36 w 2740"/>
                      <a:gd name="T17" fmla="*/ 1089 h 2446"/>
                      <a:gd name="T18" fmla="*/ 587 w 2740"/>
                      <a:gd name="T19" fmla="*/ 135 h 2446"/>
                      <a:gd name="T20" fmla="*/ 685 w 2740"/>
                      <a:gd name="T21" fmla="*/ 37 h 2446"/>
                      <a:gd name="T22" fmla="*/ 810 w 2740"/>
                      <a:gd name="T23" fmla="*/ 1 h 2446"/>
                      <a:gd name="T24" fmla="*/ 1916 w 2740"/>
                      <a:gd name="T25" fmla="*/ 1 h 2446"/>
                      <a:gd name="T26" fmla="*/ 2055 w 2740"/>
                      <a:gd name="T27" fmla="*/ 37 h 2446"/>
                      <a:gd name="T28" fmla="*/ 2151 w 2740"/>
                      <a:gd name="T29" fmla="*/ 132 h 2446"/>
                      <a:gd name="T30" fmla="*/ 2702 w 2740"/>
                      <a:gd name="T31" fmla="*/ 1086 h 2446"/>
                      <a:gd name="T32" fmla="*/ 2740 w 2740"/>
                      <a:gd name="T33" fmla="*/ 1223 h 2446"/>
                      <a:gd name="T34" fmla="*/ 2701 w 2740"/>
                      <a:gd name="T35" fmla="*/ 1361 h 2446"/>
                      <a:gd name="T36" fmla="*/ 2151 w 2740"/>
                      <a:gd name="T37" fmla="*/ 2315 h 24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2740" h="2446">
                        <a:moveTo>
                          <a:pt x="2151" y="2315"/>
                        </a:moveTo>
                        <a:cubicBezTo>
                          <a:pt x="2128" y="2353"/>
                          <a:pt x="2096" y="2386"/>
                          <a:pt x="2055" y="2410"/>
                        </a:cubicBezTo>
                        <a:cubicBezTo>
                          <a:pt x="2012" y="2435"/>
                          <a:pt x="1965" y="2446"/>
                          <a:pt x="1918" y="2445"/>
                        </a:cubicBezTo>
                        <a:lnTo>
                          <a:pt x="816" y="2445"/>
                        </a:lnTo>
                        <a:cubicBezTo>
                          <a:pt x="772" y="2445"/>
                          <a:pt x="726" y="2434"/>
                          <a:pt x="685" y="2410"/>
                        </a:cubicBezTo>
                        <a:cubicBezTo>
                          <a:pt x="644" y="2386"/>
                          <a:pt x="611" y="2353"/>
                          <a:pt x="589" y="2314"/>
                        </a:cubicBezTo>
                        <a:lnTo>
                          <a:pt x="36" y="1356"/>
                        </a:lnTo>
                        <a:cubicBezTo>
                          <a:pt x="13" y="1317"/>
                          <a:pt x="0" y="1272"/>
                          <a:pt x="0" y="1223"/>
                        </a:cubicBezTo>
                        <a:cubicBezTo>
                          <a:pt x="0" y="1174"/>
                          <a:pt x="13" y="1129"/>
                          <a:pt x="36" y="1089"/>
                        </a:cubicBezTo>
                        <a:lnTo>
                          <a:pt x="587" y="135"/>
                        </a:lnTo>
                        <a:cubicBezTo>
                          <a:pt x="610" y="96"/>
                          <a:pt x="643" y="61"/>
                          <a:pt x="685" y="37"/>
                        </a:cubicBezTo>
                        <a:cubicBezTo>
                          <a:pt x="724" y="14"/>
                          <a:pt x="767" y="2"/>
                          <a:pt x="810" y="1"/>
                        </a:cubicBezTo>
                        <a:lnTo>
                          <a:pt x="1916" y="1"/>
                        </a:lnTo>
                        <a:cubicBezTo>
                          <a:pt x="1963" y="0"/>
                          <a:pt x="2011" y="11"/>
                          <a:pt x="2055" y="37"/>
                        </a:cubicBezTo>
                        <a:cubicBezTo>
                          <a:pt x="2096" y="60"/>
                          <a:pt x="2129" y="93"/>
                          <a:pt x="2151" y="132"/>
                        </a:cubicBezTo>
                        <a:lnTo>
                          <a:pt x="2702" y="1086"/>
                        </a:lnTo>
                        <a:cubicBezTo>
                          <a:pt x="2726" y="1126"/>
                          <a:pt x="2740" y="1173"/>
                          <a:pt x="2740" y="1223"/>
                        </a:cubicBezTo>
                        <a:cubicBezTo>
                          <a:pt x="2740" y="1274"/>
                          <a:pt x="2726" y="1321"/>
                          <a:pt x="2701" y="1361"/>
                        </a:cubicBezTo>
                        <a:lnTo>
                          <a:pt x="2151" y="231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D3D3D3"/>
                      </a:gs>
                      <a:gs pos="100000">
                        <a:srgbClr val="F9F9F9"/>
                      </a:gs>
                    </a:gsLst>
                    <a:lin ang="21594000" scaled="0"/>
                  </a:gradFill>
                  <a:ln w="12700" cap="flat">
                    <a:noFill/>
                    <a:prstDash val="solid"/>
                    <a:miter lim="800000"/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vert="horz" wrap="square" lIns="68562" tIns="34281" rIns="68562" bIns="34281" numCol="1" anchor="t" anchorCtr="0" compatLnSpc="1"/>
                  <a:lstStyle/>
                  <a:p>
                    <a:endParaRPr lang="zh-CN" altLang="en-US" sz="1350"/>
                  </a:p>
                </p:txBody>
              </p:sp>
            </p:grpSp>
            <p:sp>
              <p:nvSpPr>
                <p:cNvPr id="28" name="Freeform 5"/>
                <p:cNvSpPr/>
                <p:nvPr/>
              </p:nvSpPr>
              <p:spPr bwMode="auto">
                <a:xfrm rot="1855731">
                  <a:off x="7634" y="3343"/>
                  <a:ext cx="1171" cy="1055"/>
                </a:xfrm>
                <a:custGeom>
                  <a:avLst/>
                  <a:gdLst>
                    <a:gd name="T0" fmla="*/ 2151 w 2740"/>
                    <a:gd name="T1" fmla="*/ 2315 h 2446"/>
                    <a:gd name="T2" fmla="*/ 2055 w 2740"/>
                    <a:gd name="T3" fmla="*/ 2410 h 2446"/>
                    <a:gd name="T4" fmla="*/ 1918 w 2740"/>
                    <a:gd name="T5" fmla="*/ 2445 h 2446"/>
                    <a:gd name="T6" fmla="*/ 816 w 2740"/>
                    <a:gd name="T7" fmla="*/ 2445 h 2446"/>
                    <a:gd name="T8" fmla="*/ 685 w 2740"/>
                    <a:gd name="T9" fmla="*/ 2410 h 2446"/>
                    <a:gd name="T10" fmla="*/ 589 w 2740"/>
                    <a:gd name="T11" fmla="*/ 2314 h 2446"/>
                    <a:gd name="T12" fmla="*/ 36 w 2740"/>
                    <a:gd name="T13" fmla="*/ 1356 h 2446"/>
                    <a:gd name="T14" fmla="*/ 0 w 2740"/>
                    <a:gd name="T15" fmla="*/ 1223 h 2446"/>
                    <a:gd name="T16" fmla="*/ 36 w 2740"/>
                    <a:gd name="T17" fmla="*/ 1089 h 2446"/>
                    <a:gd name="T18" fmla="*/ 587 w 2740"/>
                    <a:gd name="T19" fmla="*/ 135 h 2446"/>
                    <a:gd name="T20" fmla="*/ 685 w 2740"/>
                    <a:gd name="T21" fmla="*/ 37 h 2446"/>
                    <a:gd name="T22" fmla="*/ 810 w 2740"/>
                    <a:gd name="T23" fmla="*/ 1 h 2446"/>
                    <a:gd name="T24" fmla="*/ 1916 w 2740"/>
                    <a:gd name="T25" fmla="*/ 1 h 2446"/>
                    <a:gd name="T26" fmla="*/ 2055 w 2740"/>
                    <a:gd name="T27" fmla="*/ 37 h 2446"/>
                    <a:gd name="T28" fmla="*/ 2151 w 2740"/>
                    <a:gd name="T29" fmla="*/ 132 h 2446"/>
                    <a:gd name="T30" fmla="*/ 2702 w 2740"/>
                    <a:gd name="T31" fmla="*/ 1086 h 2446"/>
                    <a:gd name="T32" fmla="*/ 2740 w 2740"/>
                    <a:gd name="T33" fmla="*/ 1223 h 2446"/>
                    <a:gd name="T34" fmla="*/ 2701 w 2740"/>
                    <a:gd name="T35" fmla="*/ 1361 h 2446"/>
                    <a:gd name="T36" fmla="*/ 2151 w 2740"/>
                    <a:gd name="T37" fmla="*/ 2315 h 24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740" h="2446">
                      <a:moveTo>
                        <a:pt x="2151" y="2315"/>
                      </a:moveTo>
                      <a:cubicBezTo>
                        <a:pt x="2128" y="2353"/>
                        <a:pt x="2096" y="2386"/>
                        <a:pt x="2055" y="2410"/>
                      </a:cubicBezTo>
                      <a:cubicBezTo>
                        <a:pt x="2012" y="2435"/>
                        <a:pt x="1965" y="2446"/>
                        <a:pt x="1918" y="2445"/>
                      </a:cubicBezTo>
                      <a:lnTo>
                        <a:pt x="816" y="2445"/>
                      </a:lnTo>
                      <a:cubicBezTo>
                        <a:pt x="772" y="2445"/>
                        <a:pt x="726" y="2434"/>
                        <a:pt x="685" y="2410"/>
                      </a:cubicBezTo>
                      <a:cubicBezTo>
                        <a:pt x="644" y="2386"/>
                        <a:pt x="611" y="2353"/>
                        <a:pt x="589" y="2314"/>
                      </a:cubicBezTo>
                      <a:lnTo>
                        <a:pt x="36" y="1356"/>
                      </a:lnTo>
                      <a:cubicBezTo>
                        <a:pt x="13" y="1317"/>
                        <a:pt x="0" y="1272"/>
                        <a:pt x="0" y="1223"/>
                      </a:cubicBezTo>
                      <a:cubicBezTo>
                        <a:pt x="0" y="1174"/>
                        <a:pt x="13" y="1129"/>
                        <a:pt x="36" y="1089"/>
                      </a:cubicBezTo>
                      <a:lnTo>
                        <a:pt x="587" y="135"/>
                      </a:lnTo>
                      <a:cubicBezTo>
                        <a:pt x="610" y="96"/>
                        <a:pt x="643" y="61"/>
                        <a:pt x="685" y="37"/>
                      </a:cubicBezTo>
                      <a:cubicBezTo>
                        <a:pt x="724" y="14"/>
                        <a:pt x="767" y="2"/>
                        <a:pt x="810" y="1"/>
                      </a:cubicBezTo>
                      <a:lnTo>
                        <a:pt x="1916" y="1"/>
                      </a:lnTo>
                      <a:cubicBezTo>
                        <a:pt x="1963" y="0"/>
                        <a:pt x="2011" y="11"/>
                        <a:pt x="2055" y="37"/>
                      </a:cubicBezTo>
                      <a:cubicBezTo>
                        <a:pt x="2096" y="60"/>
                        <a:pt x="2129" y="93"/>
                        <a:pt x="2151" y="132"/>
                      </a:cubicBezTo>
                      <a:lnTo>
                        <a:pt x="2702" y="1086"/>
                      </a:lnTo>
                      <a:cubicBezTo>
                        <a:pt x="2726" y="1126"/>
                        <a:pt x="2740" y="1173"/>
                        <a:pt x="2740" y="1223"/>
                      </a:cubicBezTo>
                      <a:cubicBezTo>
                        <a:pt x="2740" y="1274"/>
                        <a:pt x="2726" y="1321"/>
                        <a:pt x="2701" y="1361"/>
                      </a:cubicBezTo>
                      <a:lnTo>
                        <a:pt x="2151" y="2315"/>
                      </a:lnTo>
                      <a:close/>
                    </a:path>
                  </a:pathLst>
                </a:custGeom>
                <a:noFill/>
                <a:ln w="9525" cap="flat">
                  <a:solidFill>
                    <a:srgbClr val="414455"/>
                  </a:solidFill>
                  <a:prstDash val="sysDash"/>
                  <a:miter lim="800000"/>
                </a:ln>
                <a:effectLst/>
              </p:spPr>
              <p:txBody>
                <a:bodyPr vert="horz" wrap="square" lIns="68562" tIns="34281" rIns="68562" bIns="34281" numCol="1" anchor="t" anchorCtr="0" compatLnSpc="1"/>
                <a:lstStyle/>
                <a:p>
                  <a:endParaRPr lang="zh-CN" altLang="en-US" sz="1350"/>
                </a:p>
              </p:txBody>
            </p:sp>
          </p:grpSp>
          <p:grpSp>
            <p:nvGrpSpPr>
              <p:cNvPr id="4" name="组合 3"/>
              <p:cNvGrpSpPr/>
              <p:nvPr/>
            </p:nvGrpSpPr>
            <p:grpSpPr>
              <a:xfrm>
                <a:off x="7921" y="3535"/>
                <a:ext cx="626" cy="627"/>
                <a:chOff x="11986" y="3265"/>
                <a:chExt cx="869" cy="870"/>
              </a:xfrm>
              <a:solidFill>
                <a:srgbClr val="414455"/>
              </a:solidFill>
            </p:grpSpPr>
            <p:sp>
              <p:nvSpPr>
                <p:cNvPr id="51" name="Freeform 51"/>
                <p:cNvSpPr/>
                <p:nvPr/>
              </p:nvSpPr>
              <p:spPr bwMode="auto">
                <a:xfrm>
                  <a:off x="12333" y="3618"/>
                  <a:ext cx="255" cy="255"/>
                </a:xfrm>
                <a:custGeom>
                  <a:avLst/>
                  <a:gdLst>
                    <a:gd name="T0" fmla="*/ 56 w 56"/>
                    <a:gd name="T1" fmla="*/ 18 h 56"/>
                    <a:gd name="T2" fmla="*/ 56 w 56"/>
                    <a:gd name="T3" fmla="*/ 17 h 56"/>
                    <a:gd name="T4" fmla="*/ 38 w 56"/>
                    <a:gd name="T5" fmla="*/ 0 h 56"/>
                    <a:gd name="T6" fmla="*/ 37 w 56"/>
                    <a:gd name="T7" fmla="*/ 0 h 56"/>
                    <a:gd name="T8" fmla="*/ 0 w 56"/>
                    <a:gd name="T9" fmla="*/ 37 h 56"/>
                    <a:gd name="T10" fmla="*/ 0 w 56"/>
                    <a:gd name="T11" fmla="*/ 38 h 56"/>
                    <a:gd name="T12" fmla="*/ 17 w 56"/>
                    <a:gd name="T13" fmla="*/ 55 h 56"/>
                    <a:gd name="T14" fmla="*/ 18 w 56"/>
                    <a:gd name="T15" fmla="*/ 56 h 56"/>
                    <a:gd name="T16" fmla="*/ 19 w 56"/>
                    <a:gd name="T17" fmla="*/ 55 h 56"/>
                    <a:gd name="T18" fmla="*/ 56 w 56"/>
                    <a:gd name="T19" fmla="*/ 19 h 56"/>
                    <a:gd name="T20" fmla="*/ 56 w 56"/>
                    <a:gd name="T21" fmla="*/ 18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56" h="56">
                      <a:moveTo>
                        <a:pt x="56" y="18"/>
                      </a:moveTo>
                      <a:cubicBezTo>
                        <a:pt x="56" y="18"/>
                        <a:pt x="56" y="17"/>
                        <a:pt x="56" y="17"/>
                      </a:cubicBezTo>
                      <a:cubicBezTo>
                        <a:pt x="38" y="0"/>
                        <a:pt x="38" y="0"/>
                        <a:pt x="38" y="0"/>
                      </a:cubicBezTo>
                      <a:cubicBezTo>
                        <a:pt x="38" y="0"/>
                        <a:pt x="37" y="0"/>
                        <a:pt x="37" y="0"/>
                      </a:cubicBezTo>
                      <a:cubicBezTo>
                        <a:pt x="0" y="37"/>
                        <a:pt x="0" y="37"/>
                        <a:pt x="0" y="37"/>
                      </a:cubicBezTo>
                      <a:cubicBezTo>
                        <a:pt x="0" y="37"/>
                        <a:pt x="0" y="38"/>
                        <a:pt x="0" y="38"/>
                      </a:cubicBezTo>
                      <a:cubicBezTo>
                        <a:pt x="17" y="55"/>
                        <a:pt x="17" y="55"/>
                        <a:pt x="17" y="55"/>
                      </a:cubicBezTo>
                      <a:cubicBezTo>
                        <a:pt x="18" y="56"/>
                        <a:pt x="18" y="56"/>
                        <a:pt x="18" y="56"/>
                      </a:cubicBezTo>
                      <a:cubicBezTo>
                        <a:pt x="18" y="56"/>
                        <a:pt x="19" y="56"/>
                        <a:pt x="19" y="55"/>
                      </a:cubicBezTo>
                      <a:cubicBezTo>
                        <a:pt x="56" y="19"/>
                        <a:pt x="56" y="19"/>
                        <a:pt x="56" y="19"/>
                      </a:cubicBezTo>
                      <a:cubicBezTo>
                        <a:pt x="56" y="19"/>
                        <a:pt x="56" y="18"/>
                        <a:pt x="56" y="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2" name="Freeform 52"/>
                <p:cNvSpPr/>
                <p:nvPr/>
              </p:nvSpPr>
              <p:spPr bwMode="auto">
                <a:xfrm>
                  <a:off x="11986" y="3265"/>
                  <a:ext cx="492" cy="498"/>
                </a:xfrm>
                <a:custGeom>
                  <a:avLst/>
                  <a:gdLst>
                    <a:gd name="T0" fmla="*/ 108 w 109"/>
                    <a:gd name="T1" fmla="*/ 68 h 110"/>
                    <a:gd name="T2" fmla="*/ 41 w 109"/>
                    <a:gd name="T3" fmla="*/ 1 h 110"/>
                    <a:gd name="T4" fmla="*/ 40 w 109"/>
                    <a:gd name="T5" fmla="*/ 1 h 110"/>
                    <a:gd name="T6" fmla="*/ 0 w 109"/>
                    <a:gd name="T7" fmla="*/ 41 h 110"/>
                    <a:gd name="T8" fmla="*/ 0 w 109"/>
                    <a:gd name="T9" fmla="*/ 41 h 110"/>
                    <a:gd name="T10" fmla="*/ 0 w 109"/>
                    <a:gd name="T11" fmla="*/ 42 h 110"/>
                    <a:gd name="T12" fmla="*/ 67 w 109"/>
                    <a:gd name="T13" fmla="*/ 109 h 110"/>
                    <a:gd name="T14" fmla="*/ 68 w 109"/>
                    <a:gd name="T15" fmla="*/ 110 h 110"/>
                    <a:gd name="T16" fmla="*/ 68 w 109"/>
                    <a:gd name="T17" fmla="*/ 109 h 110"/>
                    <a:gd name="T18" fmla="*/ 108 w 109"/>
                    <a:gd name="T19" fmla="*/ 69 h 110"/>
                    <a:gd name="T20" fmla="*/ 108 w 109"/>
                    <a:gd name="T21" fmla="*/ 68 h 1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09" h="110">
                      <a:moveTo>
                        <a:pt x="108" y="68"/>
                      </a:moveTo>
                      <a:cubicBezTo>
                        <a:pt x="41" y="1"/>
                        <a:pt x="41" y="1"/>
                        <a:pt x="41" y="1"/>
                      </a:cubicBezTo>
                      <a:cubicBezTo>
                        <a:pt x="41" y="0"/>
                        <a:pt x="40" y="0"/>
                        <a:pt x="40" y="1"/>
                      </a:cubicBezTo>
                      <a:cubicBezTo>
                        <a:pt x="0" y="41"/>
                        <a:pt x="0" y="41"/>
                        <a:pt x="0" y="41"/>
                      </a:cubicBezTo>
                      <a:cubicBezTo>
                        <a:pt x="0" y="41"/>
                        <a:pt x="0" y="41"/>
                        <a:pt x="0" y="41"/>
                      </a:cubicBezTo>
                      <a:cubicBezTo>
                        <a:pt x="0" y="42"/>
                        <a:pt x="0" y="42"/>
                        <a:pt x="0" y="42"/>
                      </a:cubicBezTo>
                      <a:cubicBezTo>
                        <a:pt x="67" y="109"/>
                        <a:pt x="67" y="109"/>
                        <a:pt x="67" y="109"/>
                      </a:cubicBezTo>
                      <a:cubicBezTo>
                        <a:pt x="67" y="109"/>
                        <a:pt x="67" y="110"/>
                        <a:pt x="68" y="110"/>
                      </a:cubicBezTo>
                      <a:cubicBezTo>
                        <a:pt x="68" y="110"/>
                        <a:pt x="68" y="109"/>
                        <a:pt x="68" y="109"/>
                      </a:cubicBezTo>
                      <a:cubicBezTo>
                        <a:pt x="108" y="69"/>
                        <a:pt x="108" y="69"/>
                        <a:pt x="108" y="69"/>
                      </a:cubicBezTo>
                      <a:cubicBezTo>
                        <a:pt x="109" y="69"/>
                        <a:pt x="109" y="68"/>
                        <a:pt x="108" y="6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3" name="Freeform 53"/>
                <p:cNvSpPr>
                  <a:spLocks noEditPoints="1"/>
                </p:cNvSpPr>
                <p:nvPr/>
              </p:nvSpPr>
              <p:spPr bwMode="auto">
                <a:xfrm>
                  <a:off x="12451" y="3735"/>
                  <a:ext cx="405" cy="400"/>
                </a:xfrm>
                <a:custGeom>
                  <a:avLst/>
                  <a:gdLst>
                    <a:gd name="T0" fmla="*/ 88 w 89"/>
                    <a:gd name="T1" fmla="*/ 81 h 88"/>
                    <a:gd name="T2" fmla="*/ 69 w 89"/>
                    <a:gd name="T3" fmla="*/ 25 h 88"/>
                    <a:gd name="T4" fmla="*/ 68 w 89"/>
                    <a:gd name="T5" fmla="*/ 24 h 88"/>
                    <a:gd name="T6" fmla="*/ 35 w 89"/>
                    <a:gd name="T7" fmla="*/ 0 h 88"/>
                    <a:gd name="T8" fmla="*/ 33 w 89"/>
                    <a:gd name="T9" fmla="*/ 0 h 88"/>
                    <a:gd name="T10" fmla="*/ 0 w 89"/>
                    <a:gd name="T11" fmla="*/ 33 h 88"/>
                    <a:gd name="T12" fmla="*/ 0 w 89"/>
                    <a:gd name="T13" fmla="*/ 35 h 88"/>
                    <a:gd name="T14" fmla="*/ 24 w 89"/>
                    <a:gd name="T15" fmla="*/ 68 h 88"/>
                    <a:gd name="T16" fmla="*/ 25 w 89"/>
                    <a:gd name="T17" fmla="*/ 69 h 88"/>
                    <a:gd name="T18" fmla="*/ 81 w 89"/>
                    <a:gd name="T19" fmla="*/ 88 h 88"/>
                    <a:gd name="T20" fmla="*/ 81 w 89"/>
                    <a:gd name="T21" fmla="*/ 88 h 88"/>
                    <a:gd name="T22" fmla="*/ 82 w 89"/>
                    <a:gd name="T23" fmla="*/ 88 h 88"/>
                    <a:gd name="T24" fmla="*/ 88 w 89"/>
                    <a:gd name="T25" fmla="*/ 82 h 88"/>
                    <a:gd name="T26" fmla="*/ 88 w 89"/>
                    <a:gd name="T27" fmla="*/ 81 h 88"/>
                    <a:gd name="T28" fmla="*/ 51 w 89"/>
                    <a:gd name="T29" fmla="*/ 51 h 88"/>
                    <a:gd name="T30" fmla="*/ 38 w 89"/>
                    <a:gd name="T31" fmla="*/ 51 h 88"/>
                    <a:gd name="T32" fmla="*/ 36 w 89"/>
                    <a:gd name="T33" fmla="*/ 44 h 88"/>
                    <a:gd name="T34" fmla="*/ 38 w 89"/>
                    <a:gd name="T35" fmla="*/ 38 h 88"/>
                    <a:gd name="T36" fmla="*/ 45 w 89"/>
                    <a:gd name="T37" fmla="*/ 35 h 88"/>
                    <a:gd name="T38" fmla="*/ 51 w 89"/>
                    <a:gd name="T39" fmla="*/ 38 h 88"/>
                    <a:gd name="T40" fmla="*/ 51 w 89"/>
                    <a:gd name="T41" fmla="*/ 51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89" h="88">
                      <a:moveTo>
                        <a:pt x="88" y="81"/>
                      </a:moveTo>
                      <a:cubicBezTo>
                        <a:pt x="88" y="80"/>
                        <a:pt x="74" y="64"/>
                        <a:pt x="69" y="25"/>
                      </a:cubicBezTo>
                      <a:cubicBezTo>
                        <a:pt x="69" y="24"/>
                        <a:pt x="69" y="24"/>
                        <a:pt x="68" y="24"/>
                      </a:cubicBezTo>
                      <a:cubicBezTo>
                        <a:pt x="68" y="24"/>
                        <a:pt x="55" y="20"/>
                        <a:pt x="35" y="0"/>
                      </a:cubicBezTo>
                      <a:cubicBezTo>
                        <a:pt x="34" y="0"/>
                        <a:pt x="34" y="0"/>
                        <a:pt x="33" y="0"/>
                      </a:cubicBezTo>
                      <a:cubicBezTo>
                        <a:pt x="0" y="33"/>
                        <a:pt x="0" y="33"/>
                        <a:pt x="0" y="33"/>
                      </a:cubicBezTo>
                      <a:cubicBezTo>
                        <a:pt x="0" y="34"/>
                        <a:pt x="0" y="34"/>
                        <a:pt x="0" y="35"/>
                      </a:cubicBezTo>
                      <a:cubicBezTo>
                        <a:pt x="21" y="55"/>
                        <a:pt x="24" y="68"/>
                        <a:pt x="24" y="68"/>
                      </a:cubicBezTo>
                      <a:cubicBezTo>
                        <a:pt x="24" y="68"/>
                        <a:pt x="24" y="69"/>
                        <a:pt x="25" y="69"/>
                      </a:cubicBezTo>
                      <a:cubicBezTo>
                        <a:pt x="64" y="74"/>
                        <a:pt x="81" y="88"/>
                        <a:pt x="81" y="88"/>
                      </a:cubicBezTo>
                      <a:cubicBezTo>
                        <a:pt x="81" y="88"/>
                        <a:pt x="81" y="88"/>
                        <a:pt x="81" y="88"/>
                      </a:cubicBezTo>
                      <a:cubicBezTo>
                        <a:pt x="82" y="88"/>
                        <a:pt x="82" y="88"/>
                        <a:pt x="82" y="88"/>
                      </a:cubicBezTo>
                      <a:cubicBezTo>
                        <a:pt x="88" y="82"/>
                        <a:pt x="88" y="82"/>
                        <a:pt x="88" y="82"/>
                      </a:cubicBezTo>
                      <a:cubicBezTo>
                        <a:pt x="89" y="82"/>
                        <a:pt x="89" y="81"/>
                        <a:pt x="88" y="81"/>
                      </a:cubicBezTo>
                      <a:close/>
                      <a:moveTo>
                        <a:pt x="51" y="51"/>
                      </a:moveTo>
                      <a:cubicBezTo>
                        <a:pt x="48" y="54"/>
                        <a:pt x="42" y="54"/>
                        <a:pt x="38" y="51"/>
                      </a:cubicBezTo>
                      <a:cubicBezTo>
                        <a:pt x="37" y="49"/>
                        <a:pt x="36" y="47"/>
                        <a:pt x="36" y="44"/>
                      </a:cubicBezTo>
                      <a:cubicBezTo>
                        <a:pt x="36" y="42"/>
                        <a:pt x="37" y="40"/>
                        <a:pt x="38" y="38"/>
                      </a:cubicBezTo>
                      <a:cubicBezTo>
                        <a:pt x="40" y="36"/>
                        <a:pt x="42" y="35"/>
                        <a:pt x="45" y="35"/>
                      </a:cubicBezTo>
                      <a:cubicBezTo>
                        <a:pt x="47" y="35"/>
                        <a:pt x="49" y="36"/>
                        <a:pt x="51" y="38"/>
                      </a:cubicBezTo>
                      <a:cubicBezTo>
                        <a:pt x="54" y="42"/>
                        <a:pt x="54" y="47"/>
                        <a:pt x="51" y="5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29" name="文本框 28"/>
          <p:cNvSpPr txBox="1"/>
          <p:nvPr/>
        </p:nvSpPr>
        <p:spPr>
          <a:xfrm>
            <a:off x="1263392" y="1487284"/>
            <a:ext cx="6787316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1.</a:t>
            </a:r>
            <a:r>
              <a:rPr lang="zh-CN" altLang="en-US" sz="1600" dirty="0"/>
              <a:t>高斯滤镜</a:t>
            </a:r>
            <a:endParaRPr lang="zh-CN" altLang="en-US" sz="1600" dirty="0"/>
          </a:p>
          <a:p>
            <a:r>
              <a:rPr lang="zh-CN" altLang="en-US" sz="1200" dirty="0"/>
              <a:t>&lt;defs&gt;</a:t>
            </a:r>
            <a:endParaRPr lang="zh-CN" altLang="en-US" sz="1200" dirty="0"/>
          </a:p>
          <a:p>
            <a:r>
              <a:rPr lang="zh-CN" altLang="en-US" sz="1200" dirty="0"/>
              <a:t>    &lt;filter id="Gaussian_Blur"&gt;</a:t>
            </a:r>
            <a:endParaRPr lang="zh-CN" altLang="en-US" sz="1200" dirty="0"/>
          </a:p>
          <a:p>
            <a:r>
              <a:rPr lang="zh-CN" altLang="en-US" sz="1200" dirty="0"/>
              <a:t>        &lt;feGaussianBlur in="SourceGraphic" stdDeviation="20"/&gt;</a:t>
            </a:r>
            <a:endParaRPr lang="zh-CN" altLang="en-US" sz="1200" dirty="0"/>
          </a:p>
          <a:p>
            <a:r>
              <a:rPr lang="zh-CN" altLang="en-US" sz="1200" dirty="0"/>
              <a:t>    &lt;/filter&gt;</a:t>
            </a:r>
            <a:endParaRPr lang="zh-CN" altLang="en-US" sz="1200" dirty="0"/>
          </a:p>
          <a:p>
            <a:r>
              <a:rPr lang="zh-CN" altLang="en-US" sz="1200" dirty="0"/>
              <a:t>&lt;/defs&gt;</a:t>
            </a:r>
            <a:endParaRPr lang="zh-CN" altLang="en-US" sz="1200" dirty="0"/>
          </a:p>
          <a:p>
            <a:r>
              <a:rPr lang="zh-CN" altLang="en-US" sz="1200" dirty="0"/>
              <a:t>&lt;rect x="0" y="0" width="500" height="500" </a:t>
            </a:r>
            <a:r>
              <a:rPr lang="en-US" altLang="zh-CN" sz="1200" dirty="0"/>
              <a:t>fill=”yellow”</a:t>
            </a:r>
            <a:r>
              <a:rPr lang="zh-CN" altLang="en-US" sz="1200" dirty="0"/>
              <a:t> style="filter:url(#Gaussian_Blur)"/&gt;</a:t>
            </a:r>
            <a:endParaRPr lang="zh-CN" altLang="en-US" sz="1200" dirty="0"/>
          </a:p>
          <a:p>
            <a:endParaRPr lang="zh-CN" altLang="en-US" sz="1600" dirty="0"/>
          </a:p>
          <a:p>
            <a:r>
              <a:rPr lang="en-US" altLang="zh-CN" sz="1600" dirty="0"/>
              <a:t>2.</a:t>
            </a:r>
            <a:r>
              <a:rPr lang="zh-CN" altLang="en-US" sz="1600" dirty="0"/>
              <a:t>其他滤镜</a:t>
            </a:r>
            <a:endParaRPr lang="zh-CN" altLang="en-US" sz="1600" dirty="0"/>
          </a:p>
          <a:p>
            <a:r>
              <a:rPr lang="zh-CN" altLang="en-US" sz="1600" dirty="0"/>
              <a:t>http://www.w3school.com.cn/svg/svg_filters_intro.asp</a:t>
            </a:r>
            <a:endParaRPr lang="zh-CN" altLang="en-US" sz="1600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文本框 9"/>
          <p:cNvSpPr txBox="1"/>
          <p:nvPr/>
        </p:nvSpPr>
        <p:spPr>
          <a:xfrm>
            <a:off x="1007970" y="231626"/>
            <a:ext cx="1403790" cy="259671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/>
            <a:r>
              <a:rPr lang="en-US" altLang="zh-CN" sz="135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SVG</a:t>
            </a:r>
            <a:endParaRPr lang="zh-CN" altLang="en-US" sz="1350" dirty="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4" name="直接连接符 123"/>
          <p:cNvCxnSpPr/>
          <p:nvPr/>
        </p:nvCxnSpPr>
        <p:spPr>
          <a:xfrm>
            <a:off x="1006366" y="501586"/>
            <a:ext cx="7291077" cy="0"/>
          </a:xfrm>
          <a:prstGeom prst="line">
            <a:avLst/>
          </a:prstGeom>
          <a:ln>
            <a:solidFill>
              <a:srgbClr val="41445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5" name="组合 124"/>
          <p:cNvGrpSpPr/>
          <p:nvPr/>
        </p:nvGrpSpPr>
        <p:grpSpPr>
          <a:xfrm>
            <a:off x="8427406" y="345603"/>
            <a:ext cx="193989" cy="174903"/>
            <a:chOff x="3720691" y="2824413"/>
            <a:chExt cx="1341120" cy="1209172"/>
          </a:xfrm>
        </p:grpSpPr>
        <p:sp>
          <p:nvSpPr>
            <p:cNvPr id="126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  <p:sp>
          <p:nvSpPr>
            <p:cNvPr id="127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</p:grpSp>
      <p:grpSp>
        <p:nvGrpSpPr>
          <p:cNvPr id="65" name="组合 64"/>
          <p:cNvGrpSpPr/>
          <p:nvPr/>
        </p:nvGrpSpPr>
        <p:grpSpPr>
          <a:xfrm>
            <a:off x="414620" y="142563"/>
            <a:ext cx="502789" cy="453321"/>
            <a:chOff x="5424755" y="1340768"/>
            <a:chExt cx="670560" cy="604586"/>
          </a:xfrm>
        </p:grpSpPr>
        <p:grpSp>
          <p:nvGrpSpPr>
            <p:cNvPr id="66" name="组合 65"/>
            <p:cNvGrpSpPr/>
            <p:nvPr/>
          </p:nvGrpSpPr>
          <p:grpSpPr>
            <a:xfrm>
              <a:off x="5424755" y="1340768"/>
              <a:ext cx="670560" cy="604586"/>
              <a:chOff x="3720691" y="2824413"/>
              <a:chExt cx="1341120" cy="1209172"/>
            </a:xfrm>
          </p:grpSpPr>
          <p:sp>
            <p:nvSpPr>
              <p:cNvPr id="69" name="Freeform 5"/>
              <p:cNvSpPr/>
              <p:nvPr/>
            </p:nvSpPr>
            <p:spPr bwMode="auto">
              <a:xfrm rot="1855731">
                <a:off x="3720691" y="2824413"/>
                <a:ext cx="1341120" cy="1209172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16200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190500" dist="1143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73" name="Freeform 5"/>
              <p:cNvSpPr/>
              <p:nvPr/>
            </p:nvSpPr>
            <p:spPr bwMode="auto">
              <a:xfrm rot="1855731">
                <a:off x="3764581" y="2863367"/>
                <a:ext cx="1264630" cy="1140208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21594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</p:grpSp>
        <p:sp>
          <p:nvSpPr>
            <p:cNvPr id="67" name="Freeform 5"/>
            <p:cNvSpPr/>
            <p:nvPr/>
          </p:nvSpPr>
          <p:spPr bwMode="auto">
            <a:xfrm rot="1855731">
              <a:off x="5470180" y="1383052"/>
              <a:ext cx="576760" cy="52001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noFill/>
            <a:ln w="9525" cap="flat">
              <a:solidFill>
                <a:srgbClr val="414455"/>
              </a:solidFill>
              <a:prstDash val="sysDash"/>
              <a:miter lim="800000"/>
            </a:ln>
            <a:effectLst/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</p:grpSp>
      <p:pic>
        <p:nvPicPr>
          <p:cNvPr id="2" name="图片 1" descr="00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0535" y="179070"/>
            <a:ext cx="388620" cy="400050"/>
          </a:xfrm>
          <a:prstGeom prst="rect">
            <a:avLst/>
          </a:prstGeom>
        </p:spPr>
      </p:pic>
      <p:grpSp>
        <p:nvGrpSpPr>
          <p:cNvPr id="35" name="组合 34"/>
          <p:cNvGrpSpPr/>
          <p:nvPr/>
        </p:nvGrpSpPr>
        <p:grpSpPr>
          <a:xfrm>
            <a:off x="979805" y="862965"/>
            <a:ext cx="3303905" cy="372745"/>
            <a:chOff x="1543" y="1359"/>
            <a:chExt cx="5203" cy="587"/>
          </a:xfrm>
        </p:grpSpPr>
        <p:sp>
          <p:nvSpPr>
            <p:cNvPr id="3" name="文本框 2"/>
            <p:cNvSpPr txBox="1"/>
            <p:nvPr/>
          </p:nvSpPr>
          <p:spPr>
            <a:xfrm>
              <a:off x="2298" y="1364"/>
              <a:ext cx="4448" cy="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当当当当</a:t>
              </a: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……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4" name="组合 33"/>
            <p:cNvGrpSpPr/>
            <p:nvPr/>
          </p:nvGrpSpPr>
          <p:grpSpPr>
            <a:xfrm>
              <a:off x="1543" y="1359"/>
              <a:ext cx="651" cy="587"/>
              <a:chOff x="7541" y="3259"/>
              <a:chExt cx="1356" cy="1223"/>
            </a:xfrm>
          </p:grpSpPr>
          <p:grpSp>
            <p:nvGrpSpPr>
              <p:cNvPr id="33" name="组合 32"/>
              <p:cNvGrpSpPr/>
              <p:nvPr/>
            </p:nvGrpSpPr>
            <p:grpSpPr>
              <a:xfrm>
                <a:off x="7541" y="3259"/>
                <a:ext cx="1356" cy="1223"/>
                <a:chOff x="7541" y="3259"/>
                <a:chExt cx="1356" cy="1223"/>
              </a:xfrm>
            </p:grpSpPr>
            <p:grpSp>
              <p:nvGrpSpPr>
                <p:cNvPr id="25" name="组合 24"/>
                <p:cNvGrpSpPr/>
                <p:nvPr/>
              </p:nvGrpSpPr>
              <p:grpSpPr>
                <a:xfrm>
                  <a:off x="7541" y="3259"/>
                  <a:ext cx="1356" cy="1223"/>
                  <a:chOff x="3720691" y="2824413"/>
                  <a:chExt cx="1341120" cy="1209172"/>
                </a:xfrm>
              </p:grpSpPr>
              <p:sp>
                <p:nvSpPr>
                  <p:cNvPr id="26" name="Freeform 5"/>
                  <p:cNvSpPr/>
                  <p:nvPr/>
                </p:nvSpPr>
                <p:spPr bwMode="auto">
                  <a:xfrm rot="1855731">
                    <a:off x="3720691" y="2824413"/>
                    <a:ext cx="1341120" cy="1209172"/>
                  </a:xfrm>
                  <a:custGeom>
                    <a:avLst/>
                    <a:gdLst>
                      <a:gd name="T0" fmla="*/ 2151 w 2740"/>
                      <a:gd name="T1" fmla="*/ 2315 h 2446"/>
                      <a:gd name="T2" fmla="*/ 2055 w 2740"/>
                      <a:gd name="T3" fmla="*/ 2410 h 2446"/>
                      <a:gd name="T4" fmla="*/ 1918 w 2740"/>
                      <a:gd name="T5" fmla="*/ 2445 h 2446"/>
                      <a:gd name="T6" fmla="*/ 816 w 2740"/>
                      <a:gd name="T7" fmla="*/ 2445 h 2446"/>
                      <a:gd name="T8" fmla="*/ 685 w 2740"/>
                      <a:gd name="T9" fmla="*/ 2410 h 2446"/>
                      <a:gd name="T10" fmla="*/ 589 w 2740"/>
                      <a:gd name="T11" fmla="*/ 2314 h 2446"/>
                      <a:gd name="T12" fmla="*/ 36 w 2740"/>
                      <a:gd name="T13" fmla="*/ 1356 h 2446"/>
                      <a:gd name="T14" fmla="*/ 0 w 2740"/>
                      <a:gd name="T15" fmla="*/ 1223 h 2446"/>
                      <a:gd name="T16" fmla="*/ 36 w 2740"/>
                      <a:gd name="T17" fmla="*/ 1089 h 2446"/>
                      <a:gd name="T18" fmla="*/ 587 w 2740"/>
                      <a:gd name="T19" fmla="*/ 135 h 2446"/>
                      <a:gd name="T20" fmla="*/ 685 w 2740"/>
                      <a:gd name="T21" fmla="*/ 37 h 2446"/>
                      <a:gd name="T22" fmla="*/ 810 w 2740"/>
                      <a:gd name="T23" fmla="*/ 1 h 2446"/>
                      <a:gd name="T24" fmla="*/ 1916 w 2740"/>
                      <a:gd name="T25" fmla="*/ 1 h 2446"/>
                      <a:gd name="T26" fmla="*/ 2055 w 2740"/>
                      <a:gd name="T27" fmla="*/ 37 h 2446"/>
                      <a:gd name="T28" fmla="*/ 2151 w 2740"/>
                      <a:gd name="T29" fmla="*/ 132 h 2446"/>
                      <a:gd name="T30" fmla="*/ 2702 w 2740"/>
                      <a:gd name="T31" fmla="*/ 1086 h 2446"/>
                      <a:gd name="T32" fmla="*/ 2740 w 2740"/>
                      <a:gd name="T33" fmla="*/ 1223 h 2446"/>
                      <a:gd name="T34" fmla="*/ 2701 w 2740"/>
                      <a:gd name="T35" fmla="*/ 1361 h 2446"/>
                      <a:gd name="T36" fmla="*/ 2151 w 2740"/>
                      <a:gd name="T37" fmla="*/ 2315 h 24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2740" h="2446">
                        <a:moveTo>
                          <a:pt x="2151" y="2315"/>
                        </a:moveTo>
                        <a:cubicBezTo>
                          <a:pt x="2128" y="2353"/>
                          <a:pt x="2096" y="2386"/>
                          <a:pt x="2055" y="2410"/>
                        </a:cubicBezTo>
                        <a:cubicBezTo>
                          <a:pt x="2012" y="2435"/>
                          <a:pt x="1965" y="2446"/>
                          <a:pt x="1918" y="2445"/>
                        </a:cubicBezTo>
                        <a:lnTo>
                          <a:pt x="816" y="2445"/>
                        </a:lnTo>
                        <a:cubicBezTo>
                          <a:pt x="772" y="2445"/>
                          <a:pt x="726" y="2434"/>
                          <a:pt x="685" y="2410"/>
                        </a:cubicBezTo>
                        <a:cubicBezTo>
                          <a:pt x="644" y="2386"/>
                          <a:pt x="611" y="2353"/>
                          <a:pt x="589" y="2314"/>
                        </a:cubicBezTo>
                        <a:lnTo>
                          <a:pt x="36" y="1356"/>
                        </a:lnTo>
                        <a:cubicBezTo>
                          <a:pt x="13" y="1317"/>
                          <a:pt x="0" y="1272"/>
                          <a:pt x="0" y="1223"/>
                        </a:cubicBezTo>
                        <a:cubicBezTo>
                          <a:pt x="0" y="1174"/>
                          <a:pt x="13" y="1129"/>
                          <a:pt x="36" y="1089"/>
                        </a:cubicBezTo>
                        <a:lnTo>
                          <a:pt x="587" y="135"/>
                        </a:lnTo>
                        <a:cubicBezTo>
                          <a:pt x="610" y="96"/>
                          <a:pt x="643" y="61"/>
                          <a:pt x="685" y="37"/>
                        </a:cubicBezTo>
                        <a:cubicBezTo>
                          <a:pt x="724" y="14"/>
                          <a:pt x="767" y="2"/>
                          <a:pt x="810" y="1"/>
                        </a:cubicBezTo>
                        <a:lnTo>
                          <a:pt x="1916" y="1"/>
                        </a:lnTo>
                        <a:cubicBezTo>
                          <a:pt x="1963" y="0"/>
                          <a:pt x="2011" y="11"/>
                          <a:pt x="2055" y="37"/>
                        </a:cubicBezTo>
                        <a:cubicBezTo>
                          <a:pt x="2096" y="60"/>
                          <a:pt x="2129" y="93"/>
                          <a:pt x="2151" y="132"/>
                        </a:cubicBezTo>
                        <a:lnTo>
                          <a:pt x="2702" y="1086"/>
                        </a:lnTo>
                        <a:cubicBezTo>
                          <a:pt x="2726" y="1126"/>
                          <a:pt x="2740" y="1173"/>
                          <a:pt x="2740" y="1223"/>
                        </a:cubicBezTo>
                        <a:cubicBezTo>
                          <a:pt x="2740" y="1274"/>
                          <a:pt x="2726" y="1321"/>
                          <a:pt x="2701" y="1361"/>
                        </a:cubicBezTo>
                        <a:lnTo>
                          <a:pt x="2151" y="231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D3D3D3"/>
                      </a:gs>
                      <a:gs pos="100000">
                        <a:srgbClr val="F9F9F9"/>
                      </a:gs>
                    </a:gsLst>
                    <a:lin ang="16200000" scaled="0"/>
                  </a:gradFill>
                  <a:ln w="12700" cap="flat">
                    <a:noFill/>
                    <a:prstDash val="solid"/>
                    <a:miter lim="800000"/>
                  </a:ln>
                  <a:effectLst>
                    <a:outerShdw blurRad="190500" dist="1143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vert="horz" wrap="square" lIns="68562" tIns="34281" rIns="68562" bIns="34281" numCol="1" anchor="t" anchorCtr="0" compatLnSpc="1"/>
                  <a:lstStyle/>
                  <a:p>
                    <a:endParaRPr lang="zh-CN" altLang="en-US" sz="1350"/>
                  </a:p>
                </p:txBody>
              </p:sp>
              <p:sp>
                <p:nvSpPr>
                  <p:cNvPr id="27" name="Freeform 5"/>
                  <p:cNvSpPr/>
                  <p:nvPr/>
                </p:nvSpPr>
                <p:spPr bwMode="auto">
                  <a:xfrm rot="1855731">
                    <a:off x="3764587" y="2864004"/>
                    <a:ext cx="1264630" cy="1140206"/>
                  </a:xfrm>
                  <a:custGeom>
                    <a:avLst/>
                    <a:gdLst>
                      <a:gd name="T0" fmla="*/ 2151 w 2740"/>
                      <a:gd name="T1" fmla="*/ 2315 h 2446"/>
                      <a:gd name="T2" fmla="*/ 2055 w 2740"/>
                      <a:gd name="T3" fmla="*/ 2410 h 2446"/>
                      <a:gd name="T4" fmla="*/ 1918 w 2740"/>
                      <a:gd name="T5" fmla="*/ 2445 h 2446"/>
                      <a:gd name="T6" fmla="*/ 816 w 2740"/>
                      <a:gd name="T7" fmla="*/ 2445 h 2446"/>
                      <a:gd name="T8" fmla="*/ 685 w 2740"/>
                      <a:gd name="T9" fmla="*/ 2410 h 2446"/>
                      <a:gd name="T10" fmla="*/ 589 w 2740"/>
                      <a:gd name="T11" fmla="*/ 2314 h 2446"/>
                      <a:gd name="T12" fmla="*/ 36 w 2740"/>
                      <a:gd name="T13" fmla="*/ 1356 h 2446"/>
                      <a:gd name="T14" fmla="*/ 0 w 2740"/>
                      <a:gd name="T15" fmla="*/ 1223 h 2446"/>
                      <a:gd name="T16" fmla="*/ 36 w 2740"/>
                      <a:gd name="T17" fmla="*/ 1089 h 2446"/>
                      <a:gd name="T18" fmla="*/ 587 w 2740"/>
                      <a:gd name="T19" fmla="*/ 135 h 2446"/>
                      <a:gd name="T20" fmla="*/ 685 w 2740"/>
                      <a:gd name="T21" fmla="*/ 37 h 2446"/>
                      <a:gd name="T22" fmla="*/ 810 w 2740"/>
                      <a:gd name="T23" fmla="*/ 1 h 2446"/>
                      <a:gd name="T24" fmla="*/ 1916 w 2740"/>
                      <a:gd name="T25" fmla="*/ 1 h 2446"/>
                      <a:gd name="T26" fmla="*/ 2055 w 2740"/>
                      <a:gd name="T27" fmla="*/ 37 h 2446"/>
                      <a:gd name="T28" fmla="*/ 2151 w 2740"/>
                      <a:gd name="T29" fmla="*/ 132 h 2446"/>
                      <a:gd name="T30" fmla="*/ 2702 w 2740"/>
                      <a:gd name="T31" fmla="*/ 1086 h 2446"/>
                      <a:gd name="T32" fmla="*/ 2740 w 2740"/>
                      <a:gd name="T33" fmla="*/ 1223 h 2446"/>
                      <a:gd name="T34" fmla="*/ 2701 w 2740"/>
                      <a:gd name="T35" fmla="*/ 1361 h 2446"/>
                      <a:gd name="T36" fmla="*/ 2151 w 2740"/>
                      <a:gd name="T37" fmla="*/ 2315 h 24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2740" h="2446">
                        <a:moveTo>
                          <a:pt x="2151" y="2315"/>
                        </a:moveTo>
                        <a:cubicBezTo>
                          <a:pt x="2128" y="2353"/>
                          <a:pt x="2096" y="2386"/>
                          <a:pt x="2055" y="2410"/>
                        </a:cubicBezTo>
                        <a:cubicBezTo>
                          <a:pt x="2012" y="2435"/>
                          <a:pt x="1965" y="2446"/>
                          <a:pt x="1918" y="2445"/>
                        </a:cubicBezTo>
                        <a:lnTo>
                          <a:pt x="816" y="2445"/>
                        </a:lnTo>
                        <a:cubicBezTo>
                          <a:pt x="772" y="2445"/>
                          <a:pt x="726" y="2434"/>
                          <a:pt x="685" y="2410"/>
                        </a:cubicBezTo>
                        <a:cubicBezTo>
                          <a:pt x="644" y="2386"/>
                          <a:pt x="611" y="2353"/>
                          <a:pt x="589" y="2314"/>
                        </a:cubicBezTo>
                        <a:lnTo>
                          <a:pt x="36" y="1356"/>
                        </a:lnTo>
                        <a:cubicBezTo>
                          <a:pt x="13" y="1317"/>
                          <a:pt x="0" y="1272"/>
                          <a:pt x="0" y="1223"/>
                        </a:cubicBezTo>
                        <a:cubicBezTo>
                          <a:pt x="0" y="1174"/>
                          <a:pt x="13" y="1129"/>
                          <a:pt x="36" y="1089"/>
                        </a:cubicBezTo>
                        <a:lnTo>
                          <a:pt x="587" y="135"/>
                        </a:lnTo>
                        <a:cubicBezTo>
                          <a:pt x="610" y="96"/>
                          <a:pt x="643" y="61"/>
                          <a:pt x="685" y="37"/>
                        </a:cubicBezTo>
                        <a:cubicBezTo>
                          <a:pt x="724" y="14"/>
                          <a:pt x="767" y="2"/>
                          <a:pt x="810" y="1"/>
                        </a:cubicBezTo>
                        <a:lnTo>
                          <a:pt x="1916" y="1"/>
                        </a:lnTo>
                        <a:cubicBezTo>
                          <a:pt x="1963" y="0"/>
                          <a:pt x="2011" y="11"/>
                          <a:pt x="2055" y="37"/>
                        </a:cubicBezTo>
                        <a:cubicBezTo>
                          <a:pt x="2096" y="60"/>
                          <a:pt x="2129" y="93"/>
                          <a:pt x="2151" y="132"/>
                        </a:cubicBezTo>
                        <a:lnTo>
                          <a:pt x="2702" y="1086"/>
                        </a:lnTo>
                        <a:cubicBezTo>
                          <a:pt x="2726" y="1126"/>
                          <a:pt x="2740" y="1173"/>
                          <a:pt x="2740" y="1223"/>
                        </a:cubicBezTo>
                        <a:cubicBezTo>
                          <a:pt x="2740" y="1274"/>
                          <a:pt x="2726" y="1321"/>
                          <a:pt x="2701" y="1361"/>
                        </a:cubicBezTo>
                        <a:lnTo>
                          <a:pt x="2151" y="231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D3D3D3"/>
                      </a:gs>
                      <a:gs pos="100000">
                        <a:srgbClr val="F9F9F9"/>
                      </a:gs>
                    </a:gsLst>
                    <a:lin ang="21594000" scaled="0"/>
                  </a:gradFill>
                  <a:ln w="12700" cap="flat">
                    <a:noFill/>
                    <a:prstDash val="solid"/>
                    <a:miter lim="800000"/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vert="horz" wrap="square" lIns="68562" tIns="34281" rIns="68562" bIns="34281" numCol="1" anchor="t" anchorCtr="0" compatLnSpc="1"/>
                  <a:lstStyle/>
                  <a:p>
                    <a:endParaRPr lang="zh-CN" altLang="en-US" sz="1350"/>
                  </a:p>
                </p:txBody>
              </p:sp>
            </p:grpSp>
            <p:sp>
              <p:nvSpPr>
                <p:cNvPr id="28" name="Freeform 5"/>
                <p:cNvSpPr/>
                <p:nvPr/>
              </p:nvSpPr>
              <p:spPr bwMode="auto">
                <a:xfrm rot="1855731">
                  <a:off x="7634" y="3343"/>
                  <a:ext cx="1171" cy="1055"/>
                </a:xfrm>
                <a:custGeom>
                  <a:avLst/>
                  <a:gdLst>
                    <a:gd name="T0" fmla="*/ 2151 w 2740"/>
                    <a:gd name="T1" fmla="*/ 2315 h 2446"/>
                    <a:gd name="T2" fmla="*/ 2055 w 2740"/>
                    <a:gd name="T3" fmla="*/ 2410 h 2446"/>
                    <a:gd name="T4" fmla="*/ 1918 w 2740"/>
                    <a:gd name="T5" fmla="*/ 2445 h 2446"/>
                    <a:gd name="T6" fmla="*/ 816 w 2740"/>
                    <a:gd name="T7" fmla="*/ 2445 h 2446"/>
                    <a:gd name="T8" fmla="*/ 685 w 2740"/>
                    <a:gd name="T9" fmla="*/ 2410 h 2446"/>
                    <a:gd name="T10" fmla="*/ 589 w 2740"/>
                    <a:gd name="T11" fmla="*/ 2314 h 2446"/>
                    <a:gd name="T12" fmla="*/ 36 w 2740"/>
                    <a:gd name="T13" fmla="*/ 1356 h 2446"/>
                    <a:gd name="T14" fmla="*/ 0 w 2740"/>
                    <a:gd name="T15" fmla="*/ 1223 h 2446"/>
                    <a:gd name="T16" fmla="*/ 36 w 2740"/>
                    <a:gd name="T17" fmla="*/ 1089 h 2446"/>
                    <a:gd name="T18" fmla="*/ 587 w 2740"/>
                    <a:gd name="T19" fmla="*/ 135 h 2446"/>
                    <a:gd name="T20" fmla="*/ 685 w 2740"/>
                    <a:gd name="T21" fmla="*/ 37 h 2446"/>
                    <a:gd name="T22" fmla="*/ 810 w 2740"/>
                    <a:gd name="T23" fmla="*/ 1 h 2446"/>
                    <a:gd name="T24" fmla="*/ 1916 w 2740"/>
                    <a:gd name="T25" fmla="*/ 1 h 2446"/>
                    <a:gd name="T26" fmla="*/ 2055 w 2740"/>
                    <a:gd name="T27" fmla="*/ 37 h 2446"/>
                    <a:gd name="T28" fmla="*/ 2151 w 2740"/>
                    <a:gd name="T29" fmla="*/ 132 h 2446"/>
                    <a:gd name="T30" fmla="*/ 2702 w 2740"/>
                    <a:gd name="T31" fmla="*/ 1086 h 2446"/>
                    <a:gd name="T32" fmla="*/ 2740 w 2740"/>
                    <a:gd name="T33" fmla="*/ 1223 h 2446"/>
                    <a:gd name="T34" fmla="*/ 2701 w 2740"/>
                    <a:gd name="T35" fmla="*/ 1361 h 2446"/>
                    <a:gd name="T36" fmla="*/ 2151 w 2740"/>
                    <a:gd name="T37" fmla="*/ 2315 h 24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740" h="2446">
                      <a:moveTo>
                        <a:pt x="2151" y="2315"/>
                      </a:moveTo>
                      <a:cubicBezTo>
                        <a:pt x="2128" y="2353"/>
                        <a:pt x="2096" y="2386"/>
                        <a:pt x="2055" y="2410"/>
                      </a:cubicBezTo>
                      <a:cubicBezTo>
                        <a:pt x="2012" y="2435"/>
                        <a:pt x="1965" y="2446"/>
                        <a:pt x="1918" y="2445"/>
                      </a:cubicBezTo>
                      <a:lnTo>
                        <a:pt x="816" y="2445"/>
                      </a:lnTo>
                      <a:cubicBezTo>
                        <a:pt x="772" y="2445"/>
                        <a:pt x="726" y="2434"/>
                        <a:pt x="685" y="2410"/>
                      </a:cubicBezTo>
                      <a:cubicBezTo>
                        <a:pt x="644" y="2386"/>
                        <a:pt x="611" y="2353"/>
                        <a:pt x="589" y="2314"/>
                      </a:cubicBezTo>
                      <a:lnTo>
                        <a:pt x="36" y="1356"/>
                      </a:lnTo>
                      <a:cubicBezTo>
                        <a:pt x="13" y="1317"/>
                        <a:pt x="0" y="1272"/>
                        <a:pt x="0" y="1223"/>
                      </a:cubicBezTo>
                      <a:cubicBezTo>
                        <a:pt x="0" y="1174"/>
                        <a:pt x="13" y="1129"/>
                        <a:pt x="36" y="1089"/>
                      </a:cubicBezTo>
                      <a:lnTo>
                        <a:pt x="587" y="135"/>
                      </a:lnTo>
                      <a:cubicBezTo>
                        <a:pt x="610" y="96"/>
                        <a:pt x="643" y="61"/>
                        <a:pt x="685" y="37"/>
                      </a:cubicBezTo>
                      <a:cubicBezTo>
                        <a:pt x="724" y="14"/>
                        <a:pt x="767" y="2"/>
                        <a:pt x="810" y="1"/>
                      </a:cubicBezTo>
                      <a:lnTo>
                        <a:pt x="1916" y="1"/>
                      </a:lnTo>
                      <a:cubicBezTo>
                        <a:pt x="1963" y="0"/>
                        <a:pt x="2011" y="11"/>
                        <a:pt x="2055" y="37"/>
                      </a:cubicBezTo>
                      <a:cubicBezTo>
                        <a:pt x="2096" y="60"/>
                        <a:pt x="2129" y="93"/>
                        <a:pt x="2151" y="132"/>
                      </a:cubicBezTo>
                      <a:lnTo>
                        <a:pt x="2702" y="1086"/>
                      </a:lnTo>
                      <a:cubicBezTo>
                        <a:pt x="2726" y="1126"/>
                        <a:pt x="2740" y="1173"/>
                        <a:pt x="2740" y="1223"/>
                      </a:cubicBezTo>
                      <a:cubicBezTo>
                        <a:pt x="2740" y="1274"/>
                        <a:pt x="2726" y="1321"/>
                        <a:pt x="2701" y="1361"/>
                      </a:cubicBezTo>
                      <a:lnTo>
                        <a:pt x="2151" y="2315"/>
                      </a:lnTo>
                      <a:close/>
                    </a:path>
                  </a:pathLst>
                </a:custGeom>
                <a:noFill/>
                <a:ln w="9525" cap="flat">
                  <a:solidFill>
                    <a:srgbClr val="414455"/>
                  </a:solidFill>
                  <a:prstDash val="sysDash"/>
                  <a:miter lim="800000"/>
                </a:ln>
                <a:effectLst/>
              </p:spPr>
              <p:txBody>
                <a:bodyPr vert="horz" wrap="square" lIns="68562" tIns="34281" rIns="68562" bIns="34281" numCol="1" anchor="t" anchorCtr="0" compatLnSpc="1"/>
                <a:lstStyle/>
                <a:p>
                  <a:endParaRPr lang="zh-CN" altLang="en-US" sz="1350"/>
                </a:p>
              </p:txBody>
            </p:sp>
          </p:grpSp>
          <p:grpSp>
            <p:nvGrpSpPr>
              <p:cNvPr id="4" name="组合 3"/>
              <p:cNvGrpSpPr/>
              <p:nvPr/>
            </p:nvGrpSpPr>
            <p:grpSpPr>
              <a:xfrm>
                <a:off x="7921" y="3535"/>
                <a:ext cx="626" cy="627"/>
                <a:chOff x="11986" y="3265"/>
                <a:chExt cx="869" cy="870"/>
              </a:xfrm>
              <a:solidFill>
                <a:srgbClr val="414455"/>
              </a:solidFill>
            </p:grpSpPr>
            <p:sp>
              <p:nvSpPr>
                <p:cNvPr id="51" name="Freeform 51"/>
                <p:cNvSpPr/>
                <p:nvPr/>
              </p:nvSpPr>
              <p:spPr bwMode="auto">
                <a:xfrm>
                  <a:off x="12333" y="3618"/>
                  <a:ext cx="255" cy="255"/>
                </a:xfrm>
                <a:custGeom>
                  <a:avLst/>
                  <a:gdLst>
                    <a:gd name="T0" fmla="*/ 56 w 56"/>
                    <a:gd name="T1" fmla="*/ 18 h 56"/>
                    <a:gd name="T2" fmla="*/ 56 w 56"/>
                    <a:gd name="T3" fmla="*/ 17 h 56"/>
                    <a:gd name="T4" fmla="*/ 38 w 56"/>
                    <a:gd name="T5" fmla="*/ 0 h 56"/>
                    <a:gd name="T6" fmla="*/ 37 w 56"/>
                    <a:gd name="T7" fmla="*/ 0 h 56"/>
                    <a:gd name="T8" fmla="*/ 0 w 56"/>
                    <a:gd name="T9" fmla="*/ 37 h 56"/>
                    <a:gd name="T10" fmla="*/ 0 w 56"/>
                    <a:gd name="T11" fmla="*/ 38 h 56"/>
                    <a:gd name="T12" fmla="*/ 17 w 56"/>
                    <a:gd name="T13" fmla="*/ 55 h 56"/>
                    <a:gd name="T14" fmla="*/ 18 w 56"/>
                    <a:gd name="T15" fmla="*/ 56 h 56"/>
                    <a:gd name="T16" fmla="*/ 19 w 56"/>
                    <a:gd name="T17" fmla="*/ 55 h 56"/>
                    <a:gd name="T18" fmla="*/ 56 w 56"/>
                    <a:gd name="T19" fmla="*/ 19 h 56"/>
                    <a:gd name="T20" fmla="*/ 56 w 56"/>
                    <a:gd name="T21" fmla="*/ 18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56" h="56">
                      <a:moveTo>
                        <a:pt x="56" y="18"/>
                      </a:moveTo>
                      <a:cubicBezTo>
                        <a:pt x="56" y="18"/>
                        <a:pt x="56" y="17"/>
                        <a:pt x="56" y="17"/>
                      </a:cubicBezTo>
                      <a:cubicBezTo>
                        <a:pt x="38" y="0"/>
                        <a:pt x="38" y="0"/>
                        <a:pt x="38" y="0"/>
                      </a:cubicBezTo>
                      <a:cubicBezTo>
                        <a:pt x="38" y="0"/>
                        <a:pt x="37" y="0"/>
                        <a:pt x="37" y="0"/>
                      </a:cubicBezTo>
                      <a:cubicBezTo>
                        <a:pt x="0" y="37"/>
                        <a:pt x="0" y="37"/>
                        <a:pt x="0" y="37"/>
                      </a:cubicBezTo>
                      <a:cubicBezTo>
                        <a:pt x="0" y="37"/>
                        <a:pt x="0" y="38"/>
                        <a:pt x="0" y="38"/>
                      </a:cubicBezTo>
                      <a:cubicBezTo>
                        <a:pt x="17" y="55"/>
                        <a:pt x="17" y="55"/>
                        <a:pt x="17" y="55"/>
                      </a:cubicBezTo>
                      <a:cubicBezTo>
                        <a:pt x="18" y="56"/>
                        <a:pt x="18" y="56"/>
                        <a:pt x="18" y="56"/>
                      </a:cubicBezTo>
                      <a:cubicBezTo>
                        <a:pt x="18" y="56"/>
                        <a:pt x="19" y="56"/>
                        <a:pt x="19" y="55"/>
                      </a:cubicBezTo>
                      <a:cubicBezTo>
                        <a:pt x="56" y="19"/>
                        <a:pt x="56" y="19"/>
                        <a:pt x="56" y="19"/>
                      </a:cubicBezTo>
                      <a:cubicBezTo>
                        <a:pt x="56" y="19"/>
                        <a:pt x="56" y="18"/>
                        <a:pt x="56" y="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2" name="Freeform 52"/>
                <p:cNvSpPr/>
                <p:nvPr/>
              </p:nvSpPr>
              <p:spPr bwMode="auto">
                <a:xfrm>
                  <a:off x="11986" y="3265"/>
                  <a:ext cx="492" cy="498"/>
                </a:xfrm>
                <a:custGeom>
                  <a:avLst/>
                  <a:gdLst>
                    <a:gd name="T0" fmla="*/ 108 w 109"/>
                    <a:gd name="T1" fmla="*/ 68 h 110"/>
                    <a:gd name="T2" fmla="*/ 41 w 109"/>
                    <a:gd name="T3" fmla="*/ 1 h 110"/>
                    <a:gd name="T4" fmla="*/ 40 w 109"/>
                    <a:gd name="T5" fmla="*/ 1 h 110"/>
                    <a:gd name="T6" fmla="*/ 0 w 109"/>
                    <a:gd name="T7" fmla="*/ 41 h 110"/>
                    <a:gd name="T8" fmla="*/ 0 w 109"/>
                    <a:gd name="T9" fmla="*/ 41 h 110"/>
                    <a:gd name="T10" fmla="*/ 0 w 109"/>
                    <a:gd name="T11" fmla="*/ 42 h 110"/>
                    <a:gd name="T12" fmla="*/ 67 w 109"/>
                    <a:gd name="T13" fmla="*/ 109 h 110"/>
                    <a:gd name="T14" fmla="*/ 68 w 109"/>
                    <a:gd name="T15" fmla="*/ 110 h 110"/>
                    <a:gd name="T16" fmla="*/ 68 w 109"/>
                    <a:gd name="T17" fmla="*/ 109 h 110"/>
                    <a:gd name="T18" fmla="*/ 108 w 109"/>
                    <a:gd name="T19" fmla="*/ 69 h 110"/>
                    <a:gd name="T20" fmla="*/ 108 w 109"/>
                    <a:gd name="T21" fmla="*/ 68 h 1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09" h="110">
                      <a:moveTo>
                        <a:pt x="108" y="68"/>
                      </a:moveTo>
                      <a:cubicBezTo>
                        <a:pt x="41" y="1"/>
                        <a:pt x="41" y="1"/>
                        <a:pt x="41" y="1"/>
                      </a:cubicBezTo>
                      <a:cubicBezTo>
                        <a:pt x="41" y="0"/>
                        <a:pt x="40" y="0"/>
                        <a:pt x="40" y="1"/>
                      </a:cubicBezTo>
                      <a:cubicBezTo>
                        <a:pt x="0" y="41"/>
                        <a:pt x="0" y="41"/>
                        <a:pt x="0" y="41"/>
                      </a:cubicBezTo>
                      <a:cubicBezTo>
                        <a:pt x="0" y="41"/>
                        <a:pt x="0" y="41"/>
                        <a:pt x="0" y="41"/>
                      </a:cubicBezTo>
                      <a:cubicBezTo>
                        <a:pt x="0" y="42"/>
                        <a:pt x="0" y="42"/>
                        <a:pt x="0" y="42"/>
                      </a:cubicBezTo>
                      <a:cubicBezTo>
                        <a:pt x="67" y="109"/>
                        <a:pt x="67" y="109"/>
                        <a:pt x="67" y="109"/>
                      </a:cubicBezTo>
                      <a:cubicBezTo>
                        <a:pt x="67" y="109"/>
                        <a:pt x="67" y="110"/>
                        <a:pt x="68" y="110"/>
                      </a:cubicBezTo>
                      <a:cubicBezTo>
                        <a:pt x="68" y="110"/>
                        <a:pt x="68" y="109"/>
                        <a:pt x="68" y="109"/>
                      </a:cubicBezTo>
                      <a:cubicBezTo>
                        <a:pt x="108" y="69"/>
                        <a:pt x="108" y="69"/>
                        <a:pt x="108" y="69"/>
                      </a:cubicBezTo>
                      <a:cubicBezTo>
                        <a:pt x="109" y="69"/>
                        <a:pt x="109" y="68"/>
                        <a:pt x="108" y="6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3" name="Freeform 53"/>
                <p:cNvSpPr>
                  <a:spLocks noEditPoints="1"/>
                </p:cNvSpPr>
                <p:nvPr/>
              </p:nvSpPr>
              <p:spPr bwMode="auto">
                <a:xfrm>
                  <a:off x="12451" y="3735"/>
                  <a:ext cx="405" cy="400"/>
                </a:xfrm>
                <a:custGeom>
                  <a:avLst/>
                  <a:gdLst>
                    <a:gd name="T0" fmla="*/ 88 w 89"/>
                    <a:gd name="T1" fmla="*/ 81 h 88"/>
                    <a:gd name="T2" fmla="*/ 69 w 89"/>
                    <a:gd name="T3" fmla="*/ 25 h 88"/>
                    <a:gd name="T4" fmla="*/ 68 w 89"/>
                    <a:gd name="T5" fmla="*/ 24 h 88"/>
                    <a:gd name="T6" fmla="*/ 35 w 89"/>
                    <a:gd name="T7" fmla="*/ 0 h 88"/>
                    <a:gd name="T8" fmla="*/ 33 w 89"/>
                    <a:gd name="T9" fmla="*/ 0 h 88"/>
                    <a:gd name="T10" fmla="*/ 0 w 89"/>
                    <a:gd name="T11" fmla="*/ 33 h 88"/>
                    <a:gd name="T12" fmla="*/ 0 w 89"/>
                    <a:gd name="T13" fmla="*/ 35 h 88"/>
                    <a:gd name="T14" fmla="*/ 24 w 89"/>
                    <a:gd name="T15" fmla="*/ 68 h 88"/>
                    <a:gd name="T16" fmla="*/ 25 w 89"/>
                    <a:gd name="T17" fmla="*/ 69 h 88"/>
                    <a:gd name="T18" fmla="*/ 81 w 89"/>
                    <a:gd name="T19" fmla="*/ 88 h 88"/>
                    <a:gd name="T20" fmla="*/ 81 w 89"/>
                    <a:gd name="T21" fmla="*/ 88 h 88"/>
                    <a:gd name="T22" fmla="*/ 82 w 89"/>
                    <a:gd name="T23" fmla="*/ 88 h 88"/>
                    <a:gd name="T24" fmla="*/ 88 w 89"/>
                    <a:gd name="T25" fmla="*/ 82 h 88"/>
                    <a:gd name="T26" fmla="*/ 88 w 89"/>
                    <a:gd name="T27" fmla="*/ 81 h 88"/>
                    <a:gd name="T28" fmla="*/ 51 w 89"/>
                    <a:gd name="T29" fmla="*/ 51 h 88"/>
                    <a:gd name="T30" fmla="*/ 38 w 89"/>
                    <a:gd name="T31" fmla="*/ 51 h 88"/>
                    <a:gd name="T32" fmla="*/ 36 w 89"/>
                    <a:gd name="T33" fmla="*/ 44 h 88"/>
                    <a:gd name="T34" fmla="*/ 38 w 89"/>
                    <a:gd name="T35" fmla="*/ 38 h 88"/>
                    <a:gd name="T36" fmla="*/ 45 w 89"/>
                    <a:gd name="T37" fmla="*/ 35 h 88"/>
                    <a:gd name="T38" fmla="*/ 51 w 89"/>
                    <a:gd name="T39" fmla="*/ 38 h 88"/>
                    <a:gd name="T40" fmla="*/ 51 w 89"/>
                    <a:gd name="T41" fmla="*/ 51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89" h="88">
                      <a:moveTo>
                        <a:pt x="88" y="81"/>
                      </a:moveTo>
                      <a:cubicBezTo>
                        <a:pt x="88" y="80"/>
                        <a:pt x="74" y="64"/>
                        <a:pt x="69" y="25"/>
                      </a:cubicBezTo>
                      <a:cubicBezTo>
                        <a:pt x="69" y="24"/>
                        <a:pt x="69" y="24"/>
                        <a:pt x="68" y="24"/>
                      </a:cubicBezTo>
                      <a:cubicBezTo>
                        <a:pt x="68" y="24"/>
                        <a:pt x="55" y="20"/>
                        <a:pt x="35" y="0"/>
                      </a:cubicBezTo>
                      <a:cubicBezTo>
                        <a:pt x="34" y="0"/>
                        <a:pt x="34" y="0"/>
                        <a:pt x="33" y="0"/>
                      </a:cubicBezTo>
                      <a:cubicBezTo>
                        <a:pt x="0" y="33"/>
                        <a:pt x="0" y="33"/>
                        <a:pt x="0" y="33"/>
                      </a:cubicBezTo>
                      <a:cubicBezTo>
                        <a:pt x="0" y="34"/>
                        <a:pt x="0" y="34"/>
                        <a:pt x="0" y="35"/>
                      </a:cubicBezTo>
                      <a:cubicBezTo>
                        <a:pt x="21" y="55"/>
                        <a:pt x="24" y="68"/>
                        <a:pt x="24" y="68"/>
                      </a:cubicBezTo>
                      <a:cubicBezTo>
                        <a:pt x="24" y="68"/>
                        <a:pt x="24" y="69"/>
                        <a:pt x="25" y="69"/>
                      </a:cubicBezTo>
                      <a:cubicBezTo>
                        <a:pt x="64" y="74"/>
                        <a:pt x="81" y="88"/>
                        <a:pt x="81" y="88"/>
                      </a:cubicBezTo>
                      <a:cubicBezTo>
                        <a:pt x="81" y="88"/>
                        <a:pt x="81" y="88"/>
                        <a:pt x="81" y="88"/>
                      </a:cubicBezTo>
                      <a:cubicBezTo>
                        <a:pt x="82" y="88"/>
                        <a:pt x="82" y="88"/>
                        <a:pt x="82" y="88"/>
                      </a:cubicBezTo>
                      <a:cubicBezTo>
                        <a:pt x="88" y="82"/>
                        <a:pt x="88" y="82"/>
                        <a:pt x="88" y="82"/>
                      </a:cubicBezTo>
                      <a:cubicBezTo>
                        <a:pt x="89" y="82"/>
                        <a:pt x="89" y="81"/>
                        <a:pt x="88" y="81"/>
                      </a:cubicBezTo>
                      <a:close/>
                      <a:moveTo>
                        <a:pt x="51" y="51"/>
                      </a:moveTo>
                      <a:cubicBezTo>
                        <a:pt x="48" y="54"/>
                        <a:pt x="42" y="54"/>
                        <a:pt x="38" y="51"/>
                      </a:cubicBezTo>
                      <a:cubicBezTo>
                        <a:pt x="37" y="49"/>
                        <a:pt x="36" y="47"/>
                        <a:pt x="36" y="44"/>
                      </a:cubicBezTo>
                      <a:cubicBezTo>
                        <a:pt x="36" y="42"/>
                        <a:pt x="37" y="40"/>
                        <a:pt x="38" y="38"/>
                      </a:cubicBezTo>
                      <a:cubicBezTo>
                        <a:pt x="40" y="36"/>
                        <a:pt x="42" y="35"/>
                        <a:pt x="45" y="35"/>
                      </a:cubicBezTo>
                      <a:cubicBezTo>
                        <a:pt x="47" y="35"/>
                        <a:pt x="49" y="36"/>
                        <a:pt x="51" y="38"/>
                      </a:cubicBezTo>
                      <a:cubicBezTo>
                        <a:pt x="54" y="42"/>
                        <a:pt x="54" y="47"/>
                        <a:pt x="51" y="5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29" name="文本框 28"/>
          <p:cNvSpPr txBox="1"/>
          <p:nvPr/>
        </p:nvSpPr>
        <p:spPr>
          <a:xfrm>
            <a:off x="1313537" y="1491630"/>
            <a:ext cx="67873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zh-CN" dirty="0"/>
          </a:p>
          <a:p>
            <a:pPr algn="ctr"/>
            <a:r>
              <a:rPr lang="zh-CN" altLang="en-US" dirty="0"/>
              <a:t>在线编辑工具 Method Draw</a:t>
            </a:r>
            <a:endParaRPr lang="en-US" altLang="zh-CN" dirty="0"/>
          </a:p>
          <a:p>
            <a:pPr algn="ctr"/>
            <a:endParaRPr lang="zh-CN" altLang="en-US" dirty="0"/>
          </a:p>
          <a:p>
            <a:pPr algn="ctr"/>
            <a:r>
              <a:rPr lang="zh-CN" altLang="en-US" dirty="0"/>
              <a:t>地址：</a:t>
            </a:r>
            <a:r>
              <a:rPr lang="en-US" altLang="zh-CN" dirty="0"/>
              <a:t>http://editor.method.ac/</a:t>
            </a:r>
            <a:endParaRPr lang="en-US" altLang="zh-CN" dirty="0"/>
          </a:p>
          <a:p>
            <a:r>
              <a:rPr lang="zh-CN" altLang="en-US" dirty="0"/>
              <a:t> </a:t>
            </a:r>
            <a:endParaRPr lang="en-US" altLang="zh-CN" dirty="0"/>
          </a:p>
          <a:p>
            <a:endParaRPr lang="en-US" altLang="zh-CN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文本框 9"/>
          <p:cNvSpPr txBox="1"/>
          <p:nvPr/>
        </p:nvSpPr>
        <p:spPr>
          <a:xfrm>
            <a:off x="1007970" y="231626"/>
            <a:ext cx="1403790" cy="259671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/>
            <a:r>
              <a:rPr lang="en-US" altLang="zh-CN" sz="135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SVG</a:t>
            </a:r>
            <a:endParaRPr lang="zh-CN" altLang="en-US" sz="1350" dirty="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4" name="直接连接符 123"/>
          <p:cNvCxnSpPr/>
          <p:nvPr/>
        </p:nvCxnSpPr>
        <p:spPr>
          <a:xfrm>
            <a:off x="1006366" y="501586"/>
            <a:ext cx="7291077" cy="0"/>
          </a:xfrm>
          <a:prstGeom prst="line">
            <a:avLst/>
          </a:prstGeom>
          <a:ln>
            <a:solidFill>
              <a:srgbClr val="41445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5" name="组合 124"/>
          <p:cNvGrpSpPr/>
          <p:nvPr/>
        </p:nvGrpSpPr>
        <p:grpSpPr>
          <a:xfrm>
            <a:off x="8427406" y="345603"/>
            <a:ext cx="193989" cy="174903"/>
            <a:chOff x="3720691" y="2824413"/>
            <a:chExt cx="1341120" cy="1209172"/>
          </a:xfrm>
        </p:grpSpPr>
        <p:sp>
          <p:nvSpPr>
            <p:cNvPr id="126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  <p:sp>
          <p:nvSpPr>
            <p:cNvPr id="127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</p:grpSp>
      <p:grpSp>
        <p:nvGrpSpPr>
          <p:cNvPr id="65" name="组合 64"/>
          <p:cNvGrpSpPr/>
          <p:nvPr/>
        </p:nvGrpSpPr>
        <p:grpSpPr>
          <a:xfrm>
            <a:off x="414620" y="142563"/>
            <a:ext cx="502789" cy="453321"/>
            <a:chOff x="5424755" y="1340768"/>
            <a:chExt cx="670560" cy="604586"/>
          </a:xfrm>
        </p:grpSpPr>
        <p:grpSp>
          <p:nvGrpSpPr>
            <p:cNvPr id="66" name="组合 65"/>
            <p:cNvGrpSpPr/>
            <p:nvPr/>
          </p:nvGrpSpPr>
          <p:grpSpPr>
            <a:xfrm>
              <a:off x="5424755" y="1340768"/>
              <a:ext cx="670560" cy="604586"/>
              <a:chOff x="3720691" y="2824413"/>
              <a:chExt cx="1341120" cy="1209172"/>
            </a:xfrm>
          </p:grpSpPr>
          <p:sp>
            <p:nvSpPr>
              <p:cNvPr id="69" name="Freeform 5"/>
              <p:cNvSpPr/>
              <p:nvPr/>
            </p:nvSpPr>
            <p:spPr bwMode="auto">
              <a:xfrm rot="1855731">
                <a:off x="3720691" y="2824413"/>
                <a:ext cx="1341120" cy="1209172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16200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190500" dist="1143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73" name="Freeform 5"/>
              <p:cNvSpPr/>
              <p:nvPr/>
            </p:nvSpPr>
            <p:spPr bwMode="auto">
              <a:xfrm rot="1855731">
                <a:off x="3764581" y="2863367"/>
                <a:ext cx="1264630" cy="1140208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21594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</p:grpSp>
        <p:sp>
          <p:nvSpPr>
            <p:cNvPr id="67" name="Freeform 5"/>
            <p:cNvSpPr/>
            <p:nvPr/>
          </p:nvSpPr>
          <p:spPr bwMode="auto">
            <a:xfrm rot="1855731">
              <a:off x="5470180" y="1383052"/>
              <a:ext cx="576760" cy="52001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noFill/>
            <a:ln w="9525" cap="flat">
              <a:solidFill>
                <a:srgbClr val="414455"/>
              </a:solidFill>
              <a:prstDash val="sysDash"/>
              <a:miter lim="800000"/>
            </a:ln>
            <a:effectLst/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</p:grpSp>
      <p:pic>
        <p:nvPicPr>
          <p:cNvPr id="2" name="图片 1" descr="00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0535" y="179070"/>
            <a:ext cx="388620" cy="400050"/>
          </a:xfrm>
          <a:prstGeom prst="rect">
            <a:avLst/>
          </a:prstGeom>
        </p:spPr>
      </p:pic>
      <p:grpSp>
        <p:nvGrpSpPr>
          <p:cNvPr id="35" name="组合 34"/>
          <p:cNvGrpSpPr/>
          <p:nvPr/>
        </p:nvGrpSpPr>
        <p:grpSpPr>
          <a:xfrm>
            <a:off x="979805" y="862965"/>
            <a:ext cx="3303905" cy="372745"/>
            <a:chOff x="1543" y="1359"/>
            <a:chExt cx="5203" cy="587"/>
          </a:xfrm>
        </p:grpSpPr>
        <p:sp>
          <p:nvSpPr>
            <p:cNvPr id="3" name="文本框 2"/>
            <p:cNvSpPr txBox="1"/>
            <p:nvPr/>
          </p:nvSpPr>
          <p:spPr>
            <a:xfrm>
              <a:off x="2298" y="1364"/>
              <a:ext cx="4448" cy="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viewbox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4" name="组合 33"/>
            <p:cNvGrpSpPr/>
            <p:nvPr/>
          </p:nvGrpSpPr>
          <p:grpSpPr>
            <a:xfrm>
              <a:off x="1543" y="1359"/>
              <a:ext cx="651" cy="587"/>
              <a:chOff x="7541" y="3259"/>
              <a:chExt cx="1356" cy="1223"/>
            </a:xfrm>
          </p:grpSpPr>
          <p:grpSp>
            <p:nvGrpSpPr>
              <p:cNvPr id="33" name="组合 32"/>
              <p:cNvGrpSpPr/>
              <p:nvPr/>
            </p:nvGrpSpPr>
            <p:grpSpPr>
              <a:xfrm>
                <a:off x="7541" y="3259"/>
                <a:ext cx="1356" cy="1223"/>
                <a:chOff x="7541" y="3259"/>
                <a:chExt cx="1356" cy="1223"/>
              </a:xfrm>
            </p:grpSpPr>
            <p:grpSp>
              <p:nvGrpSpPr>
                <p:cNvPr id="25" name="组合 24"/>
                <p:cNvGrpSpPr/>
                <p:nvPr/>
              </p:nvGrpSpPr>
              <p:grpSpPr>
                <a:xfrm>
                  <a:off x="7541" y="3259"/>
                  <a:ext cx="1356" cy="1223"/>
                  <a:chOff x="3720691" y="2824413"/>
                  <a:chExt cx="1341120" cy="1209172"/>
                </a:xfrm>
              </p:grpSpPr>
              <p:sp>
                <p:nvSpPr>
                  <p:cNvPr id="26" name="Freeform 5"/>
                  <p:cNvSpPr/>
                  <p:nvPr/>
                </p:nvSpPr>
                <p:spPr bwMode="auto">
                  <a:xfrm rot="1855731">
                    <a:off x="3720691" y="2824413"/>
                    <a:ext cx="1341120" cy="1209172"/>
                  </a:xfrm>
                  <a:custGeom>
                    <a:avLst/>
                    <a:gdLst>
                      <a:gd name="T0" fmla="*/ 2151 w 2740"/>
                      <a:gd name="T1" fmla="*/ 2315 h 2446"/>
                      <a:gd name="T2" fmla="*/ 2055 w 2740"/>
                      <a:gd name="T3" fmla="*/ 2410 h 2446"/>
                      <a:gd name="T4" fmla="*/ 1918 w 2740"/>
                      <a:gd name="T5" fmla="*/ 2445 h 2446"/>
                      <a:gd name="T6" fmla="*/ 816 w 2740"/>
                      <a:gd name="T7" fmla="*/ 2445 h 2446"/>
                      <a:gd name="T8" fmla="*/ 685 w 2740"/>
                      <a:gd name="T9" fmla="*/ 2410 h 2446"/>
                      <a:gd name="T10" fmla="*/ 589 w 2740"/>
                      <a:gd name="T11" fmla="*/ 2314 h 2446"/>
                      <a:gd name="T12" fmla="*/ 36 w 2740"/>
                      <a:gd name="T13" fmla="*/ 1356 h 2446"/>
                      <a:gd name="T14" fmla="*/ 0 w 2740"/>
                      <a:gd name="T15" fmla="*/ 1223 h 2446"/>
                      <a:gd name="T16" fmla="*/ 36 w 2740"/>
                      <a:gd name="T17" fmla="*/ 1089 h 2446"/>
                      <a:gd name="T18" fmla="*/ 587 w 2740"/>
                      <a:gd name="T19" fmla="*/ 135 h 2446"/>
                      <a:gd name="T20" fmla="*/ 685 w 2740"/>
                      <a:gd name="T21" fmla="*/ 37 h 2446"/>
                      <a:gd name="T22" fmla="*/ 810 w 2740"/>
                      <a:gd name="T23" fmla="*/ 1 h 2446"/>
                      <a:gd name="T24" fmla="*/ 1916 w 2740"/>
                      <a:gd name="T25" fmla="*/ 1 h 2446"/>
                      <a:gd name="T26" fmla="*/ 2055 w 2740"/>
                      <a:gd name="T27" fmla="*/ 37 h 2446"/>
                      <a:gd name="T28" fmla="*/ 2151 w 2740"/>
                      <a:gd name="T29" fmla="*/ 132 h 2446"/>
                      <a:gd name="T30" fmla="*/ 2702 w 2740"/>
                      <a:gd name="T31" fmla="*/ 1086 h 2446"/>
                      <a:gd name="T32" fmla="*/ 2740 w 2740"/>
                      <a:gd name="T33" fmla="*/ 1223 h 2446"/>
                      <a:gd name="T34" fmla="*/ 2701 w 2740"/>
                      <a:gd name="T35" fmla="*/ 1361 h 2446"/>
                      <a:gd name="T36" fmla="*/ 2151 w 2740"/>
                      <a:gd name="T37" fmla="*/ 2315 h 24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2740" h="2446">
                        <a:moveTo>
                          <a:pt x="2151" y="2315"/>
                        </a:moveTo>
                        <a:cubicBezTo>
                          <a:pt x="2128" y="2353"/>
                          <a:pt x="2096" y="2386"/>
                          <a:pt x="2055" y="2410"/>
                        </a:cubicBezTo>
                        <a:cubicBezTo>
                          <a:pt x="2012" y="2435"/>
                          <a:pt x="1965" y="2446"/>
                          <a:pt x="1918" y="2445"/>
                        </a:cubicBezTo>
                        <a:lnTo>
                          <a:pt x="816" y="2445"/>
                        </a:lnTo>
                        <a:cubicBezTo>
                          <a:pt x="772" y="2445"/>
                          <a:pt x="726" y="2434"/>
                          <a:pt x="685" y="2410"/>
                        </a:cubicBezTo>
                        <a:cubicBezTo>
                          <a:pt x="644" y="2386"/>
                          <a:pt x="611" y="2353"/>
                          <a:pt x="589" y="2314"/>
                        </a:cubicBezTo>
                        <a:lnTo>
                          <a:pt x="36" y="1356"/>
                        </a:lnTo>
                        <a:cubicBezTo>
                          <a:pt x="13" y="1317"/>
                          <a:pt x="0" y="1272"/>
                          <a:pt x="0" y="1223"/>
                        </a:cubicBezTo>
                        <a:cubicBezTo>
                          <a:pt x="0" y="1174"/>
                          <a:pt x="13" y="1129"/>
                          <a:pt x="36" y="1089"/>
                        </a:cubicBezTo>
                        <a:lnTo>
                          <a:pt x="587" y="135"/>
                        </a:lnTo>
                        <a:cubicBezTo>
                          <a:pt x="610" y="96"/>
                          <a:pt x="643" y="61"/>
                          <a:pt x="685" y="37"/>
                        </a:cubicBezTo>
                        <a:cubicBezTo>
                          <a:pt x="724" y="14"/>
                          <a:pt x="767" y="2"/>
                          <a:pt x="810" y="1"/>
                        </a:cubicBezTo>
                        <a:lnTo>
                          <a:pt x="1916" y="1"/>
                        </a:lnTo>
                        <a:cubicBezTo>
                          <a:pt x="1963" y="0"/>
                          <a:pt x="2011" y="11"/>
                          <a:pt x="2055" y="37"/>
                        </a:cubicBezTo>
                        <a:cubicBezTo>
                          <a:pt x="2096" y="60"/>
                          <a:pt x="2129" y="93"/>
                          <a:pt x="2151" y="132"/>
                        </a:cubicBezTo>
                        <a:lnTo>
                          <a:pt x="2702" y="1086"/>
                        </a:lnTo>
                        <a:cubicBezTo>
                          <a:pt x="2726" y="1126"/>
                          <a:pt x="2740" y="1173"/>
                          <a:pt x="2740" y="1223"/>
                        </a:cubicBezTo>
                        <a:cubicBezTo>
                          <a:pt x="2740" y="1274"/>
                          <a:pt x="2726" y="1321"/>
                          <a:pt x="2701" y="1361"/>
                        </a:cubicBezTo>
                        <a:lnTo>
                          <a:pt x="2151" y="231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D3D3D3"/>
                      </a:gs>
                      <a:gs pos="100000">
                        <a:srgbClr val="F9F9F9"/>
                      </a:gs>
                    </a:gsLst>
                    <a:lin ang="16200000" scaled="0"/>
                  </a:gradFill>
                  <a:ln w="12700" cap="flat">
                    <a:noFill/>
                    <a:prstDash val="solid"/>
                    <a:miter lim="800000"/>
                  </a:ln>
                  <a:effectLst>
                    <a:outerShdw blurRad="190500" dist="1143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vert="horz" wrap="square" lIns="68562" tIns="34281" rIns="68562" bIns="34281" numCol="1" anchor="t" anchorCtr="0" compatLnSpc="1"/>
                  <a:lstStyle/>
                  <a:p>
                    <a:endParaRPr lang="zh-CN" altLang="en-US" sz="1350"/>
                  </a:p>
                </p:txBody>
              </p:sp>
              <p:sp>
                <p:nvSpPr>
                  <p:cNvPr id="27" name="Freeform 5"/>
                  <p:cNvSpPr/>
                  <p:nvPr/>
                </p:nvSpPr>
                <p:spPr bwMode="auto">
                  <a:xfrm rot="1855731">
                    <a:off x="3764587" y="2864004"/>
                    <a:ext cx="1264630" cy="1140206"/>
                  </a:xfrm>
                  <a:custGeom>
                    <a:avLst/>
                    <a:gdLst>
                      <a:gd name="T0" fmla="*/ 2151 w 2740"/>
                      <a:gd name="T1" fmla="*/ 2315 h 2446"/>
                      <a:gd name="T2" fmla="*/ 2055 w 2740"/>
                      <a:gd name="T3" fmla="*/ 2410 h 2446"/>
                      <a:gd name="T4" fmla="*/ 1918 w 2740"/>
                      <a:gd name="T5" fmla="*/ 2445 h 2446"/>
                      <a:gd name="T6" fmla="*/ 816 w 2740"/>
                      <a:gd name="T7" fmla="*/ 2445 h 2446"/>
                      <a:gd name="T8" fmla="*/ 685 w 2740"/>
                      <a:gd name="T9" fmla="*/ 2410 h 2446"/>
                      <a:gd name="T10" fmla="*/ 589 w 2740"/>
                      <a:gd name="T11" fmla="*/ 2314 h 2446"/>
                      <a:gd name="T12" fmla="*/ 36 w 2740"/>
                      <a:gd name="T13" fmla="*/ 1356 h 2446"/>
                      <a:gd name="T14" fmla="*/ 0 w 2740"/>
                      <a:gd name="T15" fmla="*/ 1223 h 2446"/>
                      <a:gd name="T16" fmla="*/ 36 w 2740"/>
                      <a:gd name="T17" fmla="*/ 1089 h 2446"/>
                      <a:gd name="T18" fmla="*/ 587 w 2740"/>
                      <a:gd name="T19" fmla="*/ 135 h 2446"/>
                      <a:gd name="T20" fmla="*/ 685 w 2740"/>
                      <a:gd name="T21" fmla="*/ 37 h 2446"/>
                      <a:gd name="T22" fmla="*/ 810 w 2740"/>
                      <a:gd name="T23" fmla="*/ 1 h 2446"/>
                      <a:gd name="T24" fmla="*/ 1916 w 2740"/>
                      <a:gd name="T25" fmla="*/ 1 h 2446"/>
                      <a:gd name="T26" fmla="*/ 2055 w 2740"/>
                      <a:gd name="T27" fmla="*/ 37 h 2446"/>
                      <a:gd name="T28" fmla="*/ 2151 w 2740"/>
                      <a:gd name="T29" fmla="*/ 132 h 2446"/>
                      <a:gd name="T30" fmla="*/ 2702 w 2740"/>
                      <a:gd name="T31" fmla="*/ 1086 h 2446"/>
                      <a:gd name="T32" fmla="*/ 2740 w 2740"/>
                      <a:gd name="T33" fmla="*/ 1223 h 2446"/>
                      <a:gd name="T34" fmla="*/ 2701 w 2740"/>
                      <a:gd name="T35" fmla="*/ 1361 h 2446"/>
                      <a:gd name="T36" fmla="*/ 2151 w 2740"/>
                      <a:gd name="T37" fmla="*/ 2315 h 24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2740" h="2446">
                        <a:moveTo>
                          <a:pt x="2151" y="2315"/>
                        </a:moveTo>
                        <a:cubicBezTo>
                          <a:pt x="2128" y="2353"/>
                          <a:pt x="2096" y="2386"/>
                          <a:pt x="2055" y="2410"/>
                        </a:cubicBezTo>
                        <a:cubicBezTo>
                          <a:pt x="2012" y="2435"/>
                          <a:pt x="1965" y="2446"/>
                          <a:pt x="1918" y="2445"/>
                        </a:cubicBezTo>
                        <a:lnTo>
                          <a:pt x="816" y="2445"/>
                        </a:lnTo>
                        <a:cubicBezTo>
                          <a:pt x="772" y="2445"/>
                          <a:pt x="726" y="2434"/>
                          <a:pt x="685" y="2410"/>
                        </a:cubicBezTo>
                        <a:cubicBezTo>
                          <a:pt x="644" y="2386"/>
                          <a:pt x="611" y="2353"/>
                          <a:pt x="589" y="2314"/>
                        </a:cubicBezTo>
                        <a:lnTo>
                          <a:pt x="36" y="1356"/>
                        </a:lnTo>
                        <a:cubicBezTo>
                          <a:pt x="13" y="1317"/>
                          <a:pt x="0" y="1272"/>
                          <a:pt x="0" y="1223"/>
                        </a:cubicBezTo>
                        <a:cubicBezTo>
                          <a:pt x="0" y="1174"/>
                          <a:pt x="13" y="1129"/>
                          <a:pt x="36" y="1089"/>
                        </a:cubicBezTo>
                        <a:lnTo>
                          <a:pt x="587" y="135"/>
                        </a:lnTo>
                        <a:cubicBezTo>
                          <a:pt x="610" y="96"/>
                          <a:pt x="643" y="61"/>
                          <a:pt x="685" y="37"/>
                        </a:cubicBezTo>
                        <a:cubicBezTo>
                          <a:pt x="724" y="14"/>
                          <a:pt x="767" y="2"/>
                          <a:pt x="810" y="1"/>
                        </a:cubicBezTo>
                        <a:lnTo>
                          <a:pt x="1916" y="1"/>
                        </a:lnTo>
                        <a:cubicBezTo>
                          <a:pt x="1963" y="0"/>
                          <a:pt x="2011" y="11"/>
                          <a:pt x="2055" y="37"/>
                        </a:cubicBezTo>
                        <a:cubicBezTo>
                          <a:pt x="2096" y="60"/>
                          <a:pt x="2129" y="93"/>
                          <a:pt x="2151" y="132"/>
                        </a:cubicBezTo>
                        <a:lnTo>
                          <a:pt x="2702" y="1086"/>
                        </a:lnTo>
                        <a:cubicBezTo>
                          <a:pt x="2726" y="1126"/>
                          <a:pt x="2740" y="1173"/>
                          <a:pt x="2740" y="1223"/>
                        </a:cubicBezTo>
                        <a:cubicBezTo>
                          <a:pt x="2740" y="1274"/>
                          <a:pt x="2726" y="1321"/>
                          <a:pt x="2701" y="1361"/>
                        </a:cubicBezTo>
                        <a:lnTo>
                          <a:pt x="2151" y="231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D3D3D3"/>
                      </a:gs>
                      <a:gs pos="100000">
                        <a:srgbClr val="F9F9F9"/>
                      </a:gs>
                    </a:gsLst>
                    <a:lin ang="21594000" scaled="0"/>
                  </a:gradFill>
                  <a:ln w="12700" cap="flat">
                    <a:noFill/>
                    <a:prstDash val="solid"/>
                    <a:miter lim="800000"/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vert="horz" wrap="square" lIns="68562" tIns="34281" rIns="68562" bIns="34281" numCol="1" anchor="t" anchorCtr="0" compatLnSpc="1"/>
                  <a:lstStyle/>
                  <a:p>
                    <a:endParaRPr lang="zh-CN" altLang="en-US" sz="1350"/>
                  </a:p>
                </p:txBody>
              </p:sp>
            </p:grpSp>
            <p:sp>
              <p:nvSpPr>
                <p:cNvPr id="28" name="Freeform 5"/>
                <p:cNvSpPr/>
                <p:nvPr/>
              </p:nvSpPr>
              <p:spPr bwMode="auto">
                <a:xfrm rot="1855731">
                  <a:off x="7634" y="3343"/>
                  <a:ext cx="1171" cy="1055"/>
                </a:xfrm>
                <a:custGeom>
                  <a:avLst/>
                  <a:gdLst>
                    <a:gd name="T0" fmla="*/ 2151 w 2740"/>
                    <a:gd name="T1" fmla="*/ 2315 h 2446"/>
                    <a:gd name="T2" fmla="*/ 2055 w 2740"/>
                    <a:gd name="T3" fmla="*/ 2410 h 2446"/>
                    <a:gd name="T4" fmla="*/ 1918 w 2740"/>
                    <a:gd name="T5" fmla="*/ 2445 h 2446"/>
                    <a:gd name="T6" fmla="*/ 816 w 2740"/>
                    <a:gd name="T7" fmla="*/ 2445 h 2446"/>
                    <a:gd name="T8" fmla="*/ 685 w 2740"/>
                    <a:gd name="T9" fmla="*/ 2410 h 2446"/>
                    <a:gd name="T10" fmla="*/ 589 w 2740"/>
                    <a:gd name="T11" fmla="*/ 2314 h 2446"/>
                    <a:gd name="T12" fmla="*/ 36 w 2740"/>
                    <a:gd name="T13" fmla="*/ 1356 h 2446"/>
                    <a:gd name="T14" fmla="*/ 0 w 2740"/>
                    <a:gd name="T15" fmla="*/ 1223 h 2446"/>
                    <a:gd name="T16" fmla="*/ 36 w 2740"/>
                    <a:gd name="T17" fmla="*/ 1089 h 2446"/>
                    <a:gd name="T18" fmla="*/ 587 w 2740"/>
                    <a:gd name="T19" fmla="*/ 135 h 2446"/>
                    <a:gd name="T20" fmla="*/ 685 w 2740"/>
                    <a:gd name="T21" fmla="*/ 37 h 2446"/>
                    <a:gd name="T22" fmla="*/ 810 w 2740"/>
                    <a:gd name="T23" fmla="*/ 1 h 2446"/>
                    <a:gd name="T24" fmla="*/ 1916 w 2740"/>
                    <a:gd name="T25" fmla="*/ 1 h 2446"/>
                    <a:gd name="T26" fmla="*/ 2055 w 2740"/>
                    <a:gd name="T27" fmla="*/ 37 h 2446"/>
                    <a:gd name="T28" fmla="*/ 2151 w 2740"/>
                    <a:gd name="T29" fmla="*/ 132 h 2446"/>
                    <a:gd name="T30" fmla="*/ 2702 w 2740"/>
                    <a:gd name="T31" fmla="*/ 1086 h 2446"/>
                    <a:gd name="T32" fmla="*/ 2740 w 2740"/>
                    <a:gd name="T33" fmla="*/ 1223 h 2446"/>
                    <a:gd name="T34" fmla="*/ 2701 w 2740"/>
                    <a:gd name="T35" fmla="*/ 1361 h 2446"/>
                    <a:gd name="T36" fmla="*/ 2151 w 2740"/>
                    <a:gd name="T37" fmla="*/ 2315 h 24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740" h="2446">
                      <a:moveTo>
                        <a:pt x="2151" y="2315"/>
                      </a:moveTo>
                      <a:cubicBezTo>
                        <a:pt x="2128" y="2353"/>
                        <a:pt x="2096" y="2386"/>
                        <a:pt x="2055" y="2410"/>
                      </a:cubicBezTo>
                      <a:cubicBezTo>
                        <a:pt x="2012" y="2435"/>
                        <a:pt x="1965" y="2446"/>
                        <a:pt x="1918" y="2445"/>
                      </a:cubicBezTo>
                      <a:lnTo>
                        <a:pt x="816" y="2445"/>
                      </a:lnTo>
                      <a:cubicBezTo>
                        <a:pt x="772" y="2445"/>
                        <a:pt x="726" y="2434"/>
                        <a:pt x="685" y="2410"/>
                      </a:cubicBezTo>
                      <a:cubicBezTo>
                        <a:pt x="644" y="2386"/>
                        <a:pt x="611" y="2353"/>
                        <a:pt x="589" y="2314"/>
                      </a:cubicBezTo>
                      <a:lnTo>
                        <a:pt x="36" y="1356"/>
                      </a:lnTo>
                      <a:cubicBezTo>
                        <a:pt x="13" y="1317"/>
                        <a:pt x="0" y="1272"/>
                        <a:pt x="0" y="1223"/>
                      </a:cubicBezTo>
                      <a:cubicBezTo>
                        <a:pt x="0" y="1174"/>
                        <a:pt x="13" y="1129"/>
                        <a:pt x="36" y="1089"/>
                      </a:cubicBezTo>
                      <a:lnTo>
                        <a:pt x="587" y="135"/>
                      </a:lnTo>
                      <a:cubicBezTo>
                        <a:pt x="610" y="96"/>
                        <a:pt x="643" y="61"/>
                        <a:pt x="685" y="37"/>
                      </a:cubicBezTo>
                      <a:cubicBezTo>
                        <a:pt x="724" y="14"/>
                        <a:pt x="767" y="2"/>
                        <a:pt x="810" y="1"/>
                      </a:cubicBezTo>
                      <a:lnTo>
                        <a:pt x="1916" y="1"/>
                      </a:lnTo>
                      <a:cubicBezTo>
                        <a:pt x="1963" y="0"/>
                        <a:pt x="2011" y="11"/>
                        <a:pt x="2055" y="37"/>
                      </a:cubicBezTo>
                      <a:cubicBezTo>
                        <a:pt x="2096" y="60"/>
                        <a:pt x="2129" y="93"/>
                        <a:pt x="2151" y="132"/>
                      </a:cubicBezTo>
                      <a:lnTo>
                        <a:pt x="2702" y="1086"/>
                      </a:lnTo>
                      <a:cubicBezTo>
                        <a:pt x="2726" y="1126"/>
                        <a:pt x="2740" y="1173"/>
                        <a:pt x="2740" y="1223"/>
                      </a:cubicBezTo>
                      <a:cubicBezTo>
                        <a:pt x="2740" y="1274"/>
                        <a:pt x="2726" y="1321"/>
                        <a:pt x="2701" y="1361"/>
                      </a:cubicBezTo>
                      <a:lnTo>
                        <a:pt x="2151" y="2315"/>
                      </a:lnTo>
                      <a:close/>
                    </a:path>
                  </a:pathLst>
                </a:custGeom>
                <a:noFill/>
                <a:ln w="9525" cap="flat">
                  <a:solidFill>
                    <a:srgbClr val="414455"/>
                  </a:solidFill>
                  <a:prstDash val="sysDash"/>
                  <a:miter lim="800000"/>
                </a:ln>
                <a:effectLst/>
              </p:spPr>
              <p:txBody>
                <a:bodyPr vert="horz" wrap="square" lIns="68562" tIns="34281" rIns="68562" bIns="34281" numCol="1" anchor="t" anchorCtr="0" compatLnSpc="1"/>
                <a:lstStyle/>
                <a:p>
                  <a:endParaRPr lang="zh-CN" altLang="en-US" sz="1350"/>
                </a:p>
              </p:txBody>
            </p:sp>
          </p:grpSp>
          <p:grpSp>
            <p:nvGrpSpPr>
              <p:cNvPr id="4" name="组合 3"/>
              <p:cNvGrpSpPr/>
              <p:nvPr/>
            </p:nvGrpSpPr>
            <p:grpSpPr>
              <a:xfrm>
                <a:off x="7921" y="3535"/>
                <a:ext cx="626" cy="627"/>
                <a:chOff x="11986" y="3265"/>
                <a:chExt cx="869" cy="870"/>
              </a:xfrm>
              <a:solidFill>
                <a:srgbClr val="414455"/>
              </a:solidFill>
            </p:grpSpPr>
            <p:sp>
              <p:nvSpPr>
                <p:cNvPr id="51" name="Freeform 51"/>
                <p:cNvSpPr/>
                <p:nvPr/>
              </p:nvSpPr>
              <p:spPr bwMode="auto">
                <a:xfrm>
                  <a:off x="12333" y="3618"/>
                  <a:ext cx="255" cy="255"/>
                </a:xfrm>
                <a:custGeom>
                  <a:avLst/>
                  <a:gdLst>
                    <a:gd name="T0" fmla="*/ 56 w 56"/>
                    <a:gd name="T1" fmla="*/ 18 h 56"/>
                    <a:gd name="T2" fmla="*/ 56 w 56"/>
                    <a:gd name="T3" fmla="*/ 17 h 56"/>
                    <a:gd name="T4" fmla="*/ 38 w 56"/>
                    <a:gd name="T5" fmla="*/ 0 h 56"/>
                    <a:gd name="T6" fmla="*/ 37 w 56"/>
                    <a:gd name="T7" fmla="*/ 0 h 56"/>
                    <a:gd name="T8" fmla="*/ 0 w 56"/>
                    <a:gd name="T9" fmla="*/ 37 h 56"/>
                    <a:gd name="T10" fmla="*/ 0 w 56"/>
                    <a:gd name="T11" fmla="*/ 38 h 56"/>
                    <a:gd name="T12" fmla="*/ 17 w 56"/>
                    <a:gd name="T13" fmla="*/ 55 h 56"/>
                    <a:gd name="T14" fmla="*/ 18 w 56"/>
                    <a:gd name="T15" fmla="*/ 56 h 56"/>
                    <a:gd name="T16" fmla="*/ 19 w 56"/>
                    <a:gd name="T17" fmla="*/ 55 h 56"/>
                    <a:gd name="T18" fmla="*/ 56 w 56"/>
                    <a:gd name="T19" fmla="*/ 19 h 56"/>
                    <a:gd name="T20" fmla="*/ 56 w 56"/>
                    <a:gd name="T21" fmla="*/ 18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56" h="56">
                      <a:moveTo>
                        <a:pt x="56" y="18"/>
                      </a:moveTo>
                      <a:cubicBezTo>
                        <a:pt x="56" y="18"/>
                        <a:pt x="56" y="17"/>
                        <a:pt x="56" y="17"/>
                      </a:cubicBezTo>
                      <a:cubicBezTo>
                        <a:pt x="38" y="0"/>
                        <a:pt x="38" y="0"/>
                        <a:pt x="38" y="0"/>
                      </a:cubicBezTo>
                      <a:cubicBezTo>
                        <a:pt x="38" y="0"/>
                        <a:pt x="37" y="0"/>
                        <a:pt x="37" y="0"/>
                      </a:cubicBezTo>
                      <a:cubicBezTo>
                        <a:pt x="0" y="37"/>
                        <a:pt x="0" y="37"/>
                        <a:pt x="0" y="37"/>
                      </a:cubicBezTo>
                      <a:cubicBezTo>
                        <a:pt x="0" y="37"/>
                        <a:pt x="0" y="38"/>
                        <a:pt x="0" y="38"/>
                      </a:cubicBezTo>
                      <a:cubicBezTo>
                        <a:pt x="17" y="55"/>
                        <a:pt x="17" y="55"/>
                        <a:pt x="17" y="55"/>
                      </a:cubicBezTo>
                      <a:cubicBezTo>
                        <a:pt x="18" y="56"/>
                        <a:pt x="18" y="56"/>
                        <a:pt x="18" y="56"/>
                      </a:cubicBezTo>
                      <a:cubicBezTo>
                        <a:pt x="18" y="56"/>
                        <a:pt x="19" y="56"/>
                        <a:pt x="19" y="55"/>
                      </a:cubicBezTo>
                      <a:cubicBezTo>
                        <a:pt x="56" y="19"/>
                        <a:pt x="56" y="19"/>
                        <a:pt x="56" y="19"/>
                      </a:cubicBezTo>
                      <a:cubicBezTo>
                        <a:pt x="56" y="19"/>
                        <a:pt x="56" y="18"/>
                        <a:pt x="56" y="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2" name="Freeform 52"/>
                <p:cNvSpPr/>
                <p:nvPr/>
              </p:nvSpPr>
              <p:spPr bwMode="auto">
                <a:xfrm>
                  <a:off x="11986" y="3265"/>
                  <a:ext cx="492" cy="498"/>
                </a:xfrm>
                <a:custGeom>
                  <a:avLst/>
                  <a:gdLst>
                    <a:gd name="T0" fmla="*/ 108 w 109"/>
                    <a:gd name="T1" fmla="*/ 68 h 110"/>
                    <a:gd name="T2" fmla="*/ 41 w 109"/>
                    <a:gd name="T3" fmla="*/ 1 h 110"/>
                    <a:gd name="T4" fmla="*/ 40 w 109"/>
                    <a:gd name="T5" fmla="*/ 1 h 110"/>
                    <a:gd name="T6" fmla="*/ 0 w 109"/>
                    <a:gd name="T7" fmla="*/ 41 h 110"/>
                    <a:gd name="T8" fmla="*/ 0 w 109"/>
                    <a:gd name="T9" fmla="*/ 41 h 110"/>
                    <a:gd name="T10" fmla="*/ 0 w 109"/>
                    <a:gd name="T11" fmla="*/ 42 h 110"/>
                    <a:gd name="T12" fmla="*/ 67 w 109"/>
                    <a:gd name="T13" fmla="*/ 109 h 110"/>
                    <a:gd name="T14" fmla="*/ 68 w 109"/>
                    <a:gd name="T15" fmla="*/ 110 h 110"/>
                    <a:gd name="T16" fmla="*/ 68 w 109"/>
                    <a:gd name="T17" fmla="*/ 109 h 110"/>
                    <a:gd name="T18" fmla="*/ 108 w 109"/>
                    <a:gd name="T19" fmla="*/ 69 h 110"/>
                    <a:gd name="T20" fmla="*/ 108 w 109"/>
                    <a:gd name="T21" fmla="*/ 68 h 1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09" h="110">
                      <a:moveTo>
                        <a:pt x="108" y="68"/>
                      </a:moveTo>
                      <a:cubicBezTo>
                        <a:pt x="41" y="1"/>
                        <a:pt x="41" y="1"/>
                        <a:pt x="41" y="1"/>
                      </a:cubicBezTo>
                      <a:cubicBezTo>
                        <a:pt x="41" y="0"/>
                        <a:pt x="40" y="0"/>
                        <a:pt x="40" y="1"/>
                      </a:cubicBezTo>
                      <a:cubicBezTo>
                        <a:pt x="0" y="41"/>
                        <a:pt x="0" y="41"/>
                        <a:pt x="0" y="41"/>
                      </a:cubicBezTo>
                      <a:cubicBezTo>
                        <a:pt x="0" y="41"/>
                        <a:pt x="0" y="41"/>
                        <a:pt x="0" y="41"/>
                      </a:cubicBezTo>
                      <a:cubicBezTo>
                        <a:pt x="0" y="42"/>
                        <a:pt x="0" y="42"/>
                        <a:pt x="0" y="42"/>
                      </a:cubicBezTo>
                      <a:cubicBezTo>
                        <a:pt x="67" y="109"/>
                        <a:pt x="67" y="109"/>
                        <a:pt x="67" y="109"/>
                      </a:cubicBezTo>
                      <a:cubicBezTo>
                        <a:pt x="67" y="109"/>
                        <a:pt x="67" y="110"/>
                        <a:pt x="68" y="110"/>
                      </a:cubicBezTo>
                      <a:cubicBezTo>
                        <a:pt x="68" y="110"/>
                        <a:pt x="68" y="109"/>
                        <a:pt x="68" y="109"/>
                      </a:cubicBezTo>
                      <a:cubicBezTo>
                        <a:pt x="108" y="69"/>
                        <a:pt x="108" y="69"/>
                        <a:pt x="108" y="69"/>
                      </a:cubicBezTo>
                      <a:cubicBezTo>
                        <a:pt x="109" y="69"/>
                        <a:pt x="109" y="68"/>
                        <a:pt x="108" y="6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3" name="Freeform 53"/>
                <p:cNvSpPr>
                  <a:spLocks noEditPoints="1"/>
                </p:cNvSpPr>
                <p:nvPr/>
              </p:nvSpPr>
              <p:spPr bwMode="auto">
                <a:xfrm>
                  <a:off x="12451" y="3735"/>
                  <a:ext cx="405" cy="400"/>
                </a:xfrm>
                <a:custGeom>
                  <a:avLst/>
                  <a:gdLst>
                    <a:gd name="T0" fmla="*/ 88 w 89"/>
                    <a:gd name="T1" fmla="*/ 81 h 88"/>
                    <a:gd name="T2" fmla="*/ 69 w 89"/>
                    <a:gd name="T3" fmla="*/ 25 h 88"/>
                    <a:gd name="T4" fmla="*/ 68 w 89"/>
                    <a:gd name="T5" fmla="*/ 24 h 88"/>
                    <a:gd name="T6" fmla="*/ 35 w 89"/>
                    <a:gd name="T7" fmla="*/ 0 h 88"/>
                    <a:gd name="T8" fmla="*/ 33 w 89"/>
                    <a:gd name="T9" fmla="*/ 0 h 88"/>
                    <a:gd name="T10" fmla="*/ 0 w 89"/>
                    <a:gd name="T11" fmla="*/ 33 h 88"/>
                    <a:gd name="T12" fmla="*/ 0 w 89"/>
                    <a:gd name="T13" fmla="*/ 35 h 88"/>
                    <a:gd name="T14" fmla="*/ 24 w 89"/>
                    <a:gd name="T15" fmla="*/ 68 h 88"/>
                    <a:gd name="T16" fmla="*/ 25 w 89"/>
                    <a:gd name="T17" fmla="*/ 69 h 88"/>
                    <a:gd name="T18" fmla="*/ 81 w 89"/>
                    <a:gd name="T19" fmla="*/ 88 h 88"/>
                    <a:gd name="T20" fmla="*/ 81 w 89"/>
                    <a:gd name="T21" fmla="*/ 88 h 88"/>
                    <a:gd name="T22" fmla="*/ 82 w 89"/>
                    <a:gd name="T23" fmla="*/ 88 h 88"/>
                    <a:gd name="T24" fmla="*/ 88 w 89"/>
                    <a:gd name="T25" fmla="*/ 82 h 88"/>
                    <a:gd name="T26" fmla="*/ 88 w 89"/>
                    <a:gd name="T27" fmla="*/ 81 h 88"/>
                    <a:gd name="T28" fmla="*/ 51 w 89"/>
                    <a:gd name="T29" fmla="*/ 51 h 88"/>
                    <a:gd name="T30" fmla="*/ 38 w 89"/>
                    <a:gd name="T31" fmla="*/ 51 h 88"/>
                    <a:gd name="T32" fmla="*/ 36 w 89"/>
                    <a:gd name="T33" fmla="*/ 44 h 88"/>
                    <a:gd name="T34" fmla="*/ 38 w 89"/>
                    <a:gd name="T35" fmla="*/ 38 h 88"/>
                    <a:gd name="T36" fmla="*/ 45 w 89"/>
                    <a:gd name="T37" fmla="*/ 35 h 88"/>
                    <a:gd name="T38" fmla="*/ 51 w 89"/>
                    <a:gd name="T39" fmla="*/ 38 h 88"/>
                    <a:gd name="T40" fmla="*/ 51 w 89"/>
                    <a:gd name="T41" fmla="*/ 51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89" h="88">
                      <a:moveTo>
                        <a:pt x="88" y="81"/>
                      </a:moveTo>
                      <a:cubicBezTo>
                        <a:pt x="88" y="80"/>
                        <a:pt x="74" y="64"/>
                        <a:pt x="69" y="25"/>
                      </a:cubicBezTo>
                      <a:cubicBezTo>
                        <a:pt x="69" y="24"/>
                        <a:pt x="69" y="24"/>
                        <a:pt x="68" y="24"/>
                      </a:cubicBezTo>
                      <a:cubicBezTo>
                        <a:pt x="68" y="24"/>
                        <a:pt x="55" y="20"/>
                        <a:pt x="35" y="0"/>
                      </a:cubicBezTo>
                      <a:cubicBezTo>
                        <a:pt x="34" y="0"/>
                        <a:pt x="34" y="0"/>
                        <a:pt x="33" y="0"/>
                      </a:cubicBezTo>
                      <a:cubicBezTo>
                        <a:pt x="0" y="33"/>
                        <a:pt x="0" y="33"/>
                        <a:pt x="0" y="33"/>
                      </a:cubicBezTo>
                      <a:cubicBezTo>
                        <a:pt x="0" y="34"/>
                        <a:pt x="0" y="34"/>
                        <a:pt x="0" y="35"/>
                      </a:cubicBezTo>
                      <a:cubicBezTo>
                        <a:pt x="21" y="55"/>
                        <a:pt x="24" y="68"/>
                        <a:pt x="24" y="68"/>
                      </a:cubicBezTo>
                      <a:cubicBezTo>
                        <a:pt x="24" y="68"/>
                        <a:pt x="24" y="69"/>
                        <a:pt x="25" y="69"/>
                      </a:cubicBezTo>
                      <a:cubicBezTo>
                        <a:pt x="64" y="74"/>
                        <a:pt x="81" y="88"/>
                        <a:pt x="81" y="88"/>
                      </a:cubicBezTo>
                      <a:cubicBezTo>
                        <a:pt x="81" y="88"/>
                        <a:pt x="81" y="88"/>
                        <a:pt x="81" y="88"/>
                      </a:cubicBezTo>
                      <a:cubicBezTo>
                        <a:pt x="82" y="88"/>
                        <a:pt x="82" y="88"/>
                        <a:pt x="82" y="88"/>
                      </a:cubicBezTo>
                      <a:cubicBezTo>
                        <a:pt x="88" y="82"/>
                        <a:pt x="88" y="82"/>
                        <a:pt x="88" y="82"/>
                      </a:cubicBezTo>
                      <a:cubicBezTo>
                        <a:pt x="89" y="82"/>
                        <a:pt x="89" y="81"/>
                        <a:pt x="88" y="81"/>
                      </a:cubicBezTo>
                      <a:close/>
                      <a:moveTo>
                        <a:pt x="51" y="51"/>
                      </a:moveTo>
                      <a:cubicBezTo>
                        <a:pt x="48" y="54"/>
                        <a:pt x="42" y="54"/>
                        <a:pt x="38" y="51"/>
                      </a:cubicBezTo>
                      <a:cubicBezTo>
                        <a:pt x="37" y="49"/>
                        <a:pt x="36" y="47"/>
                        <a:pt x="36" y="44"/>
                      </a:cubicBezTo>
                      <a:cubicBezTo>
                        <a:pt x="36" y="42"/>
                        <a:pt x="37" y="40"/>
                        <a:pt x="38" y="38"/>
                      </a:cubicBezTo>
                      <a:cubicBezTo>
                        <a:pt x="40" y="36"/>
                        <a:pt x="42" y="35"/>
                        <a:pt x="45" y="35"/>
                      </a:cubicBezTo>
                      <a:cubicBezTo>
                        <a:pt x="47" y="35"/>
                        <a:pt x="49" y="36"/>
                        <a:pt x="51" y="38"/>
                      </a:cubicBezTo>
                      <a:cubicBezTo>
                        <a:pt x="54" y="42"/>
                        <a:pt x="54" y="47"/>
                        <a:pt x="51" y="5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29" name="文本框 28"/>
          <p:cNvSpPr txBox="1"/>
          <p:nvPr/>
        </p:nvSpPr>
        <p:spPr>
          <a:xfrm>
            <a:off x="485980" y="1546644"/>
            <a:ext cx="678731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1.</a:t>
            </a:r>
            <a:r>
              <a:rPr lang="zh-CN" altLang="en-US" sz="1600" dirty="0"/>
              <a:t>、viewBox属性</a:t>
            </a:r>
            <a:endParaRPr lang="en-US" altLang="zh-CN" sz="1600" dirty="0"/>
          </a:p>
          <a:p>
            <a:r>
              <a:rPr lang="zh-CN" altLang="en-US" sz="1200" dirty="0"/>
              <a:t>&lt;svg width="400" height="300" viewBox="0,0,40,30" style="border:1px solid #cd0000;"&gt;</a:t>
            </a:r>
            <a:endParaRPr lang="zh-CN" altLang="en-US" sz="1200" dirty="0"/>
          </a:p>
          <a:p>
            <a:r>
              <a:rPr lang="zh-CN" altLang="en-US" sz="1200" dirty="0"/>
              <a:t>    &lt;rect x="10" y="5" width="20" height="15" fill="#cd0000"/&gt;</a:t>
            </a:r>
            <a:endParaRPr lang="zh-CN" altLang="en-US" sz="1200" dirty="0"/>
          </a:p>
          <a:p>
            <a:r>
              <a:rPr lang="zh-CN" altLang="en-US" sz="1200" dirty="0"/>
              <a:t>&lt;/svg&gt;</a:t>
            </a:r>
            <a:endParaRPr lang="en-US" altLang="zh-CN" sz="1200" dirty="0"/>
          </a:p>
          <a:p>
            <a:endParaRPr lang="zh-CN" altLang="en-US" sz="1200" dirty="0"/>
          </a:p>
          <a:p>
            <a:r>
              <a:rPr lang="en-US" altLang="zh-CN" sz="1600" dirty="0"/>
              <a:t>2</a:t>
            </a:r>
            <a:r>
              <a:rPr lang="zh-CN" altLang="en-US" sz="1600" dirty="0"/>
              <a:t>、preserveAspectRatio</a:t>
            </a:r>
            <a:r>
              <a:rPr lang="en-US" altLang="zh-CN" sz="1600" dirty="0"/>
              <a:t>(</a:t>
            </a:r>
            <a:r>
              <a:rPr lang="en-US" altLang="zh-CN" sz="1600" dirty="0" err="1"/>
              <a:t>作用的对象都是viewBox</a:t>
            </a:r>
            <a:r>
              <a:rPr lang="en-US" altLang="zh-CN" sz="1600" dirty="0"/>
              <a:t>)</a:t>
            </a:r>
            <a:r>
              <a:rPr lang="zh-CN" altLang="en-US" sz="1600" dirty="0"/>
              <a:t> </a:t>
            </a:r>
            <a:endParaRPr lang="zh-CN" altLang="en-US" sz="1600" dirty="0"/>
          </a:p>
          <a:p>
            <a:r>
              <a:rPr lang="zh-CN" altLang="en-US" sz="1600" dirty="0"/>
              <a:t>preserveAspectRatio=</a:t>
            </a:r>
            <a:r>
              <a:rPr lang="en-US" altLang="zh-CN" sz="1600" dirty="0"/>
              <a:t>“</a:t>
            </a:r>
            <a:r>
              <a:rPr lang="zh-CN" altLang="en-US" sz="1600" dirty="0"/>
              <a:t>xMidYMid meet</a:t>
            </a:r>
            <a:r>
              <a:rPr lang="en-US" altLang="zh-CN" sz="1600" dirty="0"/>
              <a:t>”</a:t>
            </a:r>
            <a:br>
              <a:rPr lang="en-US" altLang="zh-CN" sz="1600" dirty="0"/>
            </a:br>
            <a:r>
              <a:rPr lang="zh-CN" altLang="en-US" sz="1600" dirty="0"/>
              <a:t>参数</a:t>
            </a:r>
            <a:r>
              <a:rPr lang="en-US" altLang="zh-CN" sz="1600" dirty="0"/>
              <a:t>1</a:t>
            </a:r>
            <a:r>
              <a:rPr lang="zh-CN" altLang="en-US" sz="1600" dirty="0"/>
              <a:t>：viewBox在</a:t>
            </a:r>
            <a:r>
              <a:rPr lang="en-US" altLang="zh-CN" sz="1600" dirty="0" err="1"/>
              <a:t>svg</a:t>
            </a:r>
            <a:r>
              <a:rPr lang="zh-CN" altLang="en-US" sz="1600" dirty="0"/>
              <a:t>中对齐方式（图片）</a:t>
            </a:r>
            <a:endParaRPr lang="en-US" altLang="zh-CN" sz="1600" dirty="0"/>
          </a:p>
          <a:p>
            <a:r>
              <a:rPr lang="zh-CN" altLang="en-US" sz="1600" dirty="0"/>
              <a:t>参数</a:t>
            </a:r>
            <a:r>
              <a:rPr lang="en-US" altLang="zh-CN" sz="1600" dirty="0"/>
              <a:t>2</a:t>
            </a:r>
            <a:r>
              <a:rPr lang="zh-CN" altLang="en-US" sz="1600" dirty="0"/>
              <a:t>：高宽比</a:t>
            </a:r>
            <a:endParaRPr lang="en-US" altLang="zh-CN" sz="1600" dirty="0"/>
          </a:p>
          <a:p>
            <a:r>
              <a:rPr lang="zh-CN" altLang="en-US" sz="1600" dirty="0">
                <a:sym typeface="+mn-ea"/>
              </a:rPr>
              <a:t>meet</a:t>
            </a:r>
            <a:r>
              <a:rPr lang="en-US" altLang="zh-CN" sz="1600" dirty="0">
                <a:sym typeface="+mn-ea"/>
              </a:rPr>
              <a:t>:</a:t>
            </a:r>
            <a:r>
              <a:rPr lang="en-US" altLang="zh-CN" sz="1600" dirty="0" err="1">
                <a:sym typeface="+mn-ea"/>
              </a:rPr>
              <a:t>保持纵横比缩放viewBox适应viewport</a:t>
            </a:r>
            <a:endParaRPr lang="en-US" altLang="zh-CN" sz="1600" dirty="0">
              <a:sym typeface="+mn-ea"/>
            </a:endParaRPr>
          </a:p>
          <a:p>
            <a:r>
              <a:rPr lang="zh-CN" altLang="en-US" sz="1600" dirty="0">
                <a:sym typeface="+mn-ea"/>
              </a:rPr>
              <a:t>slice</a:t>
            </a:r>
            <a:r>
              <a:rPr lang="en-US" altLang="zh-CN" sz="1600" dirty="0">
                <a:sym typeface="+mn-ea"/>
              </a:rPr>
              <a:t>:</a:t>
            </a:r>
            <a:r>
              <a:rPr lang="en-US" altLang="zh-CN" sz="1600" dirty="0" err="1">
                <a:sym typeface="+mn-ea"/>
              </a:rPr>
              <a:t>保持纵横比同时比例小的方向放大填满viewport</a:t>
            </a:r>
            <a:endParaRPr lang="en-US" altLang="zh-CN" sz="1600" dirty="0">
              <a:sym typeface="+mn-ea"/>
            </a:endParaRPr>
          </a:p>
          <a:p>
            <a:r>
              <a:rPr lang="en-US" altLang="zh-CN" sz="1600" dirty="0">
                <a:sym typeface="+mn-ea"/>
              </a:rPr>
              <a:t>(</a:t>
            </a:r>
            <a:r>
              <a:rPr lang="en-US" altLang="zh-CN" sz="1600" dirty="0" err="1">
                <a:sym typeface="+mn-ea"/>
              </a:rPr>
              <a:t>在均匀缩放的同时保持viewbox的宽高比</a:t>
            </a:r>
            <a:r>
              <a:rPr lang="en-US" altLang="zh-CN" sz="1600" dirty="0">
                <a:sym typeface="+mn-ea"/>
              </a:rPr>
              <a:t>)</a:t>
            </a:r>
            <a:endParaRPr lang="en-US" altLang="zh-CN" sz="1600" dirty="0">
              <a:sym typeface="+mn-ea"/>
            </a:endParaRPr>
          </a:p>
          <a:p>
            <a:r>
              <a:rPr lang="zh-CN" altLang="en-US" sz="1600" dirty="0">
                <a:sym typeface="+mn-ea"/>
              </a:rPr>
              <a:t>none</a:t>
            </a:r>
            <a:r>
              <a:rPr lang="en-US" altLang="zh-CN" sz="1600" dirty="0">
                <a:sym typeface="+mn-ea"/>
              </a:rPr>
              <a:t>:</a:t>
            </a:r>
            <a:r>
              <a:rPr lang="zh-CN" altLang="en-US" sz="1600" dirty="0">
                <a:sym typeface="+mn-ea"/>
              </a:rPr>
              <a:t> 不保持自己的宽高，扭曲纵横比以充分适应viewport</a:t>
            </a:r>
            <a:endParaRPr lang="zh-CN" altLang="en-US" sz="1600" dirty="0">
              <a:sym typeface="+mn-ea"/>
            </a:endParaRPr>
          </a:p>
        </p:txBody>
      </p:sp>
      <p:pic>
        <p:nvPicPr>
          <p:cNvPr id="30" name="内容占位符 3"/>
          <p:cNvPicPr>
            <a:picLocks noChangeAspect="1"/>
          </p:cNvPicPr>
          <p:nvPr/>
        </p:nvPicPr>
        <p:blipFill rotWithShape="1">
          <a:blip r:embed="rId2"/>
          <a:srcRect r="26500"/>
          <a:stretch>
            <a:fillRect/>
          </a:stretch>
        </p:blipFill>
        <p:spPr>
          <a:xfrm>
            <a:off x="5796136" y="2225578"/>
            <a:ext cx="3360296" cy="1975188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5" y="2787774"/>
            <a:ext cx="4708486" cy="1997190"/>
          </a:xfrm>
          <a:prstGeom prst="rect">
            <a:avLst/>
          </a:prstGeom>
        </p:spPr>
      </p:pic>
      <p:sp>
        <p:nvSpPr>
          <p:cNvPr id="123" name="文本框 9"/>
          <p:cNvSpPr txBox="1"/>
          <p:nvPr/>
        </p:nvSpPr>
        <p:spPr>
          <a:xfrm>
            <a:off x="1007970" y="231626"/>
            <a:ext cx="2195878" cy="259671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/>
            <a:r>
              <a:rPr lang="en-US" altLang="zh-CN" sz="135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SVG</a:t>
            </a:r>
            <a:endParaRPr lang="zh-CN" altLang="en-US" sz="1350" dirty="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4" name="直接连接符 123"/>
          <p:cNvCxnSpPr/>
          <p:nvPr/>
        </p:nvCxnSpPr>
        <p:spPr>
          <a:xfrm>
            <a:off x="1007970" y="491297"/>
            <a:ext cx="7291077" cy="0"/>
          </a:xfrm>
          <a:prstGeom prst="line">
            <a:avLst/>
          </a:prstGeom>
          <a:ln>
            <a:solidFill>
              <a:srgbClr val="41445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5" name="组合 124"/>
          <p:cNvGrpSpPr/>
          <p:nvPr/>
        </p:nvGrpSpPr>
        <p:grpSpPr>
          <a:xfrm>
            <a:off x="8427406" y="345603"/>
            <a:ext cx="193989" cy="174903"/>
            <a:chOff x="3720691" y="2824413"/>
            <a:chExt cx="1341120" cy="1209172"/>
          </a:xfrm>
        </p:grpSpPr>
        <p:sp>
          <p:nvSpPr>
            <p:cNvPr id="126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  <p:sp>
          <p:nvSpPr>
            <p:cNvPr id="127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</p:grpSp>
      <p:grpSp>
        <p:nvGrpSpPr>
          <p:cNvPr id="65" name="组合 64"/>
          <p:cNvGrpSpPr/>
          <p:nvPr/>
        </p:nvGrpSpPr>
        <p:grpSpPr>
          <a:xfrm>
            <a:off x="414620" y="142563"/>
            <a:ext cx="502789" cy="453321"/>
            <a:chOff x="5424755" y="1340768"/>
            <a:chExt cx="670560" cy="604586"/>
          </a:xfrm>
        </p:grpSpPr>
        <p:grpSp>
          <p:nvGrpSpPr>
            <p:cNvPr id="66" name="组合 65"/>
            <p:cNvGrpSpPr/>
            <p:nvPr/>
          </p:nvGrpSpPr>
          <p:grpSpPr>
            <a:xfrm>
              <a:off x="5424755" y="1340768"/>
              <a:ext cx="670560" cy="604586"/>
              <a:chOff x="3720691" y="2824413"/>
              <a:chExt cx="1341120" cy="1209172"/>
            </a:xfrm>
          </p:grpSpPr>
          <p:sp>
            <p:nvSpPr>
              <p:cNvPr id="69" name="Freeform 5"/>
              <p:cNvSpPr/>
              <p:nvPr/>
            </p:nvSpPr>
            <p:spPr bwMode="auto">
              <a:xfrm rot="1855731">
                <a:off x="3720691" y="2824413"/>
                <a:ext cx="1341120" cy="1209172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16200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190500" dist="1143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73" name="Freeform 5"/>
              <p:cNvSpPr/>
              <p:nvPr/>
            </p:nvSpPr>
            <p:spPr bwMode="auto">
              <a:xfrm rot="1855731">
                <a:off x="3764581" y="2863367"/>
                <a:ext cx="1264630" cy="1140208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21594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</p:grpSp>
        <p:sp>
          <p:nvSpPr>
            <p:cNvPr id="67" name="Freeform 5"/>
            <p:cNvSpPr/>
            <p:nvPr/>
          </p:nvSpPr>
          <p:spPr bwMode="auto">
            <a:xfrm rot="1855731">
              <a:off x="5470180" y="1383052"/>
              <a:ext cx="576760" cy="52001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noFill/>
            <a:ln w="9525" cap="flat">
              <a:solidFill>
                <a:srgbClr val="414455"/>
              </a:solidFill>
              <a:prstDash val="sysDash"/>
              <a:miter lim="800000"/>
            </a:ln>
            <a:effectLst/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</p:grpSp>
      <p:pic>
        <p:nvPicPr>
          <p:cNvPr id="2" name="图片 1" descr="00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535" y="179070"/>
            <a:ext cx="388620" cy="400050"/>
          </a:xfrm>
          <a:prstGeom prst="rect">
            <a:avLst/>
          </a:prstGeom>
        </p:spPr>
      </p:pic>
      <p:grpSp>
        <p:nvGrpSpPr>
          <p:cNvPr id="35" name="组合 34"/>
          <p:cNvGrpSpPr/>
          <p:nvPr/>
        </p:nvGrpSpPr>
        <p:grpSpPr>
          <a:xfrm>
            <a:off x="979805" y="863600"/>
            <a:ext cx="3303905" cy="372745"/>
            <a:chOff x="1543" y="1360"/>
            <a:chExt cx="5203" cy="587"/>
          </a:xfrm>
        </p:grpSpPr>
        <p:sp>
          <p:nvSpPr>
            <p:cNvPr id="3" name="文本框 2"/>
            <p:cNvSpPr txBox="1"/>
            <p:nvPr/>
          </p:nvSpPr>
          <p:spPr>
            <a:xfrm>
              <a:off x="2298" y="1364"/>
              <a:ext cx="4448" cy="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Canvas VS SVG</a:t>
              </a:r>
              <a:endPara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4" name="组合 33"/>
            <p:cNvGrpSpPr/>
            <p:nvPr/>
          </p:nvGrpSpPr>
          <p:grpSpPr>
            <a:xfrm>
              <a:off x="1543" y="1360"/>
              <a:ext cx="651" cy="587"/>
              <a:chOff x="7541" y="3259"/>
              <a:chExt cx="1356" cy="1222"/>
            </a:xfrm>
          </p:grpSpPr>
          <p:grpSp>
            <p:nvGrpSpPr>
              <p:cNvPr id="33" name="组合 32"/>
              <p:cNvGrpSpPr/>
              <p:nvPr/>
            </p:nvGrpSpPr>
            <p:grpSpPr>
              <a:xfrm>
                <a:off x="7541" y="3259"/>
                <a:ext cx="1356" cy="1223"/>
                <a:chOff x="7541" y="3259"/>
                <a:chExt cx="1356" cy="1223"/>
              </a:xfrm>
            </p:grpSpPr>
            <p:grpSp>
              <p:nvGrpSpPr>
                <p:cNvPr id="25" name="组合 24"/>
                <p:cNvGrpSpPr/>
                <p:nvPr/>
              </p:nvGrpSpPr>
              <p:grpSpPr>
                <a:xfrm>
                  <a:off x="7541" y="3259"/>
                  <a:ext cx="1356" cy="1223"/>
                  <a:chOff x="3720691" y="2824413"/>
                  <a:chExt cx="1341120" cy="1209172"/>
                </a:xfrm>
              </p:grpSpPr>
              <p:sp>
                <p:nvSpPr>
                  <p:cNvPr id="26" name="Freeform 5"/>
                  <p:cNvSpPr/>
                  <p:nvPr/>
                </p:nvSpPr>
                <p:spPr bwMode="auto">
                  <a:xfrm rot="1855731">
                    <a:off x="3720691" y="2824413"/>
                    <a:ext cx="1341120" cy="1209172"/>
                  </a:xfrm>
                  <a:custGeom>
                    <a:avLst/>
                    <a:gdLst>
                      <a:gd name="T0" fmla="*/ 2151 w 2740"/>
                      <a:gd name="T1" fmla="*/ 2315 h 2446"/>
                      <a:gd name="T2" fmla="*/ 2055 w 2740"/>
                      <a:gd name="T3" fmla="*/ 2410 h 2446"/>
                      <a:gd name="T4" fmla="*/ 1918 w 2740"/>
                      <a:gd name="T5" fmla="*/ 2445 h 2446"/>
                      <a:gd name="T6" fmla="*/ 816 w 2740"/>
                      <a:gd name="T7" fmla="*/ 2445 h 2446"/>
                      <a:gd name="T8" fmla="*/ 685 w 2740"/>
                      <a:gd name="T9" fmla="*/ 2410 h 2446"/>
                      <a:gd name="T10" fmla="*/ 589 w 2740"/>
                      <a:gd name="T11" fmla="*/ 2314 h 2446"/>
                      <a:gd name="T12" fmla="*/ 36 w 2740"/>
                      <a:gd name="T13" fmla="*/ 1356 h 2446"/>
                      <a:gd name="T14" fmla="*/ 0 w 2740"/>
                      <a:gd name="T15" fmla="*/ 1223 h 2446"/>
                      <a:gd name="T16" fmla="*/ 36 w 2740"/>
                      <a:gd name="T17" fmla="*/ 1089 h 2446"/>
                      <a:gd name="T18" fmla="*/ 587 w 2740"/>
                      <a:gd name="T19" fmla="*/ 135 h 2446"/>
                      <a:gd name="T20" fmla="*/ 685 w 2740"/>
                      <a:gd name="T21" fmla="*/ 37 h 2446"/>
                      <a:gd name="T22" fmla="*/ 810 w 2740"/>
                      <a:gd name="T23" fmla="*/ 1 h 2446"/>
                      <a:gd name="T24" fmla="*/ 1916 w 2740"/>
                      <a:gd name="T25" fmla="*/ 1 h 2446"/>
                      <a:gd name="T26" fmla="*/ 2055 w 2740"/>
                      <a:gd name="T27" fmla="*/ 37 h 2446"/>
                      <a:gd name="T28" fmla="*/ 2151 w 2740"/>
                      <a:gd name="T29" fmla="*/ 132 h 2446"/>
                      <a:gd name="T30" fmla="*/ 2702 w 2740"/>
                      <a:gd name="T31" fmla="*/ 1086 h 2446"/>
                      <a:gd name="T32" fmla="*/ 2740 w 2740"/>
                      <a:gd name="T33" fmla="*/ 1223 h 2446"/>
                      <a:gd name="T34" fmla="*/ 2701 w 2740"/>
                      <a:gd name="T35" fmla="*/ 1361 h 2446"/>
                      <a:gd name="T36" fmla="*/ 2151 w 2740"/>
                      <a:gd name="T37" fmla="*/ 2315 h 24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2740" h="2446">
                        <a:moveTo>
                          <a:pt x="2151" y="2315"/>
                        </a:moveTo>
                        <a:cubicBezTo>
                          <a:pt x="2128" y="2353"/>
                          <a:pt x="2096" y="2386"/>
                          <a:pt x="2055" y="2410"/>
                        </a:cubicBezTo>
                        <a:cubicBezTo>
                          <a:pt x="2012" y="2435"/>
                          <a:pt x="1965" y="2446"/>
                          <a:pt x="1918" y="2445"/>
                        </a:cubicBezTo>
                        <a:lnTo>
                          <a:pt x="816" y="2445"/>
                        </a:lnTo>
                        <a:cubicBezTo>
                          <a:pt x="772" y="2445"/>
                          <a:pt x="726" y="2434"/>
                          <a:pt x="685" y="2410"/>
                        </a:cubicBezTo>
                        <a:cubicBezTo>
                          <a:pt x="644" y="2386"/>
                          <a:pt x="611" y="2353"/>
                          <a:pt x="589" y="2314"/>
                        </a:cubicBezTo>
                        <a:lnTo>
                          <a:pt x="36" y="1356"/>
                        </a:lnTo>
                        <a:cubicBezTo>
                          <a:pt x="13" y="1317"/>
                          <a:pt x="0" y="1272"/>
                          <a:pt x="0" y="1223"/>
                        </a:cubicBezTo>
                        <a:cubicBezTo>
                          <a:pt x="0" y="1174"/>
                          <a:pt x="13" y="1129"/>
                          <a:pt x="36" y="1089"/>
                        </a:cubicBezTo>
                        <a:lnTo>
                          <a:pt x="587" y="135"/>
                        </a:lnTo>
                        <a:cubicBezTo>
                          <a:pt x="610" y="96"/>
                          <a:pt x="643" y="61"/>
                          <a:pt x="685" y="37"/>
                        </a:cubicBezTo>
                        <a:cubicBezTo>
                          <a:pt x="724" y="14"/>
                          <a:pt x="767" y="2"/>
                          <a:pt x="810" y="1"/>
                        </a:cubicBezTo>
                        <a:lnTo>
                          <a:pt x="1916" y="1"/>
                        </a:lnTo>
                        <a:cubicBezTo>
                          <a:pt x="1963" y="0"/>
                          <a:pt x="2011" y="11"/>
                          <a:pt x="2055" y="37"/>
                        </a:cubicBezTo>
                        <a:cubicBezTo>
                          <a:pt x="2096" y="60"/>
                          <a:pt x="2129" y="93"/>
                          <a:pt x="2151" y="132"/>
                        </a:cubicBezTo>
                        <a:lnTo>
                          <a:pt x="2702" y="1086"/>
                        </a:lnTo>
                        <a:cubicBezTo>
                          <a:pt x="2726" y="1126"/>
                          <a:pt x="2740" y="1173"/>
                          <a:pt x="2740" y="1223"/>
                        </a:cubicBezTo>
                        <a:cubicBezTo>
                          <a:pt x="2740" y="1274"/>
                          <a:pt x="2726" y="1321"/>
                          <a:pt x="2701" y="1361"/>
                        </a:cubicBezTo>
                        <a:lnTo>
                          <a:pt x="2151" y="231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D3D3D3"/>
                      </a:gs>
                      <a:gs pos="100000">
                        <a:srgbClr val="F9F9F9"/>
                      </a:gs>
                    </a:gsLst>
                    <a:lin ang="16200000" scaled="0"/>
                  </a:gradFill>
                  <a:ln w="12700" cap="flat">
                    <a:noFill/>
                    <a:prstDash val="solid"/>
                    <a:miter lim="800000"/>
                  </a:ln>
                  <a:effectLst>
                    <a:outerShdw blurRad="190500" dist="1143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vert="horz" wrap="square" lIns="68562" tIns="34281" rIns="68562" bIns="34281" numCol="1" anchor="t" anchorCtr="0" compatLnSpc="1"/>
                  <a:lstStyle/>
                  <a:p>
                    <a:endParaRPr lang="zh-CN" altLang="en-US" sz="1350"/>
                  </a:p>
                </p:txBody>
              </p:sp>
              <p:sp>
                <p:nvSpPr>
                  <p:cNvPr id="27" name="Freeform 5"/>
                  <p:cNvSpPr/>
                  <p:nvPr/>
                </p:nvSpPr>
                <p:spPr bwMode="auto">
                  <a:xfrm rot="1855731">
                    <a:off x="3764581" y="2863367"/>
                    <a:ext cx="1264630" cy="1140208"/>
                  </a:xfrm>
                  <a:custGeom>
                    <a:avLst/>
                    <a:gdLst>
                      <a:gd name="T0" fmla="*/ 2151 w 2740"/>
                      <a:gd name="T1" fmla="*/ 2315 h 2446"/>
                      <a:gd name="T2" fmla="*/ 2055 w 2740"/>
                      <a:gd name="T3" fmla="*/ 2410 h 2446"/>
                      <a:gd name="T4" fmla="*/ 1918 w 2740"/>
                      <a:gd name="T5" fmla="*/ 2445 h 2446"/>
                      <a:gd name="T6" fmla="*/ 816 w 2740"/>
                      <a:gd name="T7" fmla="*/ 2445 h 2446"/>
                      <a:gd name="T8" fmla="*/ 685 w 2740"/>
                      <a:gd name="T9" fmla="*/ 2410 h 2446"/>
                      <a:gd name="T10" fmla="*/ 589 w 2740"/>
                      <a:gd name="T11" fmla="*/ 2314 h 2446"/>
                      <a:gd name="T12" fmla="*/ 36 w 2740"/>
                      <a:gd name="T13" fmla="*/ 1356 h 2446"/>
                      <a:gd name="T14" fmla="*/ 0 w 2740"/>
                      <a:gd name="T15" fmla="*/ 1223 h 2446"/>
                      <a:gd name="T16" fmla="*/ 36 w 2740"/>
                      <a:gd name="T17" fmla="*/ 1089 h 2446"/>
                      <a:gd name="T18" fmla="*/ 587 w 2740"/>
                      <a:gd name="T19" fmla="*/ 135 h 2446"/>
                      <a:gd name="T20" fmla="*/ 685 w 2740"/>
                      <a:gd name="T21" fmla="*/ 37 h 2446"/>
                      <a:gd name="T22" fmla="*/ 810 w 2740"/>
                      <a:gd name="T23" fmla="*/ 1 h 2446"/>
                      <a:gd name="T24" fmla="*/ 1916 w 2740"/>
                      <a:gd name="T25" fmla="*/ 1 h 2446"/>
                      <a:gd name="T26" fmla="*/ 2055 w 2740"/>
                      <a:gd name="T27" fmla="*/ 37 h 2446"/>
                      <a:gd name="T28" fmla="*/ 2151 w 2740"/>
                      <a:gd name="T29" fmla="*/ 132 h 2446"/>
                      <a:gd name="T30" fmla="*/ 2702 w 2740"/>
                      <a:gd name="T31" fmla="*/ 1086 h 2446"/>
                      <a:gd name="T32" fmla="*/ 2740 w 2740"/>
                      <a:gd name="T33" fmla="*/ 1223 h 2446"/>
                      <a:gd name="T34" fmla="*/ 2701 w 2740"/>
                      <a:gd name="T35" fmla="*/ 1361 h 2446"/>
                      <a:gd name="T36" fmla="*/ 2151 w 2740"/>
                      <a:gd name="T37" fmla="*/ 2315 h 24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2740" h="2446">
                        <a:moveTo>
                          <a:pt x="2151" y="2315"/>
                        </a:moveTo>
                        <a:cubicBezTo>
                          <a:pt x="2128" y="2353"/>
                          <a:pt x="2096" y="2386"/>
                          <a:pt x="2055" y="2410"/>
                        </a:cubicBezTo>
                        <a:cubicBezTo>
                          <a:pt x="2012" y="2435"/>
                          <a:pt x="1965" y="2446"/>
                          <a:pt x="1918" y="2445"/>
                        </a:cubicBezTo>
                        <a:lnTo>
                          <a:pt x="816" y="2445"/>
                        </a:lnTo>
                        <a:cubicBezTo>
                          <a:pt x="772" y="2445"/>
                          <a:pt x="726" y="2434"/>
                          <a:pt x="685" y="2410"/>
                        </a:cubicBezTo>
                        <a:cubicBezTo>
                          <a:pt x="644" y="2386"/>
                          <a:pt x="611" y="2353"/>
                          <a:pt x="589" y="2314"/>
                        </a:cubicBezTo>
                        <a:lnTo>
                          <a:pt x="36" y="1356"/>
                        </a:lnTo>
                        <a:cubicBezTo>
                          <a:pt x="13" y="1317"/>
                          <a:pt x="0" y="1272"/>
                          <a:pt x="0" y="1223"/>
                        </a:cubicBezTo>
                        <a:cubicBezTo>
                          <a:pt x="0" y="1174"/>
                          <a:pt x="13" y="1129"/>
                          <a:pt x="36" y="1089"/>
                        </a:cubicBezTo>
                        <a:lnTo>
                          <a:pt x="587" y="135"/>
                        </a:lnTo>
                        <a:cubicBezTo>
                          <a:pt x="610" y="96"/>
                          <a:pt x="643" y="61"/>
                          <a:pt x="685" y="37"/>
                        </a:cubicBezTo>
                        <a:cubicBezTo>
                          <a:pt x="724" y="14"/>
                          <a:pt x="767" y="2"/>
                          <a:pt x="810" y="1"/>
                        </a:cubicBezTo>
                        <a:lnTo>
                          <a:pt x="1916" y="1"/>
                        </a:lnTo>
                        <a:cubicBezTo>
                          <a:pt x="1963" y="0"/>
                          <a:pt x="2011" y="11"/>
                          <a:pt x="2055" y="37"/>
                        </a:cubicBezTo>
                        <a:cubicBezTo>
                          <a:pt x="2096" y="60"/>
                          <a:pt x="2129" y="93"/>
                          <a:pt x="2151" y="132"/>
                        </a:cubicBezTo>
                        <a:lnTo>
                          <a:pt x="2702" y="1086"/>
                        </a:lnTo>
                        <a:cubicBezTo>
                          <a:pt x="2726" y="1126"/>
                          <a:pt x="2740" y="1173"/>
                          <a:pt x="2740" y="1223"/>
                        </a:cubicBezTo>
                        <a:cubicBezTo>
                          <a:pt x="2740" y="1274"/>
                          <a:pt x="2726" y="1321"/>
                          <a:pt x="2701" y="1361"/>
                        </a:cubicBezTo>
                        <a:lnTo>
                          <a:pt x="2151" y="231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D3D3D3"/>
                      </a:gs>
                      <a:gs pos="100000">
                        <a:srgbClr val="F9F9F9"/>
                      </a:gs>
                    </a:gsLst>
                    <a:lin ang="21594000" scaled="0"/>
                  </a:gradFill>
                  <a:ln w="12700" cap="flat">
                    <a:noFill/>
                    <a:prstDash val="solid"/>
                    <a:miter lim="800000"/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vert="horz" wrap="square" lIns="68562" tIns="34281" rIns="68562" bIns="34281" numCol="1" anchor="t" anchorCtr="0" compatLnSpc="1"/>
                  <a:lstStyle/>
                  <a:p>
                    <a:endParaRPr lang="zh-CN" altLang="en-US" sz="1350"/>
                  </a:p>
                </p:txBody>
              </p:sp>
            </p:grpSp>
            <p:sp>
              <p:nvSpPr>
                <p:cNvPr id="28" name="Freeform 5"/>
                <p:cNvSpPr/>
                <p:nvPr/>
              </p:nvSpPr>
              <p:spPr bwMode="auto">
                <a:xfrm rot="1855731">
                  <a:off x="7634" y="3343"/>
                  <a:ext cx="1171" cy="1055"/>
                </a:xfrm>
                <a:custGeom>
                  <a:avLst/>
                  <a:gdLst>
                    <a:gd name="T0" fmla="*/ 2151 w 2740"/>
                    <a:gd name="T1" fmla="*/ 2315 h 2446"/>
                    <a:gd name="T2" fmla="*/ 2055 w 2740"/>
                    <a:gd name="T3" fmla="*/ 2410 h 2446"/>
                    <a:gd name="T4" fmla="*/ 1918 w 2740"/>
                    <a:gd name="T5" fmla="*/ 2445 h 2446"/>
                    <a:gd name="T6" fmla="*/ 816 w 2740"/>
                    <a:gd name="T7" fmla="*/ 2445 h 2446"/>
                    <a:gd name="T8" fmla="*/ 685 w 2740"/>
                    <a:gd name="T9" fmla="*/ 2410 h 2446"/>
                    <a:gd name="T10" fmla="*/ 589 w 2740"/>
                    <a:gd name="T11" fmla="*/ 2314 h 2446"/>
                    <a:gd name="T12" fmla="*/ 36 w 2740"/>
                    <a:gd name="T13" fmla="*/ 1356 h 2446"/>
                    <a:gd name="T14" fmla="*/ 0 w 2740"/>
                    <a:gd name="T15" fmla="*/ 1223 h 2446"/>
                    <a:gd name="T16" fmla="*/ 36 w 2740"/>
                    <a:gd name="T17" fmla="*/ 1089 h 2446"/>
                    <a:gd name="T18" fmla="*/ 587 w 2740"/>
                    <a:gd name="T19" fmla="*/ 135 h 2446"/>
                    <a:gd name="T20" fmla="*/ 685 w 2740"/>
                    <a:gd name="T21" fmla="*/ 37 h 2446"/>
                    <a:gd name="T22" fmla="*/ 810 w 2740"/>
                    <a:gd name="T23" fmla="*/ 1 h 2446"/>
                    <a:gd name="T24" fmla="*/ 1916 w 2740"/>
                    <a:gd name="T25" fmla="*/ 1 h 2446"/>
                    <a:gd name="T26" fmla="*/ 2055 w 2740"/>
                    <a:gd name="T27" fmla="*/ 37 h 2446"/>
                    <a:gd name="T28" fmla="*/ 2151 w 2740"/>
                    <a:gd name="T29" fmla="*/ 132 h 2446"/>
                    <a:gd name="T30" fmla="*/ 2702 w 2740"/>
                    <a:gd name="T31" fmla="*/ 1086 h 2446"/>
                    <a:gd name="T32" fmla="*/ 2740 w 2740"/>
                    <a:gd name="T33" fmla="*/ 1223 h 2446"/>
                    <a:gd name="T34" fmla="*/ 2701 w 2740"/>
                    <a:gd name="T35" fmla="*/ 1361 h 2446"/>
                    <a:gd name="T36" fmla="*/ 2151 w 2740"/>
                    <a:gd name="T37" fmla="*/ 2315 h 24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740" h="2446">
                      <a:moveTo>
                        <a:pt x="2151" y="2315"/>
                      </a:moveTo>
                      <a:cubicBezTo>
                        <a:pt x="2128" y="2353"/>
                        <a:pt x="2096" y="2386"/>
                        <a:pt x="2055" y="2410"/>
                      </a:cubicBezTo>
                      <a:cubicBezTo>
                        <a:pt x="2012" y="2435"/>
                        <a:pt x="1965" y="2446"/>
                        <a:pt x="1918" y="2445"/>
                      </a:cubicBezTo>
                      <a:lnTo>
                        <a:pt x="816" y="2445"/>
                      </a:lnTo>
                      <a:cubicBezTo>
                        <a:pt x="772" y="2445"/>
                        <a:pt x="726" y="2434"/>
                        <a:pt x="685" y="2410"/>
                      </a:cubicBezTo>
                      <a:cubicBezTo>
                        <a:pt x="644" y="2386"/>
                        <a:pt x="611" y="2353"/>
                        <a:pt x="589" y="2314"/>
                      </a:cubicBezTo>
                      <a:lnTo>
                        <a:pt x="36" y="1356"/>
                      </a:lnTo>
                      <a:cubicBezTo>
                        <a:pt x="13" y="1317"/>
                        <a:pt x="0" y="1272"/>
                        <a:pt x="0" y="1223"/>
                      </a:cubicBezTo>
                      <a:cubicBezTo>
                        <a:pt x="0" y="1174"/>
                        <a:pt x="13" y="1129"/>
                        <a:pt x="36" y="1089"/>
                      </a:cubicBezTo>
                      <a:lnTo>
                        <a:pt x="587" y="135"/>
                      </a:lnTo>
                      <a:cubicBezTo>
                        <a:pt x="610" y="96"/>
                        <a:pt x="643" y="61"/>
                        <a:pt x="685" y="37"/>
                      </a:cubicBezTo>
                      <a:cubicBezTo>
                        <a:pt x="724" y="14"/>
                        <a:pt x="767" y="2"/>
                        <a:pt x="810" y="1"/>
                      </a:cubicBezTo>
                      <a:lnTo>
                        <a:pt x="1916" y="1"/>
                      </a:lnTo>
                      <a:cubicBezTo>
                        <a:pt x="1963" y="0"/>
                        <a:pt x="2011" y="11"/>
                        <a:pt x="2055" y="37"/>
                      </a:cubicBezTo>
                      <a:cubicBezTo>
                        <a:pt x="2096" y="60"/>
                        <a:pt x="2129" y="93"/>
                        <a:pt x="2151" y="132"/>
                      </a:cubicBezTo>
                      <a:lnTo>
                        <a:pt x="2702" y="1086"/>
                      </a:lnTo>
                      <a:cubicBezTo>
                        <a:pt x="2726" y="1126"/>
                        <a:pt x="2740" y="1173"/>
                        <a:pt x="2740" y="1223"/>
                      </a:cubicBezTo>
                      <a:cubicBezTo>
                        <a:pt x="2740" y="1274"/>
                        <a:pt x="2726" y="1321"/>
                        <a:pt x="2701" y="1361"/>
                      </a:cubicBezTo>
                      <a:lnTo>
                        <a:pt x="2151" y="2315"/>
                      </a:lnTo>
                      <a:close/>
                    </a:path>
                  </a:pathLst>
                </a:custGeom>
                <a:noFill/>
                <a:ln w="9525" cap="flat">
                  <a:solidFill>
                    <a:srgbClr val="414455"/>
                  </a:solidFill>
                  <a:prstDash val="sysDash"/>
                  <a:miter lim="800000"/>
                </a:ln>
                <a:effectLst/>
              </p:spPr>
              <p:txBody>
                <a:bodyPr vert="horz" wrap="square" lIns="68562" tIns="34281" rIns="68562" bIns="34281" numCol="1" anchor="t" anchorCtr="0" compatLnSpc="1"/>
                <a:lstStyle/>
                <a:p>
                  <a:endParaRPr lang="zh-CN" altLang="en-US" sz="1350"/>
                </a:p>
              </p:txBody>
            </p:sp>
          </p:grpSp>
          <p:grpSp>
            <p:nvGrpSpPr>
              <p:cNvPr id="4" name="组合 3"/>
              <p:cNvGrpSpPr/>
              <p:nvPr/>
            </p:nvGrpSpPr>
            <p:grpSpPr>
              <a:xfrm>
                <a:off x="7921" y="3535"/>
                <a:ext cx="626" cy="627"/>
                <a:chOff x="11986" y="3265"/>
                <a:chExt cx="869" cy="870"/>
              </a:xfrm>
              <a:solidFill>
                <a:srgbClr val="414455"/>
              </a:solidFill>
            </p:grpSpPr>
            <p:sp>
              <p:nvSpPr>
                <p:cNvPr id="51" name="Freeform 51"/>
                <p:cNvSpPr/>
                <p:nvPr/>
              </p:nvSpPr>
              <p:spPr bwMode="auto">
                <a:xfrm>
                  <a:off x="12333" y="3618"/>
                  <a:ext cx="255" cy="255"/>
                </a:xfrm>
                <a:custGeom>
                  <a:avLst/>
                  <a:gdLst>
                    <a:gd name="T0" fmla="*/ 56 w 56"/>
                    <a:gd name="T1" fmla="*/ 18 h 56"/>
                    <a:gd name="T2" fmla="*/ 56 w 56"/>
                    <a:gd name="T3" fmla="*/ 17 h 56"/>
                    <a:gd name="T4" fmla="*/ 38 w 56"/>
                    <a:gd name="T5" fmla="*/ 0 h 56"/>
                    <a:gd name="T6" fmla="*/ 37 w 56"/>
                    <a:gd name="T7" fmla="*/ 0 h 56"/>
                    <a:gd name="T8" fmla="*/ 0 w 56"/>
                    <a:gd name="T9" fmla="*/ 37 h 56"/>
                    <a:gd name="T10" fmla="*/ 0 w 56"/>
                    <a:gd name="T11" fmla="*/ 38 h 56"/>
                    <a:gd name="T12" fmla="*/ 17 w 56"/>
                    <a:gd name="T13" fmla="*/ 55 h 56"/>
                    <a:gd name="T14" fmla="*/ 18 w 56"/>
                    <a:gd name="T15" fmla="*/ 56 h 56"/>
                    <a:gd name="T16" fmla="*/ 19 w 56"/>
                    <a:gd name="T17" fmla="*/ 55 h 56"/>
                    <a:gd name="T18" fmla="*/ 56 w 56"/>
                    <a:gd name="T19" fmla="*/ 19 h 56"/>
                    <a:gd name="T20" fmla="*/ 56 w 56"/>
                    <a:gd name="T21" fmla="*/ 18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56" h="56">
                      <a:moveTo>
                        <a:pt x="56" y="18"/>
                      </a:moveTo>
                      <a:cubicBezTo>
                        <a:pt x="56" y="18"/>
                        <a:pt x="56" y="17"/>
                        <a:pt x="56" y="17"/>
                      </a:cubicBezTo>
                      <a:cubicBezTo>
                        <a:pt x="38" y="0"/>
                        <a:pt x="38" y="0"/>
                        <a:pt x="38" y="0"/>
                      </a:cubicBezTo>
                      <a:cubicBezTo>
                        <a:pt x="38" y="0"/>
                        <a:pt x="37" y="0"/>
                        <a:pt x="37" y="0"/>
                      </a:cubicBezTo>
                      <a:cubicBezTo>
                        <a:pt x="0" y="37"/>
                        <a:pt x="0" y="37"/>
                        <a:pt x="0" y="37"/>
                      </a:cubicBezTo>
                      <a:cubicBezTo>
                        <a:pt x="0" y="37"/>
                        <a:pt x="0" y="38"/>
                        <a:pt x="0" y="38"/>
                      </a:cubicBezTo>
                      <a:cubicBezTo>
                        <a:pt x="17" y="55"/>
                        <a:pt x="17" y="55"/>
                        <a:pt x="17" y="55"/>
                      </a:cubicBezTo>
                      <a:cubicBezTo>
                        <a:pt x="18" y="56"/>
                        <a:pt x="18" y="56"/>
                        <a:pt x="18" y="56"/>
                      </a:cubicBezTo>
                      <a:cubicBezTo>
                        <a:pt x="18" y="56"/>
                        <a:pt x="19" y="56"/>
                        <a:pt x="19" y="55"/>
                      </a:cubicBezTo>
                      <a:cubicBezTo>
                        <a:pt x="56" y="19"/>
                        <a:pt x="56" y="19"/>
                        <a:pt x="56" y="19"/>
                      </a:cubicBezTo>
                      <a:cubicBezTo>
                        <a:pt x="56" y="19"/>
                        <a:pt x="56" y="18"/>
                        <a:pt x="56" y="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2" name="Freeform 52"/>
                <p:cNvSpPr/>
                <p:nvPr/>
              </p:nvSpPr>
              <p:spPr bwMode="auto">
                <a:xfrm>
                  <a:off x="11986" y="3265"/>
                  <a:ext cx="492" cy="498"/>
                </a:xfrm>
                <a:custGeom>
                  <a:avLst/>
                  <a:gdLst>
                    <a:gd name="T0" fmla="*/ 108 w 109"/>
                    <a:gd name="T1" fmla="*/ 68 h 110"/>
                    <a:gd name="T2" fmla="*/ 41 w 109"/>
                    <a:gd name="T3" fmla="*/ 1 h 110"/>
                    <a:gd name="T4" fmla="*/ 40 w 109"/>
                    <a:gd name="T5" fmla="*/ 1 h 110"/>
                    <a:gd name="T6" fmla="*/ 0 w 109"/>
                    <a:gd name="T7" fmla="*/ 41 h 110"/>
                    <a:gd name="T8" fmla="*/ 0 w 109"/>
                    <a:gd name="T9" fmla="*/ 41 h 110"/>
                    <a:gd name="T10" fmla="*/ 0 w 109"/>
                    <a:gd name="T11" fmla="*/ 42 h 110"/>
                    <a:gd name="T12" fmla="*/ 67 w 109"/>
                    <a:gd name="T13" fmla="*/ 109 h 110"/>
                    <a:gd name="T14" fmla="*/ 68 w 109"/>
                    <a:gd name="T15" fmla="*/ 110 h 110"/>
                    <a:gd name="T16" fmla="*/ 68 w 109"/>
                    <a:gd name="T17" fmla="*/ 109 h 110"/>
                    <a:gd name="T18" fmla="*/ 108 w 109"/>
                    <a:gd name="T19" fmla="*/ 69 h 110"/>
                    <a:gd name="T20" fmla="*/ 108 w 109"/>
                    <a:gd name="T21" fmla="*/ 68 h 1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09" h="110">
                      <a:moveTo>
                        <a:pt x="108" y="68"/>
                      </a:moveTo>
                      <a:cubicBezTo>
                        <a:pt x="41" y="1"/>
                        <a:pt x="41" y="1"/>
                        <a:pt x="41" y="1"/>
                      </a:cubicBezTo>
                      <a:cubicBezTo>
                        <a:pt x="41" y="0"/>
                        <a:pt x="40" y="0"/>
                        <a:pt x="40" y="1"/>
                      </a:cubicBezTo>
                      <a:cubicBezTo>
                        <a:pt x="0" y="41"/>
                        <a:pt x="0" y="41"/>
                        <a:pt x="0" y="41"/>
                      </a:cubicBezTo>
                      <a:cubicBezTo>
                        <a:pt x="0" y="41"/>
                        <a:pt x="0" y="41"/>
                        <a:pt x="0" y="41"/>
                      </a:cubicBezTo>
                      <a:cubicBezTo>
                        <a:pt x="0" y="42"/>
                        <a:pt x="0" y="42"/>
                        <a:pt x="0" y="42"/>
                      </a:cubicBezTo>
                      <a:cubicBezTo>
                        <a:pt x="67" y="109"/>
                        <a:pt x="67" y="109"/>
                        <a:pt x="67" y="109"/>
                      </a:cubicBezTo>
                      <a:cubicBezTo>
                        <a:pt x="67" y="109"/>
                        <a:pt x="67" y="110"/>
                        <a:pt x="68" y="110"/>
                      </a:cubicBezTo>
                      <a:cubicBezTo>
                        <a:pt x="68" y="110"/>
                        <a:pt x="68" y="109"/>
                        <a:pt x="68" y="109"/>
                      </a:cubicBezTo>
                      <a:cubicBezTo>
                        <a:pt x="108" y="69"/>
                        <a:pt x="108" y="69"/>
                        <a:pt x="108" y="69"/>
                      </a:cubicBezTo>
                      <a:cubicBezTo>
                        <a:pt x="109" y="69"/>
                        <a:pt x="109" y="68"/>
                        <a:pt x="108" y="6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3" name="Freeform 53"/>
                <p:cNvSpPr>
                  <a:spLocks noEditPoints="1"/>
                </p:cNvSpPr>
                <p:nvPr/>
              </p:nvSpPr>
              <p:spPr bwMode="auto">
                <a:xfrm>
                  <a:off x="12451" y="3735"/>
                  <a:ext cx="405" cy="400"/>
                </a:xfrm>
                <a:custGeom>
                  <a:avLst/>
                  <a:gdLst>
                    <a:gd name="T0" fmla="*/ 88 w 89"/>
                    <a:gd name="T1" fmla="*/ 81 h 88"/>
                    <a:gd name="T2" fmla="*/ 69 w 89"/>
                    <a:gd name="T3" fmla="*/ 25 h 88"/>
                    <a:gd name="T4" fmla="*/ 68 w 89"/>
                    <a:gd name="T5" fmla="*/ 24 h 88"/>
                    <a:gd name="T6" fmla="*/ 35 w 89"/>
                    <a:gd name="T7" fmla="*/ 0 h 88"/>
                    <a:gd name="T8" fmla="*/ 33 w 89"/>
                    <a:gd name="T9" fmla="*/ 0 h 88"/>
                    <a:gd name="T10" fmla="*/ 0 w 89"/>
                    <a:gd name="T11" fmla="*/ 33 h 88"/>
                    <a:gd name="T12" fmla="*/ 0 w 89"/>
                    <a:gd name="T13" fmla="*/ 35 h 88"/>
                    <a:gd name="T14" fmla="*/ 24 w 89"/>
                    <a:gd name="T15" fmla="*/ 68 h 88"/>
                    <a:gd name="T16" fmla="*/ 25 w 89"/>
                    <a:gd name="T17" fmla="*/ 69 h 88"/>
                    <a:gd name="T18" fmla="*/ 81 w 89"/>
                    <a:gd name="T19" fmla="*/ 88 h 88"/>
                    <a:gd name="T20" fmla="*/ 81 w 89"/>
                    <a:gd name="T21" fmla="*/ 88 h 88"/>
                    <a:gd name="T22" fmla="*/ 82 w 89"/>
                    <a:gd name="T23" fmla="*/ 88 h 88"/>
                    <a:gd name="T24" fmla="*/ 88 w 89"/>
                    <a:gd name="T25" fmla="*/ 82 h 88"/>
                    <a:gd name="T26" fmla="*/ 88 w 89"/>
                    <a:gd name="T27" fmla="*/ 81 h 88"/>
                    <a:gd name="T28" fmla="*/ 51 w 89"/>
                    <a:gd name="T29" fmla="*/ 51 h 88"/>
                    <a:gd name="T30" fmla="*/ 38 w 89"/>
                    <a:gd name="T31" fmla="*/ 51 h 88"/>
                    <a:gd name="T32" fmla="*/ 36 w 89"/>
                    <a:gd name="T33" fmla="*/ 44 h 88"/>
                    <a:gd name="T34" fmla="*/ 38 w 89"/>
                    <a:gd name="T35" fmla="*/ 38 h 88"/>
                    <a:gd name="T36" fmla="*/ 45 w 89"/>
                    <a:gd name="T37" fmla="*/ 35 h 88"/>
                    <a:gd name="T38" fmla="*/ 51 w 89"/>
                    <a:gd name="T39" fmla="*/ 38 h 88"/>
                    <a:gd name="T40" fmla="*/ 51 w 89"/>
                    <a:gd name="T41" fmla="*/ 51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89" h="88">
                      <a:moveTo>
                        <a:pt x="88" y="81"/>
                      </a:moveTo>
                      <a:cubicBezTo>
                        <a:pt x="88" y="80"/>
                        <a:pt x="74" y="64"/>
                        <a:pt x="69" y="25"/>
                      </a:cubicBezTo>
                      <a:cubicBezTo>
                        <a:pt x="69" y="24"/>
                        <a:pt x="69" y="24"/>
                        <a:pt x="68" y="24"/>
                      </a:cubicBezTo>
                      <a:cubicBezTo>
                        <a:pt x="68" y="24"/>
                        <a:pt x="55" y="20"/>
                        <a:pt x="35" y="0"/>
                      </a:cubicBezTo>
                      <a:cubicBezTo>
                        <a:pt x="34" y="0"/>
                        <a:pt x="34" y="0"/>
                        <a:pt x="33" y="0"/>
                      </a:cubicBezTo>
                      <a:cubicBezTo>
                        <a:pt x="0" y="33"/>
                        <a:pt x="0" y="33"/>
                        <a:pt x="0" y="33"/>
                      </a:cubicBezTo>
                      <a:cubicBezTo>
                        <a:pt x="0" y="34"/>
                        <a:pt x="0" y="34"/>
                        <a:pt x="0" y="35"/>
                      </a:cubicBezTo>
                      <a:cubicBezTo>
                        <a:pt x="21" y="55"/>
                        <a:pt x="24" y="68"/>
                        <a:pt x="24" y="68"/>
                      </a:cubicBezTo>
                      <a:cubicBezTo>
                        <a:pt x="24" y="68"/>
                        <a:pt x="24" y="69"/>
                        <a:pt x="25" y="69"/>
                      </a:cubicBezTo>
                      <a:cubicBezTo>
                        <a:pt x="64" y="74"/>
                        <a:pt x="81" y="88"/>
                        <a:pt x="81" y="88"/>
                      </a:cubicBezTo>
                      <a:cubicBezTo>
                        <a:pt x="81" y="88"/>
                        <a:pt x="81" y="88"/>
                        <a:pt x="81" y="88"/>
                      </a:cubicBezTo>
                      <a:cubicBezTo>
                        <a:pt x="82" y="88"/>
                        <a:pt x="82" y="88"/>
                        <a:pt x="82" y="88"/>
                      </a:cubicBezTo>
                      <a:cubicBezTo>
                        <a:pt x="88" y="82"/>
                        <a:pt x="88" y="82"/>
                        <a:pt x="88" y="82"/>
                      </a:cubicBezTo>
                      <a:cubicBezTo>
                        <a:pt x="89" y="82"/>
                        <a:pt x="89" y="81"/>
                        <a:pt x="88" y="81"/>
                      </a:cubicBezTo>
                      <a:close/>
                      <a:moveTo>
                        <a:pt x="51" y="51"/>
                      </a:moveTo>
                      <a:cubicBezTo>
                        <a:pt x="48" y="54"/>
                        <a:pt x="42" y="54"/>
                        <a:pt x="38" y="51"/>
                      </a:cubicBezTo>
                      <a:cubicBezTo>
                        <a:pt x="37" y="49"/>
                        <a:pt x="36" y="47"/>
                        <a:pt x="36" y="44"/>
                      </a:cubicBezTo>
                      <a:cubicBezTo>
                        <a:pt x="36" y="42"/>
                        <a:pt x="37" y="40"/>
                        <a:pt x="38" y="38"/>
                      </a:cubicBezTo>
                      <a:cubicBezTo>
                        <a:pt x="40" y="36"/>
                        <a:pt x="42" y="35"/>
                        <a:pt x="45" y="35"/>
                      </a:cubicBezTo>
                      <a:cubicBezTo>
                        <a:pt x="47" y="35"/>
                        <a:pt x="49" y="36"/>
                        <a:pt x="51" y="38"/>
                      </a:cubicBezTo>
                      <a:cubicBezTo>
                        <a:pt x="54" y="42"/>
                        <a:pt x="54" y="47"/>
                        <a:pt x="51" y="5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</p:grp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5" y="1280351"/>
            <a:ext cx="4708486" cy="1787942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1978413"/>
            <a:ext cx="2789599" cy="121526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71" name="圆角矩形 70"/>
          <p:cNvSpPr/>
          <p:nvPr/>
        </p:nvSpPr>
        <p:spPr>
          <a:xfrm>
            <a:off x="4086072" y="1950849"/>
            <a:ext cx="4913267" cy="1215263"/>
          </a:xfrm>
          <a:prstGeom prst="round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C00000"/>
              </a:solidFill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5003935" y="1950849"/>
            <a:ext cx="4157379" cy="1215263"/>
          </a:xfrm>
          <a:prstGeom prst="rect">
            <a:avLst/>
          </a:prstGeom>
          <a:solidFill>
            <a:srgbClr val="5B5E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81" name="TextBox 80"/>
          <p:cNvSpPr txBox="1"/>
          <p:nvPr/>
        </p:nvSpPr>
        <p:spPr>
          <a:xfrm flipH="1">
            <a:off x="3923956" y="2106028"/>
            <a:ext cx="1242096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950" b="1" dirty="0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10</a:t>
            </a:r>
            <a:endParaRPr lang="id-ID" sz="4950" b="1" dirty="0">
              <a:solidFill>
                <a:schemeClr val="bg1"/>
              </a:solidFill>
              <a:latin typeface="方正兰亭黑简体" panose="02000000000000000000" pitchFamily="2" charset="-122"/>
              <a:ea typeface="方正兰亭黑简体" panose="02000000000000000000" pitchFamily="2" charset="-122"/>
            </a:endParaRPr>
          </a:p>
        </p:txBody>
      </p:sp>
      <p:sp>
        <p:nvSpPr>
          <p:cNvPr id="112" name="文本框 9"/>
          <p:cNvSpPr txBox="1"/>
          <p:nvPr/>
        </p:nvSpPr>
        <p:spPr>
          <a:xfrm>
            <a:off x="5094650" y="2328143"/>
            <a:ext cx="3149758" cy="375088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/>
            <a:r>
              <a:rPr lang="zh-CN" altLang="en-US" sz="2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项目：</a:t>
            </a:r>
            <a:r>
              <a:rPr lang="en-US" altLang="zh-CN" sz="2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SVG</a:t>
            </a:r>
            <a:r>
              <a:rPr lang="zh-CN" altLang="en-US" sz="2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动画</a:t>
            </a:r>
            <a:endParaRPr lang="zh-CN" altLang="en-US" sz="21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71" name="组合 170"/>
          <p:cNvGrpSpPr/>
          <p:nvPr/>
        </p:nvGrpSpPr>
        <p:grpSpPr>
          <a:xfrm>
            <a:off x="2064628" y="1988867"/>
            <a:ext cx="1384430" cy="1248221"/>
            <a:chOff x="3720691" y="2824413"/>
            <a:chExt cx="1341120" cy="1209172"/>
          </a:xfrm>
        </p:grpSpPr>
        <p:sp>
          <p:nvSpPr>
            <p:cNvPr id="172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173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</p:grpSp>
      <p:sp>
        <p:nvSpPr>
          <p:cNvPr id="175" name="Freeform 5"/>
          <p:cNvSpPr/>
          <p:nvPr/>
        </p:nvSpPr>
        <p:spPr bwMode="auto">
          <a:xfrm rot="1855731">
            <a:off x="2159429" y="2074341"/>
            <a:ext cx="1194827" cy="1077274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noFill/>
          <a:ln w="9525" cap="flat">
            <a:solidFill>
              <a:srgbClr val="414455"/>
            </a:solidFill>
            <a:prstDash val="sysDash"/>
            <a:miter lim="800000"/>
          </a:ln>
          <a:effectLst/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/>
          </a:p>
        </p:txBody>
      </p:sp>
      <p:grpSp>
        <p:nvGrpSpPr>
          <p:cNvPr id="182" name="组合 181"/>
          <p:cNvGrpSpPr/>
          <p:nvPr/>
        </p:nvGrpSpPr>
        <p:grpSpPr>
          <a:xfrm>
            <a:off x="3350801" y="2079269"/>
            <a:ext cx="208734" cy="138347"/>
            <a:chOff x="9482595" y="2565731"/>
            <a:chExt cx="278384" cy="184511"/>
          </a:xfrm>
        </p:grpSpPr>
        <p:sp>
          <p:nvSpPr>
            <p:cNvPr id="183" name="椭圆 182"/>
            <p:cNvSpPr/>
            <p:nvPr/>
          </p:nvSpPr>
          <p:spPr>
            <a:xfrm>
              <a:off x="9482595" y="2565731"/>
              <a:ext cx="71376" cy="7137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84" name="椭圆 183"/>
            <p:cNvSpPr/>
            <p:nvPr/>
          </p:nvSpPr>
          <p:spPr>
            <a:xfrm>
              <a:off x="9625979" y="2615242"/>
              <a:ext cx="135000" cy="135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pic>
        <p:nvPicPr>
          <p:cNvPr id="4" name="图片 3" descr="00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99005" y="2078990"/>
            <a:ext cx="1114425" cy="114617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文本框 9"/>
          <p:cNvSpPr txBox="1"/>
          <p:nvPr/>
        </p:nvSpPr>
        <p:spPr>
          <a:xfrm>
            <a:off x="1007970" y="231626"/>
            <a:ext cx="1403790" cy="259671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/>
            <a:r>
              <a:rPr lang="zh-CN" altLang="en-US" sz="135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项目：</a:t>
            </a:r>
            <a:r>
              <a:rPr lang="en-US" altLang="zh-CN" sz="135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SVG</a:t>
            </a:r>
            <a:r>
              <a:rPr lang="zh-CN" altLang="en-US" sz="135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动画</a:t>
            </a:r>
            <a:endParaRPr lang="zh-CN" altLang="en-US" sz="1350" dirty="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4" name="直接连接符 123"/>
          <p:cNvCxnSpPr/>
          <p:nvPr/>
        </p:nvCxnSpPr>
        <p:spPr>
          <a:xfrm>
            <a:off x="1006366" y="501586"/>
            <a:ext cx="7291077" cy="0"/>
          </a:xfrm>
          <a:prstGeom prst="line">
            <a:avLst/>
          </a:prstGeom>
          <a:ln>
            <a:solidFill>
              <a:srgbClr val="41445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5" name="组合 124"/>
          <p:cNvGrpSpPr/>
          <p:nvPr/>
        </p:nvGrpSpPr>
        <p:grpSpPr>
          <a:xfrm>
            <a:off x="8427406" y="345603"/>
            <a:ext cx="193989" cy="174903"/>
            <a:chOff x="3720691" y="2824413"/>
            <a:chExt cx="1341120" cy="1209172"/>
          </a:xfrm>
        </p:grpSpPr>
        <p:sp>
          <p:nvSpPr>
            <p:cNvPr id="126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  <p:sp>
          <p:nvSpPr>
            <p:cNvPr id="127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</p:grpSp>
      <p:grpSp>
        <p:nvGrpSpPr>
          <p:cNvPr id="65" name="组合 64"/>
          <p:cNvGrpSpPr/>
          <p:nvPr/>
        </p:nvGrpSpPr>
        <p:grpSpPr>
          <a:xfrm>
            <a:off x="414620" y="142563"/>
            <a:ext cx="502789" cy="453321"/>
            <a:chOff x="5424755" y="1340768"/>
            <a:chExt cx="670560" cy="604586"/>
          </a:xfrm>
        </p:grpSpPr>
        <p:grpSp>
          <p:nvGrpSpPr>
            <p:cNvPr id="66" name="组合 65"/>
            <p:cNvGrpSpPr/>
            <p:nvPr/>
          </p:nvGrpSpPr>
          <p:grpSpPr>
            <a:xfrm>
              <a:off x="5424755" y="1340768"/>
              <a:ext cx="670560" cy="604586"/>
              <a:chOff x="3720691" y="2824413"/>
              <a:chExt cx="1341120" cy="1209172"/>
            </a:xfrm>
          </p:grpSpPr>
          <p:sp>
            <p:nvSpPr>
              <p:cNvPr id="69" name="Freeform 5"/>
              <p:cNvSpPr/>
              <p:nvPr/>
            </p:nvSpPr>
            <p:spPr bwMode="auto">
              <a:xfrm rot="1855731">
                <a:off x="3720691" y="2824413"/>
                <a:ext cx="1341120" cy="1209172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16200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190500" dist="1143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73" name="Freeform 5"/>
              <p:cNvSpPr/>
              <p:nvPr/>
            </p:nvSpPr>
            <p:spPr bwMode="auto">
              <a:xfrm rot="1855731">
                <a:off x="3764581" y="2863367"/>
                <a:ext cx="1264630" cy="1140208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21594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</p:grpSp>
        <p:sp>
          <p:nvSpPr>
            <p:cNvPr id="67" name="Freeform 5"/>
            <p:cNvSpPr/>
            <p:nvPr/>
          </p:nvSpPr>
          <p:spPr bwMode="auto">
            <a:xfrm rot="1855731">
              <a:off x="5470180" y="1383052"/>
              <a:ext cx="576760" cy="52001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noFill/>
            <a:ln w="9525" cap="flat">
              <a:solidFill>
                <a:srgbClr val="414455"/>
              </a:solidFill>
              <a:prstDash val="sysDash"/>
              <a:miter lim="800000"/>
            </a:ln>
            <a:effectLst/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</p:grpSp>
      <p:pic>
        <p:nvPicPr>
          <p:cNvPr id="2" name="图片 1" descr="00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0535" y="179070"/>
            <a:ext cx="388620" cy="400050"/>
          </a:xfrm>
          <a:prstGeom prst="rect">
            <a:avLst/>
          </a:prstGeom>
        </p:spPr>
      </p:pic>
      <p:grpSp>
        <p:nvGrpSpPr>
          <p:cNvPr id="35" name="组合 34"/>
          <p:cNvGrpSpPr/>
          <p:nvPr/>
        </p:nvGrpSpPr>
        <p:grpSpPr>
          <a:xfrm>
            <a:off x="979805" y="862965"/>
            <a:ext cx="3303905" cy="372745"/>
            <a:chOff x="1543" y="1359"/>
            <a:chExt cx="5203" cy="587"/>
          </a:xfrm>
        </p:grpSpPr>
        <p:sp>
          <p:nvSpPr>
            <p:cNvPr id="3" name="文本框 2"/>
            <p:cNvSpPr txBox="1"/>
            <p:nvPr/>
          </p:nvSpPr>
          <p:spPr>
            <a:xfrm>
              <a:off x="2298" y="1364"/>
              <a:ext cx="4448" cy="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SVG</a:t>
              </a: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动画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4" name="组合 33"/>
            <p:cNvGrpSpPr/>
            <p:nvPr/>
          </p:nvGrpSpPr>
          <p:grpSpPr>
            <a:xfrm>
              <a:off x="1543" y="1359"/>
              <a:ext cx="651" cy="587"/>
              <a:chOff x="7541" y="3259"/>
              <a:chExt cx="1356" cy="1223"/>
            </a:xfrm>
          </p:grpSpPr>
          <p:grpSp>
            <p:nvGrpSpPr>
              <p:cNvPr id="33" name="组合 32"/>
              <p:cNvGrpSpPr/>
              <p:nvPr/>
            </p:nvGrpSpPr>
            <p:grpSpPr>
              <a:xfrm>
                <a:off x="7541" y="3259"/>
                <a:ext cx="1356" cy="1223"/>
                <a:chOff x="7541" y="3259"/>
                <a:chExt cx="1356" cy="1223"/>
              </a:xfrm>
            </p:grpSpPr>
            <p:grpSp>
              <p:nvGrpSpPr>
                <p:cNvPr id="25" name="组合 24"/>
                <p:cNvGrpSpPr/>
                <p:nvPr/>
              </p:nvGrpSpPr>
              <p:grpSpPr>
                <a:xfrm>
                  <a:off x="7541" y="3259"/>
                  <a:ext cx="1356" cy="1223"/>
                  <a:chOff x="3720691" y="2824413"/>
                  <a:chExt cx="1341120" cy="1209172"/>
                </a:xfrm>
              </p:grpSpPr>
              <p:sp>
                <p:nvSpPr>
                  <p:cNvPr id="26" name="Freeform 5"/>
                  <p:cNvSpPr/>
                  <p:nvPr/>
                </p:nvSpPr>
                <p:spPr bwMode="auto">
                  <a:xfrm rot="1855731">
                    <a:off x="3720691" y="2824413"/>
                    <a:ext cx="1341120" cy="1209172"/>
                  </a:xfrm>
                  <a:custGeom>
                    <a:avLst/>
                    <a:gdLst>
                      <a:gd name="T0" fmla="*/ 2151 w 2740"/>
                      <a:gd name="T1" fmla="*/ 2315 h 2446"/>
                      <a:gd name="T2" fmla="*/ 2055 w 2740"/>
                      <a:gd name="T3" fmla="*/ 2410 h 2446"/>
                      <a:gd name="T4" fmla="*/ 1918 w 2740"/>
                      <a:gd name="T5" fmla="*/ 2445 h 2446"/>
                      <a:gd name="T6" fmla="*/ 816 w 2740"/>
                      <a:gd name="T7" fmla="*/ 2445 h 2446"/>
                      <a:gd name="T8" fmla="*/ 685 w 2740"/>
                      <a:gd name="T9" fmla="*/ 2410 h 2446"/>
                      <a:gd name="T10" fmla="*/ 589 w 2740"/>
                      <a:gd name="T11" fmla="*/ 2314 h 2446"/>
                      <a:gd name="T12" fmla="*/ 36 w 2740"/>
                      <a:gd name="T13" fmla="*/ 1356 h 2446"/>
                      <a:gd name="T14" fmla="*/ 0 w 2740"/>
                      <a:gd name="T15" fmla="*/ 1223 h 2446"/>
                      <a:gd name="T16" fmla="*/ 36 w 2740"/>
                      <a:gd name="T17" fmla="*/ 1089 h 2446"/>
                      <a:gd name="T18" fmla="*/ 587 w 2740"/>
                      <a:gd name="T19" fmla="*/ 135 h 2446"/>
                      <a:gd name="T20" fmla="*/ 685 w 2740"/>
                      <a:gd name="T21" fmla="*/ 37 h 2446"/>
                      <a:gd name="T22" fmla="*/ 810 w 2740"/>
                      <a:gd name="T23" fmla="*/ 1 h 2446"/>
                      <a:gd name="T24" fmla="*/ 1916 w 2740"/>
                      <a:gd name="T25" fmla="*/ 1 h 2446"/>
                      <a:gd name="T26" fmla="*/ 2055 w 2740"/>
                      <a:gd name="T27" fmla="*/ 37 h 2446"/>
                      <a:gd name="T28" fmla="*/ 2151 w 2740"/>
                      <a:gd name="T29" fmla="*/ 132 h 2446"/>
                      <a:gd name="T30" fmla="*/ 2702 w 2740"/>
                      <a:gd name="T31" fmla="*/ 1086 h 2446"/>
                      <a:gd name="T32" fmla="*/ 2740 w 2740"/>
                      <a:gd name="T33" fmla="*/ 1223 h 2446"/>
                      <a:gd name="T34" fmla="*/ 2701 w 2740"/>
                      <a:gd name="T35" fmla="*/ 1361 h 2446"/>
                      <a:gd name="T36" fmla="*/ 2151 w 2740"/>
                      <a:gd name="T37" fmla="*/ 2315 h 24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2740" h="2446">
                        <a:moveTo>
                          <a:pt x="2151" y="2315"/>
                        </a:moveTo>
                        <a:cubicBezTo>
                          <a:pt x="2128" y="2353"/>
                          <a:pt x="2096" y="2386"/>
                          <a:pt x="2055" y="2410"/>
                        </a:cubicBezTo>
                        <a:cubicBezTo>
                          <a:pt x="2012" y="2435"/>
                          <a:pt x="1965" y="2446"/>
                          <a:pt x="1918" y="2445"/>
                        </a:cubicBezTo>
                        <a:lnTo>
                          <a:pt x="816" y="2445"/>
                        </a:lnTo>
                        <a:cubicBezTo>
                          <a:pt x="772" y="2445"/>
                          <a:pt x="726" y="2434"/>
                          <a:pt x="685" y="2410"/>
                        </a:cubicBezTo>
                        <a:cubicBezTo>
                          <a:pt x="644" y="2386"/>
                          <a:pt x="611" y="2353"/>
                          <a:pt x="589" y="2314"/>
                        </a:cubicBezTo>
                        <a:lnTo>
                          <a:pt x="36" y="1356"/>
                        </a:lnTo>
                        <a:cubicBezTo>
                          <a:pt x="13" y="1317"/>
                          <a:pt x="0" y="1272"/>
                          <a:pt x="0" y="1223"/>
                        </a:cubicBezTo>
                        <a:cubicBezTo>
                          <a:pt x="0" y="1174"/>
                          <a:pt x="13" y="1129"/>
                          <a:pt x="36" y="1089"/>
                        </a:cubicBezTo>
                        <a:lnTo>
                          <a:pt x="587" y="135"/>
                        </a:lnTo>
                        <a:cubicBezTo>
                          <a:pt x="610" y="96"/>
                          <a:pt x="643" y="61"/>
                          <a:pt x="685" y="37"/>
                        </a:cubicBezTo>
                        <a:cubicBezTo>
                          <a:pt x="724" y="14"/>
                          <a:pt x="767" y="2"/>
                          <a:pt x="810" y="1"/>
                        </a:cubicBezTo>
                        <a:lnTo>
                          <a:pt x="1916" y="1"/>
                        </a:lnTo>
                        <a:cubicBezTo>
                          <a:pt x="1963" y="0"/>
                          <a:pt x="2011" y="11"/>
                          <a:pt x="2055" y="37"/>
                        </a:cubicBezTo>
                        <a:cubicBezTo>
                          <a:pt x="2096" y="60"/>
                          <a:pt x="2129" y="93"/>
                          <a:pt x="2151" y="132"/>
                        </a:cubicBezTo>
                        <a:lnTo>
                          <a:pt x="2702" y="1086"/>
                        </a:lnTo>
                        <a:cubicBezTo>
                          <a:pt x="2726" y="1126"/>
                          <a:pt x="2740" y="1173"/>
                          <a:pt x="2740" y="1223"/>
                        </a:cubicBezTo>
                        <a:cubicBezTo>
                          <a:pt x="2740" y="1274"/>
                          <a:pt x="2726" y="1321"/>
                          <a:pt x="2701" y="1361"/>
                        </a:cubicBezTo>
                        <a:lnTo>
                          <a:pt x="2151" y="231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D3D3D3"/>
                      </a:gs>
                      <a:gs pos="100000">
                        <a:srgbClr val="F9F9F9"/>
                      </a:gs>
                    </a:gsLst>
                    <a:lin ang="16200000" scaled="0"/>
                  </a:gradFill>
                  <a:ln w="12700" cap="flat">
                    <a:noFill/>
                    <a:prstDash val="solid"/>
                    <a:miter lim="800000"/>
                  </a:ln>
                  <a:effectLst>
                    <a:outerShdw blurRad="190500" dist="1143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vert="horz" wrap="square" lIns="68562" tIns="34281" rIns="68562" bIns="34281" numCol="1" anchor="t" anchorCtr="0" compatLnSpc="1"/>
                  <a:lstStyle/>
                  <a:p>
                    <a:endParaRPr lang="zh-CN" altLang="en-US" sz="1350"/>
                  </a:p>
                </p:txBody>
              </p:sp>
              <p:sp>
                <p:nvSpPr>
                  <p:cNvPr id="27" name="Freeform 5"/>
                  <p:cNvSpPr/>
                  <p:nvPr/>
                </p:nvSpPr>
                <p:spPr bwMode="auto">
                  <a:xfrm rot="1855731">
                    <a:off x="3764587" y="2864004"/>
                    <a:ext cx="1264630" cy="1140206"/>
                  </a:xfrm>
                  <a:custGeom>
                    <a:avLst/>
                    <a:gdLst>
                      <a:gd name="T0" fmla="*/ 2151 w 2740"/>
                      <a:gd name="T1" fmla="*/ 2315 h 2446"/>
                      <a:gd name="T2" fmla="*/ 2055 w 2740"/>
                      <a:gd name="T3" fmla="*/ 2410 h 2446"/>
                      <a:gd name="T4" fmla="*/ 1918 w 2740"/>
                      <a:gd name="T5" fmla="*/ 2445 h 2446"/>
                      <a:gd name="T6" fmla="*/ 816 w 2740"/>
                      <a:gd name="T7" fmla="*/ 2445 h 2446"/>
                      <a:gd name="T8" fmla="*/ 685 w 2740"/>
                      <a:gd name="T9" fmla="*/ 2410 h 2446"/>
                      <a:gd name="T10" fmla="*/ 589 w 2740"/>
                      <a:gd name="T11" fmla="*/ 2314 h 2446"/>
                      <a:gd name="T12" fmla="*/ 36 w 2740"/>
                      <a:gd name="T13" fmla="*/ 1356 h 2446"/>
                      <a:gd name="T14" fmla="*/ 0 w 2740"/>
                      <a:gd name="T15" fmla="*/ 1223 h 2446"/>
                      <a:gd name="T16" fmla="*/ 36 w 2740"/>
                      <a:gd name="T17" fmla="*/ 1089 h 2446"/>
                      <a:gd name="T18" fmla="*/ 587 w 2740"/>
                      <a:gd name="T19" fmla="*/ 135 h 2446"/>
                      <a:gd name="T20" fmla="*/ 685 w 2740"/>
                      <a:gd name="T21" fmla="*/ 37 h 2446"/>
                      <a:gd name="T22" fmla="*/ 810 w 2740"/>
                      <a:gd name="T23" fmla="*/ 1 h 2446"/>
                      <a:gd name="T24" fmla="*/ 1916 w 2740"/>
                      <a:gd name="T25" fmla="*/ 1 h 2446"/>
                      <a:gd name="T26" fmla="*/ 2055 w 2740"/>
                      <a:gd name="T27" fmla="*/ 37 h 2446"/>
                      <a:gd name="T28" fmla="*/ 2151 w 2740"/>
                      <a:gd name="T29" fmla="*/ 132 h 2446"/>
                      <a:gd name="T30" fmla="*/ 2702 w 2740"/>
                      <a:gd name="T31" fmla="*/ 1086 h 2446"/>
                      <a:gd name="T32" fmla="*/ 2740 w 2740"/>
                      <a:gd name="T33" fmla="*/ 1223 h 2446"/>
                      <a:gd name="T34" fmla="*/ 2701 w 2740"/>
                      <a:gd name="T35" fmla="*/ 1361 h 2446"/>
                      <a:gd name="T36" fmla="*/ 2151 w 2740"/>
                      <a:gd name="T37" fmla="*/ 2315 h 24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2740" h="2446">
                        <a:moveTo>
                          <a:pt x="2151" y="2315"/>
                        </a:moveTo>
                        <a:cubicBezTo>
                          <a:pt x="2128" y="2353"/>
                          <a:pt x="2096" y="2386"/>
                          <a:pt x="2055" y="2410"/>
                        </a:cubicBezTo>
                        <a:cubicBezTo>
                          <a:pt x="2012" y="2435"/>
                          <a:pt x="1965" y="2446"/>
                          <a:pt x="1918" y="2445"/>
                        </a:cubicBezTo>
                        <a:lnTo>
                          <a:pt x="816" y="2445"/>
                        </a:lnTo>
                        <a:cubicBezTo>
                          <a:pt x="772" y="2445"/>
                          <a:pt x="726" y="2434"/>
                          <a:pt x="685" y="2410"/>
                        </a:cubicBezTo>
                        <a:cubicBezTo>
                          <a:pt x="644" y="2386"/>
                          <a:pt x="611" y="2353"/>
                          <a:pt x="589" y="2314"/>
                        </a:cubicBezTo>
                        <a:lnTo>
                          <a:pt x="36" y="1356"/>
                        </a:lnTo>
                        <a:cubicBezTo>
                          <a:pt x="13" y="1317"/>
                          <a:pt x="0" y="1272"/>
                          <a:pt x="0" y="1223"/>
                        </a:cubicBezTo>
                        <a:cubicBezTo>
                          <a:pt x="0" y="1174"/>
                          <a:pt x="13" y="1129"/>
                          <a:pt x="36" y="1089"/>
                        </a:cubicBezTo>
                        <a:lnTo>
                          <a:pt x="587" y="135"/>
                        </a:lnTo>
                        <a:cubicBezTo>
                          <a:pt x="610" y="96"/>
                          <a:pt x="643" y="61"/>
                          <a:pt x="685" y="37"/>
                        </a:cubicBezTo>
                        <a:cubicBezTo>
                          <a:pt x="724" y="14"/>
                          <a:pt x="767" y="2"/>
                          <a:pt x="810" y="1"/>
                        </a:cubicBezTo>
                        <a:lnTo>
                          <a:pt x="1916" y="1"/>
                        </a:lnTo>
                        <a:cubicBezTo>
                          <a:pt x="1963" y="0"/>
                          <a:pt x="2011" y="11"/>
                          <a:pt x="2055" y="37"/>
                        </a:cubicBezTo>
                        <a:cubicBezTo>
                          <a:pt x="2096" y="60"/>
                          <a:pt x="2129" y="93"/>
                          <a:pt x="2151" y="132"/>
                        </a:cubicBezTo>
                        <a:lnTo>
                          <a:pt x="2702" y="1086"/>
                        </a:lnTo>
                        <a:cubicBezTo>
                          <a:pt x="2726" y="1126"/>
                          <a:pt x="2740" y="1173"/>
                          <a:pt x="2740" y="1223"/>
                        </a:cubicBezTo>
                        <a:cubicBezTo>
                          <a:pt x="2740" y="1274"/>
                          <a:pt x="2726" y="1321"/>
                          <a:pt x="2701" y="1361"/>
                        </a:cubicBezTo>
                        <a:lnTo>
                          <a:pt x="2151" y="231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D3D3D3"/>
                      </a:gs>
                      <a:gs pos="100000">
                        <a:srgbClr val="F9F9F9"/>
                      </a:gs>
                    </a:gsLst>
                    <a:lin ang="21594000" scaled="0"/>
                  </a:gradFill>
                  <a:ln w="12700" cap="flat">
                    <a:noFill/>
                    <a:prstDash val="solid"/>
                    <a:miter lim="800000"/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vert="horz" wrap="square" lIns="68562" tIns="34281" rIns="68562" bIns="34281" numCol="1" anchor="t" anchorCtr="0" compatLnSpc="1"/>
                  <a:lstStyle/>
                  <a:p>
                    <a:endParaRPr lang="zh-CN" altLang="en-US" sz="1350"/>
                  </a:p>
                </p:txBody>
              </p:sp>
            </p:grpSp>
            <p:sp>
              <p:nvSpPr>
                <p:cNvPr id="28" name="Freeform 5"/>
                <p:cNvSpPr/>
                <p:nvPr/>
              </p:nvSpPr>
              <p:spPr bwMode="auto">
                <a:xfrm rot="1855731">
                  <a:off x="7634" y="3343"/>
                  <a:ext cx="1171" cy="1055"/>
                </a:xfrm>
                <a:custGeom>
                  <a:avLst/>
                  <a:gdLst>
                    <a:gd name="T0" fmla="*/ 2151 w 2740"/>
                    <a:gd name="T1" fmla="*/ 2315 h 2446"/>
                    <a:gd name="T2" fmla="*/ 2055 w 2740"/>
                    <a:gd name="T3" fmla="*/ 2410 h 2446"/>
                    <a:gd name="T4" fmla="*/ 1918 w 2740"/>
                    <a:gd name="T5" fmla="*/ 2445 h 2446"/>
                    <a:gd name="T6" fmla="*/ 816 w 2740"/>
                    <a:gd name="T7" fmla="*/ 2445 h 2446"/>
                    <a:gd name="T8" fmla="*/ 685 w 2740"/>
                    <a:gd name="T9" fmla="*/ 2410 h 2446"/>
                    <a:gd name="T10" fmla="*/ 589 w 2740"/>
                    <a:gd name="T11" fmla="*/ 2314 h 2446"/>
                    <a:gd name="T12" fmla="*/ 36 w 2740"/>
                    <a:gd name="T13" fmla="*/ 1356 h 2446"/>
                    <a:gd name="T14" fmla="*/ 0 w 2740"/>
                    <a:gd name="T15" fmla="*/ 1223 h 2446"/>
                    <a:gd name="T16" fmla="*/ 36 w 2740"/>
                    <a:gd name="T17" fmla="*/ 1089 h 2446"/>
                    <a:gd name="T18" fmla="*/ 587 w 2740"/>
                    <a:gd name="T19" fmla="*/ 135 h 2446"/>
                    <a:gd name="T20" fmla="*/ 685 w 2740"/>
                    <a:gd name="T21" fmla="*/ 37 h 2446"/>
                    <a:gd name="T22" fmla="*/ 810 w 2740"/>
                    <a:gd name="T23" fmla="*/ 1 h 2446"/>
                    <a:gd name="T24" fmla="*/ 1916 w 2740"/>
                    <a:gd name="T25" fmla="*/ 1 h 2446"/>
                    <a:gd name="T26" fmla="*/ 2055 w 2740"/>
                    <a:gd name="T27" fmla="*/ 37 h 2446"/>
                    <a:gd name="T28" fmla="*/ 2151 w 2740"/>
                    <a:gd name="T29" fmla="*/ 132 h 2446"/>
                    <a:gd name="T30" fmla="*/ 2702 w 2740"/>
                    <a:gd name="T31" fmla="*/ 1086 h 2446"/>
                    <a:gd name="T32" fmla="*/ 2740 w 2740"/>
                    <a:gd name="T33" fmla="*/ 1223 h 2446"/>
                    <a:gd name="T34" fmla="*/ 2701 w 2740"/>
                    <a:gd name="T35" fmla="*/ 1361 h 2446"/>
                    <a:gd name="T36" fmla="*/ 2151 w 2740"/>
                    <a:gd name="T37" fmla="*/ 2315 h 24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740" h="2446">
                      <a:moveTo>
                        <a:pt x="2151" y="2315"/>
                      </a:moveTo>
                      <a:cubicBezTo>
                        <a:pt x="2128" y="2353"/>
                        <a:pt x="2096" y="2386"/>
                        <a:pt x="2055" y="2410"/>
                      </a:cubicBezTo>
                      <a:cubicBezTo>
                        <a:pt x="2012" y="2435"/>
                        <a:pt x="1965" y="2446"/>
                        <a:pt x="1918" y="2445"/>
                      </a:cubicBezTo>
                      <a:lnTo>
                        <a:pt x="816" y="2445"/>
                      </a:lnTo>
                      <a:cubicBezTo>
                        <a:pt x="772" y="2445"/>
                        <a:pt x="726" y="2434"/>
                        <a:pt x="685" y="2410"/>
                      </a:cubicBezTo>
                      <a:cubicBezTo>
                        <a:pt x="644" y="2386"/>
                        <a:pt x="611" y="2353"/>
                        <a:pt x="589" y="2314"/>
                      </a:cubicBezTo>
                      <a:lnTo>
                        <a:pt x="36" y="1356"/>
                      </a:lnTo>
                      <a:cubicBezTo>
                        <a:pt x="13" y="1317"/>
                        <a:pt x="0" y="1272"/>
                        <a:pt x="0" y="1223"/>
                      </a:cubicBezTo>
                      <a:cubicBezTo>
                        <a:pt x="0" y="1174"/>
                        <a:pt x="13" y="1129"/>
                        <a:pt x="36" y="1089"/>
                      </a:cubicBezTo>
                      <a:lnTo>
                        <a:pt x="587" y="135"/>
                      </a:lnTo>
                      <a:cubicBezTo>
                        <a:pt x="610" y="96"/>
                        <a:pt x="643" y="61"/>
                        <a:pt x="685" y="37"/>
                      </a:cubicBezTo>
                      <a:cubicBezTo>
                        <a:pt x="724" y="14"/>
                        <a:pt x="767" y="2"/>
                        <a:pt x="810" y="1"/>
                      </a:cubicBezTo>
                      <a:lnTo>
                        <a:pt x="1916" y="1"/>
                      </a:lnTo>
                      <a:cubicBezTo>
                        <a:pt x="1963" y="0"/>
                        <a:pt x="2011" y="11"/>
                        <a:pt x="2055" y="37"/>
                      </a:cubicBezTo>
                      <a:cubicBezTo>
                        <a:pt x="2096" y="60"/>
                        <a:pt x="2129" y="93"/>
                        <a:pt x="2151" y="132"/>
                      </a:cubicBezTo>
                      <a:lnTo>
                        <a:pt x="2702" y="1086"/>
                      </a:lnTo>
                      <a:cubicBezTo>
                        <a:pt x="2726" y="1126"/>
                        <a:pt x="2740" y="1173"/>
                        <a:pt x="2740" y="1223"/>
                      </a:cubicBezTo>
                      <a:cubicBezTo>
                        <a:pt x="2740" y="1274"/>
                        <a:pt x="2726" y="1321"/>
                        <a:pt x="2701" y="1361"/>
                      </a:cubicBezTo>
                      <a:lnTo>
                        <a:pt x="2151" y="2315"/>
                      </a:lnTo>
                      <a:close/>
                    </a:path>
                  </a:pathLst>
                </a:custGeom>
                <a:noFill/>
                <a:ln w="9525" cap="flat">
                  <a:solidFill>
                    <a:srgbClr val="414455"/>
                  </a:solidFill>
                  <a:prstDash val="sysDash"/>
                  <a:miter lim="800000"/>
                </a:ln>
                <a:effectLst/>
              </p:spPr>
              <p:txBody>
                <a:bodyPr vert="horz" wrap="square" lIns="68562" tIns="34281" rIns="68562" bIns="34281" numCol="1" anchor="t" anchorCtr="0" compatLnSpc="1"/>
                <a:lstStyle/>
                <a:p>
                  <a:endParaRPr lang="zh-CN" altLang="en-US" sz="1350"/>
                </a:p>
              </p:txBody>
            </p:sp>
          </p:grpSp>
          <p:grpSp>
            <p:nvGrpSpPr>
              <p:cNvPr id="4" name="组合 3"/>
              <p:cNvGrpSpPr/>
              <p:nvPr/>
            </p:nvGrpSpPr>
            <p:grpSpPr>
              <a:xfrm>
                <a:off x="7921" y="3535"/>
                <a:ext cx="626" cy="627"/>
                <a:chOff x="11986" y="3265"/>
                <a:chExt cx="869" cy="870"/>
              </a:xfrm>
              <a:solidFill>
                <a:srgbClr val="414455"/>
              </a:solidFill>
            </p:grpSpPr>
            <p:sp>
              <p:nvSpPr>
                <p:cNvPr id="51" name="Freeform 51"/>
                <p:cNvSpPr/>
                <p:nvPr/>
              </p:nvSpPr>
              <p:spPr bwMode="auto">
                <a:xfrm>
                  <a:off x="12333" y="3618"/>
                  <a:ext cx="255" cy="255"/>
                </a:xfrm>
                <a:custGeom>
                  <a:avLst/>
                  <a:gdLst>
                    <a:gd name="T0" fmla="*/ 56 w 56"/>
                    <a:gd name="T1" fmla="*/ 18 h 56"/>
                    <a:gd name="T2" fmla="*/ 56 w 56"/>
                    <a:gd name="T3" fmla="*/ 17 h 56"/>
                    <a:gd name="T4" fmla="*/ 38 w 56"/>
                    <a:gd name="T5" fmla="*/ 0 h 56"/>
                    <a:gd name="T6" fmla="*/ 37 w 56"/>
                    <a:gd name="T7" fmla="*/ 0 h 56"/>
                    <a:gd name="T8" fmla="*/ 0 w 56"/>
                    <a:gd name="T9" fmla="*/ 37 h 56"/>
                    <a:gd name="T10" fmla="*/ 0 w 56"/>
                    <a:gd name="T11" fmla="*/ 38 h 56"/>
                    <a:gd name="T12" fmla="*/ 17 w 56"/>
                    <a:gd name="T13" fmla="*/ 55 h 56"/>
                    <a:gd name="T14" fmla="*/ 18 w 56"/>
                    <a:gd name="T15" fmla="*/ 56 h 56"/>
                    <a:gd name="T16" fmla="*/ 19 w 56"/>
                    <a:gd name="T17" fmla="*/ 55 h 56"/>
                    <a:gd name="T18" fmla="*/ 56 w 56"/>
                    <a:gd name="T19" fmla="*/ 19 h 56"/>
                    <a:gd name="T20" fmla="*/ 56 w 56"/>
                    <a:gd name="T21" fmla="*/ 18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56" h="56">
                      <a:moveTo>
                        <a:pt x="56" y="18"/>
                      </a:moveTo>
                      <a:cubicBezTo>
                        <a:pt x="56" y="18"/>
                        <a:pt x="56" y="17"/>
                        <a:pt x="56" y="17"/>
                      </a:cubicBezTo>
                      <a:cubicBezTo>
                        <a:pt x="38" y="0"/>
                        <a:pt x="38" y="0"/>
                        <a:pt x="38" y="0"/>
                      </a:cubicBezTo>
                      <a:cubicBezTo>
                        <a:pt x="38" y="0"/>
                        <a:pt x="37" y="0"/>
                        <a:pt x="37" y="0"/>
                      </a:cubicBezTo>
                      <a:cubicBezTo>
                        <a:pt x="0" y="37"/>
                        <a:pt x="0" y="37"/>
                        <a:pt x="0" y="37"/>
                      </a:cubicBezTo>
                      <a:cubicBezTo>
                        <a:pt x="0" y="37"/>
                        <a:pt x="0" y="38"/>
                        <a:pt x="0" y="38"/>
                      </a:cubicBezTo>
                      <a:cubicBezTo>
                        <a:pt x="17" y="55"/>
                        <a:pt x="17" y="55"/>
                        <a:pt x="17" y="55"/>
                      </a:cubicBezTo>
                      <a:cubicBezTo>
                        <a:pt x="18" y="56"/>
                        <a:pt x="18" y="56"/>
                        <a:pt x="18" y="56"/>
                      </a:cubicBezTo>
                      <a:cubicBezTo>
                        <a:pt x="18" y="56"/>
                        <a:pt x="19" y="56"/>
                        <a:pt x="19" y="55"/>
                      </a:cubicBezTo>
                      <a:cubicBezTo>
                        <a:pt x="56" y="19"/>
                        <a:pt x="56" y="19"/>
                        <a:pt x="56" y="19"/>
                      </a:cubicBezTo>
                      <a:cubicBezTo>
                        <a:pt x="56" y="19"/>
                        <a:pt x="56" y="18"/>
                        <a:pt x="56" y="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2" name="Freeform 52"/>
                <p:cNvSpPr/>
                <p:nvPr/>
              </p:nvSpPr>
              <p:spPr bwMode="auto">
                <a:xfrm>
                  <a:off x="11986" y="3265"/>
                  <a:ext cx="492" cy="498"/>
                </a:xfrm>
                <a:custGeom>
                  <a:avLst/>
                  <a:gdLst>
                    <a:gd name="T0" fmla="*/ 108 w 109"/>
                    <a:gd name="T1" fmla="*/ 68 h 110"/>
                    <a:gd name="T2" fmla="*/ 41 w 109"/>
                    <a:gd name="T3" fmla="*/ 1 h 110"/>
                    <a:gd name="T4" fmla="*/ 40 w 109"/>
                    <a:gd name="T5" fmla="*/ 1 h 110"/>
                    <a:gd name="T6" fmla="*/ 0 w 109"/>
                    <a:gd name="T7" fmla="*/ 41 h 110"/>
                    <a:gd name="T8" fmla="*/ 0 w 109"/>
                    <a:gd name="T9" fmla="*/ 41 h 110"/>
                    <a:gd name="T10" fmla="*/ 0 w 109"/>
                    <a:gd name="T11" fmla="*/ 42 h 110"/>
                    <a:gd name="T12" fmla="*/ 67 w 109"/>
                    <a:gd name="T13" fmla="*/ 109 h 110"/>
                    <a:gd name="T14" fmla="*/ 68 w 109"/>
                    <a:gd name="T15" fmla="*/ 110 h 110"/>
                    <a:gd name="T16" fmla="*/ 68 w 109"/>
                    <a:gd name="T17" fmla="*/ 109 h 110"/>
                    <a:gd name="T18" fmla="*/ 108 w 109"/>
                    <a:gd name="T19" fmla="*/ 69 h 110"/>
                    <a:gd name="T20" fmla="*/ 108 w 109"/>
                    <a:gd name="T21" fmla="*/ 68 h 1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09" h="110">
                      <a:moveTo>
                        <a:pt x="108" y="68"/>
                      </a:moveTo>
                      <a:cubicBezTo>
                        <a:pt x="41" y="1"/>
                        <a:pt x="41" y="1"/>
                        <a:pt x="41" y="1"/>
                      </a:cubicBezTo>
                      <a:cubicBezTo>
                        <a:pt x="41" y="0"/>
                        <a:pt x="40" y="0"/>
                        <a:pt x="40" y="1"/>
                      </a:cubicBezTo>
                      <a:cubicBezTo>
                        <a:pt x="0" y="41"/>
                        <a:pt x="0" y="41"/>
                        <a:pt x="0" y="41"/>
                      </a:cubicBezTo>
                      <a:cubicBezTo>
                        <a:pt x="0" y="41"/>
                        <a:pt x="0" y="41"/>
                        <a:pt x="0" y="41"/>
                      </a:cubicBezTo>
                      <a:cubicBezTo>
                        <a:pt x="0" y="42"/>
                        <a:pt x="0" y="42"/>
                        <a:pt x="0" y="42"/>
                      </a:cubicBezTo>
                      <a:cubicBezTo>
                        <a:pt x="67" y="109"/>
                        <a:pt x="67" y="109"/>
                        <a:pt x="67" y="109"/>
                      </a:cubicBezTo>
                      <a:cubicBezTo>
                        <a:pt x="67" y="109"/>
                        <a:pt x="67" y="110"/>
                        <a:pt x="68" y="110"/>
                      </a:cubicBezTo>
                      <a:cubicBezTo>
                        <a:pt x="68" y="110"/>
                        <a:pt x="68" y="109"/>
                        <a:pt x="68" y="109"/>
                      </a:cubicBezTo>
                      <a:cubicBezTo>
                        <a:pt x="108" y="69"/>
                        <a:pt x="108" y="69"/>
                        <a:pt x="108" y="69"/>
                      </a:cubicBezTo>
                      <a:cubicBezTo>
                        <a:pt x="109" y="69"/>
                        <a:pt x="109" y="68"/>
                        <a:pt x="108" y="6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3" name="Freeform 53"/>
                <p:cNvSpPr>
                  <a:spLocks noEditPoints="1"/>
                </p:cNvSpPr>
                <p:nvPr/>
              </p:nvSpPr>
              <p:spPr bwMode="auto">
                <a:xfrm>
                  <a:off x="12451" y="3735"/>
                  <a:ext cx="405" cy="400"/>
                </a:xfrm>
                <a:custGeom>
                  <a:avLst/>
                  <a:gdLst>
                    <a:gd name="T0" fmla="*/ 88 w 89"/>
                    <a:gd name="T1" fmla="*/ 81 h 88"/>
                    <a:gd name="T2" fmla="*/ 69 w 89"/>
                    <a:gd name="T3" fmla="*/ 25 h 88"/>
                    <a:gd name="T4" fmla="*/ 68 w 89"/>
                    <a:gd name="T5" fmla="*/ 24 h 88"/>
                    <a:gd name="T6" fmla="*/ 35 w 89"/>
                    <a:gd name="T7" fmla="*/ 0 h 88"/>
                    <a:gd name="T8" fmla="*/ 33 w 89"/>
                    <a:gd name="T9" fmla="*/ 0 h 88"/>
                    <a:gd name="T10" fmla="*/ 0 w 89"/>
                    <a:gd name="T11" fmla="*/ 33 h 88"/>
                    <a:gd name="T12" fmla="*/ 0 w 89"/>
                    <a:gd name="T13" fmla="*/ 35 h 88"/>
                    <a:gd name="T14" fmla="*/ 24 w 89"/>
                    <a:gd name="T15" fmla="*/ 68 h 88"/>
                    <a:gd name="T16" fmla="*/ 25 w 89"/>
                    <a:gd name="T17" fmla="*/ 69 h 88"/>
                    <a:gd name="T18" fmla="*/ 81 w 89"/>
                    <a:gd name="T19" fmla="*/ 88 h 88"/>
                    <a:gd name="T20" fmla="*/ 81 w 89"/>
                    <a:gd name="T21" fmla="*/ 88 h 88"/>
                    <a:gd name="T22" fmla="*/ 82 w 89"/>
                    <a:gd name="T23" fmla="*/ 88 h 88"/>
                    <a:gd name="T24" fmla="*/ 88 w 89"/>
                    <a:gd name="T25" fmla="*/ 82 h 88"/>
                    <a:gd name="T26" fmla="*/ 88 w 89"/>
                    <a:gd name="T27" fmla="*/ 81 h 88"/>
                    <a:gd name="T28" fmla="*/ 51 w 89"/>
                    <a:gd name="T29" fmla="*/ 51 h 88"/>
                    <a:gd name="T30" fmla="*/ 38 w 89"/>
                    <a:gd name="T31" fmla="*/ 51 h 88"/>
                    <a:gd name="T32" fmla="*/ 36 w 89"/>
                    <a:gd name="T33" fmla="*/ 44 h 88"/>
                    <a:gd name="T34" fmla="*/ 38 w 89"/>
                    <a:gd name="T35" fmla="*/ 38 h 88"/>
                    <a:gd name="T36" fmla="*/ 45 w 89"/>
                    <a:gd name="T37" fmla="*/ 35 h 88"/>
                    <a:gd name="T38" fmla="*/ 51 w 89"/>
                    <a:gd name="T39" fmla="*/ 38 h 88"/>
                    <a:gd name="T40" fmla="*/ 51 w 89"/>
                    <a:gd name="T41" fmla="*/ 51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89" h="88">
                      <a:moveTo>
                        <a:pt x="88" y="81"/>
                      </a:moveTo>
                      <a:cubicBezTo>
                        <a:pt x="88" y="80"/>
                        <a:pt x="74" y="64"/>
                        <a:pt x="69" y="25"/>
                      </a:cubicBezTo>
                      <a:cubicBezTo>
                        <a:pt x="69" y="24"/>
                        <a:pt x="69" y="24"/>
                        <a:pt x="68" y="24"/>
                      </a:cubicBezTo>
                      <a:cubicBezTo>
                        <a:pt x="68" y="24"/>
                        <a:pt x="55" y="20"/>
                        <a:pt x="35" y="0"/>
                      </a:cubicBezTo>
                      <a:cubicBezTo>
                        <a:pt x="34" y="0"/>
                        <a:pt x="34" y="0"/>
                        <a:pt x="33" y="0"/>
                      </a:cubicBezTo>
                      <a:cubicBezTo>
                        <a:pt x="0" y="33"/>
                        <a:pt x="0" y="33"/>
                        <a:pt x="0" y="33"/>
                      </a:cubicBezTo>
                      <a:cubicBezTo>
                        <a:pt x="0" y="34"/>
                        <a:pt x="0" y="34"/>
                        <a:pt x="0" y="35"/>
                      </a:cubicBezTo>
                      <a:cubicBezTo>
                        <a:pt x="21" y="55"/>
                        <a:pt x="24" y="68"/>
                        <a:pt x="24" y="68"/>
                      </a:cubicBezTo>
                      <a:cubicBezTo>
                        <a:pt x="24" y="68"/>
                        <a:pt x="24" y="69"/>
                        <a:pt x="25" y="69"/>
                      </a:cubicBezTo>
                      <a:cubicBezTo>
                        <a:pt x="64" y="74"/>
                        <a:pt x="81" y="88"/>
                        <a:pt x="81" y="88"/>
                      </a:cubicBezTo>
                      <a:cubicBezTo>
                        <a:pt x="81" y="88"/>
                        <a:pt x="81" y="88"/>
                        <a:pt x="81" y="88"/>
                      </a:cubicBezTo>
                      <a:cubicBezTo>
                        <a:pt x="82" y="88"/>
                        <a:pt x="82" y="88"/>
                        <a:pt x="82" y="88"/>
                      </a:cubicBezTo>
                      <a:cubicBezTo>
                        <a:pt x="88" y="82"/>
                        <a:pt x="88" y="82"/>
                        <a:pt x="88" y="82"/>
                      </a:cubicBezTo>
                      <a:cubicBezTo>
                        <a:pt x="89" y="82"/>
                        <a:pt x="89" y="81"/>
                        <a:pt x="88" y="81"/>
                      </a:cubicBezTo>
                      <a:close/>
                      <a:moveTo>
                        <a:pt x="51" y="51"/>
                      </a:moveTo>
                      <a:cubicBezTo>
                        <a:pt x="48" y="54"/>
                        <a:pt x="42" y="54"/>
                        <a:pt x="38" y="51"/>
                      </a:cubicBezTo>
                      <a:cubicBezTo>
                        <a:pt x="37" y="49"/>
                        <a:pt x="36" y="47"/>
                        <a:pt x="36" y="44"/>
                      </a:cubicBezTo>
                      <a:cubicBezTo>
                        <a:pt x="36" y="42"/>
                        <a:pt x="37" y="40"/>
                        <a:pt x="38" y="38"/>
                      </a:cubicBezTo>
                      <a:cubicBezTo>
                        <a:pt x="40" y="36"/>
                        <a:pt x="42" y="35"/>
                        <a:pt x="45" y="35"/>
                      </a:cubicBezTo>
                      <a:cubicBezTo>
                        <a:pt x="47" y="35"/>
                        <a:pt x="49" y="36"/>
                        <a:pt x="51" y="38"/>
                      </a:cubicBezTo>
                      <a:cubicBezTo>
                        <a:pt x="54" y="42"/>
                        <a:pt x="54" y="47"/>
                        <a:pt x="51" y="5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29" name="文本框 28"/>
          <p:cNvSpPr txBox="1"/>
          <p:nvPr/>
        </p:nvSpPr>
        <p:spPr>
          <a:xfrm>
            <a:off x="1006366" y="1491630"/>
            <a:ext cx="709448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&lt;</a:t>
            </a:r>
            <a:r>
              <a:rPr lang="en-US" altLang="zh-CN" dirty="0" err="1"/>
              <a:t>animateMotion</a:t>
            </a:r>
            <a:r>
              <a:rPr lang="en-US" altLang="zh-CN" dirty="0"/>
              <a:t> path="M 0 500 C 100 450, 300 400, 400 100" rotate="auto" begin="0s" dur="3s" </a:t>
            </a:r>
            <a:r>
              <a:rPr lang="en-US" altLang="zh-CN" dirty="0" err="1"/>
              <a:t>repeatCount</a:t>
            </a:r>
            <a:r>
              <a:rPr lang="en-US" altLang="zh-CN" dirty="0"/>
              <a:t>="indefinite"/&gt;</a:t>
            </a:r>
            <a:endParaRPr lang="en-US" altLang="zh-CN" dirty="0"/>
          </a:p>
          <a:p>
            <a:pPr algn="ctr"/>
            <a:endParaRPr lang="en-US" altLang="zh-CN" dirty="0"/>
          </a:p>
          <a:p>
            <a:r>
              <a:rPr lang="en-US" altLang="zh-CN" dirty="0"/>
              <a:t>&lt;animate </a:t>
            </a:r>
            <a:r>
              <a:rPr lang="en-US" altLang="zh-CN" dirty="0" err="1"/>
              <a:t>attributeName</a:t>
            </a:r>
            <a:r>
              <a:rPr lang="en-US" altLang="zh-CN" dirty="0"/>
              <a:t>="opacity" from="0" to="1" begin="0s" dur="0.6s" </a:t>
            </a:r>
            <a:r>
              <a:rPr lang="en-US" altLang="zh-CN" dirty="0" err="1"/>
              <a:t>repeatCount</a:t>
            </a:r>
            <a:r>
              <a:rPr lang="en-US" altLang="zh-CN" dirty="0"/>
              <a:t>="indefinite" /&gt;</a:t>
            </a:r>
            <a:endParaRPr lang="en-US" altLang="zh-CN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1978413"/>
            <a:ext cx="2789599" cy="121526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71" name="圆角矩形 70"/>
          <p:cNvSpPr/>
          <p:nvPr/>
        </p:nvSpPr>
        <p:spPr>
          <a:xfrm>
            <a:off x="4086072" y="1950849"/>
            <a:ext cx="4913267" cy="1215263"/>
          </a:xfrm>
          <a:prstGeom prst="round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C00000"/>
              </a:solidFill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5003935" y="1950849"/>
            <a:ext cx="4157379" cy="1215263"/>
          </a:xfrm>
          <a:prstGeom prst="rect">
            <a:avLst/>
          </a:prstGeom>
          <a:solidFill>
            <a:srgbClr val="5B5E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81" name="TextBox 80"/>
          <p:cNvSpPr txBox="1"/>
          <p:nvPr/>
        </p:nvSpPr>
        <p:spPr>
          <a:xfrm flipH="1">
            <a:off x="3923956" y="2106028"/>
            <a:ext cx="1242096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950" b="1" dirty="0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10</a:t>
            </a:r>
            <a:endParaRPr lang="id-ID" sz="4950" b="1" dirty="0">
              <a:solidFill>
                <a:schemeClr val="bg1"/>
              </a:solidFill>
              <a:latin typeface="方正兰亭黑简体" panose="02000000000000000000" pitchFamily="2" charset="-122"/>
              <a:ea typeface="方正兰亭黑简体" panose="02000000000000000000" pitchFamily="2" charset="-122"/>
            </a:endParaRPr>
          </a:p>
        </p:txBody>
      </p:sp>
      <p:sp>
        <p:nvSpPr>
          <p:cNvPr id="112" name="文本框 9"/>
          <p:cNvSpPr txBox="1"/>
          <p:nvPr/>
        </p:nvSpPr>
        <p:spPr>
          <a:xfrm>
            <a:off x="5094650" y="2328143"/>
            <a:ext cx="3149758" cy="375088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/>
            <a:r>
              <a:rPr lang="zh-CN" altLang="en-US" sz="2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直播</a:t>
            </a:r>
            <a:endParaRPr lang="zh-CN" altLang="en-US" sz="21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71" name="组合 170"/>
          <p:cNvGrpSpPr/>
          <p:nvPr/>
        </p:nvGrpSpPr>
        <p:grpSpPr>
          <a:xfrm>
            <a:off x="2064628" y="1988867"/>
            <a:ext cx="1384430" cy="1248221"/>
            <a:chOff x="3720691" y="2824413"/>
            <a:chExt cx="1341120" cy="1209172"/>
          </a:xfrm>
        </p:grpSpPr>
        <p:sp>
          <p:nvSpPr>
            <p:cNvPr id="172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173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</p:grpSp>
      <p:sp>
        <p:nvSpPr>
          <p:cNvPr id="175" name="Freeform 5"/>
          <p:cNvSpPr/>
          <p:nvPr/>
        </p:nvSpPr>
        <p:spPr bwMode="auto">
          <a:xfrm rot="1855731">
            <a:off x="2159429" y="2074341"/>
            <a:ext cx="1194827" cy="1077274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noFill/>
          <a:ln w="9525" cap="flat">
            <a:solidFill>
              <a:srgbClr val="414455"/>
            </a:solidFill>
            <a:prstDash val="sysDash"/>
            <a:miter lim="800000"/>
          </a:ln>
          <a:effectLst/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/>
          </a:p>
        </p:txBody>
      </p:sp>
      <p:grpSp>
        <p:nvGrpSpPr>
          <p:cNvPr id="182" name="组合 181"/>
          <p:cNvGrpSpPr/>
          <p:nvPr/>
        </p:nvGrpSpPr>
        <p:grpSpPr>
          <a:xfrm>
            <a:off x="3350801" y="2079269"/>
            <a:ext cx="208734" cy="138347"/>
            <a:chOff x="9482595" y="2565731"/>
            <a:chExt cx="278384" cy="184511"/>
          </a:xfrm>
        </p:grpSpPr>
        <p:sp>
          <p:nvSpPr>
            <p:cNvPr id="183" name="椭圆 182"/>
            <p:cNvSpPr/>
            <p:nvPr/>
          </p:nvSpPr>
          <p:spPr>
            <a:xfrm>
              <a:off x="9482595" y="2565731"/>
              <a:ext cx="71376" cy="7137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84" name="椭圆 183"/>
            <p:cNvSpPr/>
            <p:nvPr/>
          </p:nvSpPr>
          <p:spPr>
            <a:xfrm>
              <a:off x="9625979" y="2615242"/>
              <a:ext cx="135000" cy="135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pic>
        <p:nvPicPr>
          <p:cNvPr id="4" name="图片 3" descr="00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99005" y="2078990"/>
            <a:ext cx="1114425" cy="114617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文本框 9"/>
          <p:cNvSpPr txBox="1"/>
          <p:nvPr/>
        </p:nvSpPr>
        <p:spPr>
          <a:xfrm>
            <a:off x="952373" y="231626"/>
            <a:ext cx="2446655" cy="259671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/>
            <a:r>
              <a:rPr lang="en-US" altLang="zh-CN" sz="135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HTML5</a:t>
            </a:r>
            <a:r>
              <a:rPr lang="zh-CN" altLang="en-US" sz="135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概述、新特性</a:t>
            </a:r>
            <a:endParaRPr lang="zh-CN" altLang="en-US" sz="1350" dirty="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4" name="直接连接符 123"/>
          <p:cNvCxnSpPr/>
          <p:nvPr/>
        </p:nvCxnSpPr>
        <p:spPr>
          <a:xfrm>
            <a:off x="1006366" y="501586"/>
            <a:ext cx="7291077" cy="0"/>
          </a:xfrm>
          <a:prstGeom prst="line">
            <a:avLst/>
          </a:prstGeom>
          <a:ln>
            <a:solidFill>
              <a:srgbClr val="41445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5" name="组合 124"/>
          <p:cNvGrpSpPr/>
          <p:nvPr/>
        </p:nvGrpSpPr>
        <p:grpSpPr>
          <a:xfrm>
            <a:off x="8427406" y="345603"/>
            <a:ext cx="193989" cy="174903"/>
            <a:chOff x="3720691" y="2824413"/>
            <a:chExt cx="1341120" cy="1209172"/>
          </a:xfrm>
        </p:grpSpPr>
        <p:sp>
          <p:nvSpPr>
            <p:cNvPr id="126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  <p:sp>
          <p:nvSpPr>
            <p:cNvPr id="127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</p:grpSp>
      <p:grpSp>
        <p:nvGrpSpPr>
          <p:cNvPr id="65" name="组合 64"/>
          <p:cNvGrpSpPr/>
          <p:nvPr/>
        </p:nvGrpSpPr>
        <p:grpSpPr>
          <a:xfrm>
            <a:off x="414620" y="142563"/>
            <a:ext cx="502789" cy="453321"/>
            <a:chOff x="5424755" y="1340768"/>
            <a:chExt cx="670560" cy="604586"/>
          </a:xfrm>
        </p:grpSpPr>
        <p:grpSp>
          <p:nvGrpSpPr>
            <p:cNvPr id="66" name="组合 65"/>
            <p:cNvGrpSpPr/>
            <p:nvPr/>
          </p:nvGrpSpPr>
          <p:grpSpPr>
            <a:xfrm>
              <a:off x="5424755" y="1340768"/>
              <a:ext cx="670560" cy="604586"/>
              <a:chOff x="3720691" y="2824413"/>
              <a:chExt cx="1341120" cy="1209172"/>
            </a:xfrm>
          </p:grpSpPr>
          <p:sp>
            <p:nvSpPr>
              <p:cNvPr id="69" name="Freeform 5"/>
              <p:cNvSpPr/>
              <p:nvPr/>
            </p:nvSpPr>
            <p:spPr bwMode="auto">
              <a:xfrm rot="1855731">
                <a:off x="3720691" y="2824413"/>
                <a:ext cx="1341120" cy="1209172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16200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190500" dist="1143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73" name="Freeform 5"/>
              <p:cNvSpPr/>
              <p:nvPr/>
            </p:nvSpPr>
            <p:spPr bwMode="auto">
              <a:xfrm rot="1855731">
                <a:off x="3764581" y="2863367"/>
                <a:ext cx="1264630" cy="1140208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21594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</p:grpSp>
        <p:sp>
          <p:nvSpPr>
            <p:cNvPr id="67" name="Freeform 5"/>
            <p:cNvSpPr/>
            <p:nvPr/>
          </p:nvSpPr>
          <p:spPr bwMode="auto">
            <a:xfrm rot="1855731">
              <a:off x="5470180" y="1383052"/>
              <a:ext cx="576760" cy="52001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noFill/>
            <a:ln w="9525" cap="flat">
              <a:solidFill>
                <a:srgbClr val="414455"/>
              </a:solidFill>
              <a:prstDash val="sysDash"/>
              <a:miter lim="800000"/>
            </a:ln>
            <a:effectLst/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</p:grpSp>
      <p:pic>
        <p:nvPicPr>
          <p:cNvPr id="2" name="图片 1" descr="00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0535" y="179070"/>
            <a:ext cx="388620" cy="400050"/>
          </a:xfrm>
          <a:prstGeom prst="rect">
            <a:avLst/>
          </a:prstGeom>
        </p:spPr>
      </p:pic>
      <p:grpSp>
        <p:nvGrpSpPr>
          <p:cNvPr id="35" name="组合 34"/>
          <p:cNvGrpSpPr/>
          <p:nvPr/>
        </p:nvGrpSpPr>
        <p:grpSpPr>
          <a:xfrm>
            <a:off x="979805" y="863600"/>
            <a:ext cx="2926080" cy="372745"/>
            <a:chOff x="1543" y="1360"/>
            <a:chExt cx="4608" cy="587"/>
          </a:xfrm>
        </p:grpSpPr>
        <p:sp>
          <p:nvSpPr>
            <p:cNvPr id="3" name="文本框 2"/>
            <p:cNvSpPr txBox="1"/>
            <p:nvPr/>
          </p:nvSpPr>
          <p:spPr>
            <a:xfrm>
              <a:off x="2298" y="1364"/>
              <a:ext cx="385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indent="0">
                <a:buFont typeface="Wingdings" panose="05000000000000000000" charset="0"/>
                <a:buNone/>
              </a:pPr>
              <a:r>
                <a:rPr lang="en-US" altLang="zh-CN" dirty="0">
                  <a:solidFill>
                    <a:srgbClr val="5B5E7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Doctype</a:t>
              </a:r>
              <a:endParaRPr lang="en-US" altLang="zh-CN" dirty="0">
                <a:solidFill>
                  <a:srgbClr val="5B5E77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4" name="组合 33"/>
            <p:cNvGrpSpPr/>
            <p:nvPr/>
          </p:nvGrpSpPr>
          <p:grpSpPr>
            <a:xfrm>
              <a:off x="1543" y="1360"/>
              <a:ext cx="651" cy="587"/>
              <a:chOff x="7541" y="3259"/>
              <a:chExt cx="1356" cy="1222"/>
            </a:xfrm>
          </p:grpSpPr>
          <p:grpSp>
            <p:nvGrpSpPr>
              <p:cNvPr id="33" name="组合 32"/>
              <p:cNvGrpSpPr/>
              <p:nvPr/>
            </p:nvGrpSpPr>
            <p:grpSpPr>
              <a:xfrm>
                <a:off x="7541" y="3259"/>
                <a:ext cx="1356" cy="1223"/>
                <a:chOff x="7541" y="3259"/>
                <a:chExt cx="1356" cy="1223"/>
              </a:xfrm>
            </p:grpSpPr>
            <p:grpSp>
              <p:nvGrpSpPr>
                <p:cNvPr id="25" name="组合 24"/>
                <p:cNvGrpSpPr/>
                <p:nvPr/>
              </p:nvGrpSpPr>
              <p:grpSpPr>
                <a:xfrm>
                  <a:off x="7541" y="3259"/>
                  <a:ext cx="1356" cy="1223"/>
                  <a:chOff x="3720691" y="2824413"/>
                  <a:chExt cx="1341120" cy="1209172"/>
                </a:xfrm>
              </p:grpSpPr>
              <p:sp>
                <p:nvSpPr>
                  <p:cNvPr id="26" name="Freeform 5"/>
                  <p:cNvSpPr/>
                  <p:nvPr/>
                </p:nvSpPr>
                <p:spPr bwMode="auto">
                  <a:xfrm rot="1855731">
                    <a:off x="3720691" y="2824413"/>
                    <a:ext cx="1341120" cy="1209172"/>
                  </a:xfrm>
                  <a:custGeom>
                    <a:avLst/>
                    <a:gdLst>
                      <a:gd name="T0" fmla="*/ 2151 w 2740"/>
                      <a:gd name="T1" fmla="*/ 2315 h 2446"/>
                      <a:gd name="T2" fmla="*/ 2055 w 2740"/>
                      <a:gd name="T3" fmla="*/ 2410 h 2446"/>
                      <a:gd name="T4" fmla="*/ 1918 w 2740"/>
                      <a:gd name="T5" fmla="*/ 2445 h 2446"/>
                      <a:gd name="T6" fmla="*/ 816 w 2740"/>
                      <a:gd name="T7" fmla="*/ 2445 h 2446"/>
                      <a:gd name="T8" fmla="*/ 685 w 2740"/>
                      <a:gd name="T9" fmla="*/ 2410 h 2446"/>
                      <a:gd name="T10" fmla="*/ 589 w 2740"/>
                      <a:gd name="T11" fmla="*/ 2314 h 2446"/>
                      <a:gd name="T12" fmla="*/ 36 w 2740"/>
                      <a:gd name="T13" fmla="*/ 1356 h 2446"/>
                      <a:gd name="T14" fmla="*/ 0 w 2740"/>
                      <a:gd name="T15" fmla="*/ 1223 h 2446"/>
                      <a:gd name="T16" fmla="*/ 36 w 2740"/>
                      <a:gd name="T17" fmla="*/ 1089 h 2446"/>
                      <a:gd name="T18" fmla="*/ 587 w 2740"/>
                      <a:gd name="T19" fmla="*/ 135 h 2446"/>
                      <a:gd name="T20" fmla="*/ 685 w 2740"/>
                      <a:gd name="T21" fmla="*/ 37 h 2446"/>
                      <a:gd name="T22" fmla="*/ 810 w 2740"/>
                      <a:gd name="T23" fmla="*/ 1 h 2446"/>
                      <a:gd name="T24" fmla="*/ 1916 w 2740"/>
                      <a:gd name="T25" fmla="*/ 1 h 2446"/>
                      <a:gd name="T26" fmla="*/ 2055 w 2740"/>
                      <a:gd name="T27" fmla="*/ 37 h 2446"/>
                      <a:gd name="T28" fmla="*/ 2151 w 2740"/>
                      <a:gd name="T29" fmla="*/ 132 h 2446"/>
                      <a:gd name="T30" fmla="*/ 2702 w 2740"/>
                      <a:gd name="T31" fmla="*/ 1086 h 2446"/>
                      <a:gd name="T32" fmla="*/ 2740 w 2740"/>
                      <a:gd name="T33" fmla="*/ 1223 h 2446"/>
                      <a:gd name="T34" fmla="*/ 2701 w 2740"/>
                      <a:gd name="T35" fmla="*/ 1361 h 2446"/>
                      <a:gd name="T36" fmla="*/ 2151 w 2740"/>
                      <a:gd name="T37" fmla="*/ 2315 h 24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2740" h="2446">
                        <a:moveTo>
                          <a:pt x="2151" y="2315"/>
                        </a:moveTo>
                        <a:cubicBezTo>
                          <a:pt x="2128" y="2353"/>
                          <a:pt x="2096" y="2386"/>
                          <a:pt x="2055" y="2410"/>
                        </a:cubicBezTo>
                        <a:cubicBezTo>
                          <a:pt x="2012" y="2435"/>
                          <a:pt x="1965" y="2446"/>
                          <a:pt x="1918" y="2445"/>
                        </a:cubicBezTo>
                        <a:lnTo>
                          <a:pt x="816" y="2445"/>
                        </a:lnTo>
                        <a:cubicBezTo>
                          <a:pt x="772" y="2445"/>
                          <a:pt x="726" y="2434"/>
                          <a:pt x="685" y="2410"/>
                        </a:cubicBezTo>
                        <a:cubicBezTo>
                          <a:pt x="644" y="2386"/>
                          <a:pt x="611" y="2353"/>
                          <a:pt x="589" y="2314"/>
                        </a:cubicBezTo>
                        <a:lnTo>
                          <a:pt x="36" y="1356"/>
                        </a:lnTo>
                        <a:cubicBezTo>
                          <a:pt x="13" y="1317"/>
                          <a:pt x="0" y="1272"/>
                          <a:pt x="0" y="1223"/>
                        </a:cubicBezTo>
                        <a:cubicBezTo>
                          <a:pt x="0" y="1174"/>
                          <a:pt x="13" y="1129"/>
                          <a:pt x="36" y="1089"/>
                        </a:cubicBezTo>
                        <a:lnTo>
                          <a:pt x="587" y="135"/>
                        </a:lnTo>
                        <a:cubicBezTo>
                          <a:pt x="610" y="96"/>
                          <a:pt x="643" y="61"/>
                          <a:pt x="685" y="37"/>
                        </a:cubicBezTo>
                        <a:cubicBezTo>
                          <a:pt x="724" y="14"/>
                          <a:pt x="767" y="2"/>
                          <a:pt x="810" y="1"/>
                        </a:cubicBezTo>
                        <a:lnTo>
                          <a:pt x="1916" y="1"/>
                        </a:lnTo>
                        <a:cubicBezTo>
                          <a:pt x="1963" y="0"/>
                          <a:pt x="2011" y="11"/>
                          <a:pt x="2055" y="37"/>
                        </a:cubicBezTo>
                        <a:cubicBezTo>
                          <a:pt x="2096" y="60"/>
                          <a:pt x="2129" y="93"/>
                          <a:pt x="2151" y="132"/>
                        </a:cubicBezTo>
                        <a:lnTo>
                          <a:pt x="2702" y="1086"/>
                        </a:lnTo>
                        <a:cubicBezTo>
                          <a:pt x="2726" y="1126"/>
                          <a:pt x="2740" y="1173"/>
                          <a:pt x="2740" y="1223"/>
                        </a:cubicBezTo>
                        <a:cubicBezTo>
                          <a:pt x="2740" y="1274"/>
                          <a:pt x="2726" y="1321"/>
                          <a:pt x="2701" y="1361"/>
                        </a:cubicBezTo>
                        <a:lnTo>
                          <a:pt x="2151" y="231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D3D3D3"/>
                      </a:gs>
                      <a:gs pos="100000">
                        <a:srgbClr val="F9F9F9"/>
                      </a:gs>
                    </a:gsLst>
                    <a:lin ang="16200000" scaled="0"/>
                  </a:gradFill>
                  <a:ln w="12700" cap="flat">
                    <a:noFill/>
                    <a:prstDash val="solid"/>
                    <a:miter lim="800000"/>
                  </a:ln>
                  <a:effectLst>
                    <a:outerShdw blurRad="190500" dist="1143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vert="horz" wrap="square" lIns="68562" tIns="34281" rIns="68562" bIns="34281" numCol="1" anchor="t" anchorCtr="0" compatLnSpc="1"/>
                  <a:lstStyle/>
                  <a:p>
                    <a:endParaRPr lang="zh-CN" altLang="en-US" sz="1350"/>
                  </a:p>
                </p:txBody>
              </p:sp>
              <p:sp>
                <p:nvSpPr>
                  <p:cNvPr id="27" name="Freeform 5"/>
                  <p:cNvSpPr/>
                  <p:nvPr/>
                </p:nvSpPr>
                <p:spPr bwMode="auto">
                  <a:xfrm rot="1855731">
                    <a:off x="3764581" y="2863367"/>
                    <a:ext cx="1264630" cy="1140208"/>
                  </a:xfrm>
                  <a:custGeom>
                    <a:avLst/>
                    <a:gdLst>
                      <a:gd name="T0" fmla="*/ 2151 w 2740"/>
                      <a:gd name="T1" fmla="*/ 2315 h 2446"/>
                      <a:gd name="T2" fmla="*/ 2055 w 2740"/>
                      <a:gd name="T3" fmla="*/ 2410 h 2446"/>
                      <a:gd name="T4" fmla="*/ 1918 w 2740"/>
                      <a:gd name="T5" fmla="*/ 2445 h 2446"/>
                      <a:gd name="T6" fmla="*/ 816 w 2740"/>
                      <a:gd name="T7" fmla="*/ 2445 h 2446"/>
                      <a:gd name="T8" fmla="*/ 685 w 2740"/>
                      <a:gd name="T9" fmla="*/ 2410 h 2446"/>
                      <a:gd name="T10" fmla="*/ 589 w 2740"/>
                      <a:gd name="T11" fmla="*/ 2314 h 2446"/>
                      <a:gd name="T12" fmla="*/ 36 w 2740"/>
                      <a:gd name="T13" fmla="*/ 1356 h 2446"/>
                      <a:gd name="T14" fmla="*/ 0 w 2740"/>
                      <a:gd name="T15" fmla="*/ 1223 h 2446"/>
                      <a:gd name="T16" fmla="*/ 36 w 2740"/>
                      <a:gd name="T17" fmla="*/ 1089 h 2446"/>
                      <a:gd name="T18" fmla="*/ 587 w 2740"/>
                      <a:gd name="T19" fmla="*/ 135 h 2446"/>
                      <a:gd name="T20" fmla="*/ 685 w 2740"/>
                      <a:gd name="T21" fmla="*/ 37 h 2446"/>
                      <a:gd name="T22" fmla="*/ 810 w 2740"/>
                      <a:gd name="T23" fmla="*/ 1 h 2446"/>
                      <a:gd name="T24" fmla="*/ 1916 w 2740"/>
                      <a:gd name="T25" fmla="*/ 1 h 2446"/>
                      <a:gd name="T26" fmla="*/ 2055 w 2740"/>
                      <a:gd name="T27" fmla="*/ 37 h 2446"/>
                      <a:gd name="T28" fmla="*/ 2151 w 2740"/>
                      <a:gd name="T29" fmla="*/ 132 h 2446"/>
                      <a:gd name="T30" fmla="*/ 2702 w 2740"/>
                      <a:gd name="T31" fmla="*/ 1086 h 2446"/>
                      <a:gd name="T32" fmla="*/ 2740 w 2740"/>
                      <a:gd name="T33" fmla="*/ 1223 h 2446"/>
                      <a:gd name="T34" fmla="*/ 2701 w 2740"/>
                      <a:gd name="T35" fmla="*/ 1361 h 2446"/>
                      <a:gd name="T36" fmla="*/ 2151 w 2740"/>
                      <a:gd name="T37" fmla="*/ 2315 h 24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2740" h="2446">
                        <a:moveTo>
                          <a:pt x="2151" y="2315"/>
                        </a:moveTo>
                        <a:cubicBezTo>
                          <a:pt x="2128" y="2353"/>
                          <a:pt x="2096" y="2386"/>
                          <a:pt x="2055" y="2410"/>
                        </a:cubicBezTo>
                        <a:cubicBezTo>
                          <a:pt x="2012" y="2435"/>
                          <a:pt x="1965" y="2446"/>
                          <a:pt x="1918" y="2445"/>
                        </a:cubicBezTo>
                        <a:lnTo>
                          <a:pt x="816" y="2445"/>
                        </a:lnTo>
                        <a:cubicBezTo>
                          <a:pt x="772" y="2445"/>
                          <a:pt x="726" y="2434"/>
                          <a:pt x="685" y="2410"/>
                        </a:cubicBezTo>
                        <a:cubicBezTo>
                          <a:pt x="644" y="2386"/>
                          <a:pt x="611" y="2353"/>
                          <a:pt x="589" y="2314"/>
                        </a:cubicBezTo>
                        <a:lnTo>
                          <a:pt x="36" y="1356"/>
                        </a:lnTo>
                        <a:cubicBezTo>
                          <a:pt x="13" y="1317"/>
                          <a:pt x="0" y="1272"/>
                          <a:pt x="0" y="1223"/>
                        </a:cubicBezTo>
                        <a:cubicBezTo>
                          <a:pt x="0" y="1174"/>
                          <a:pt x="13" y="1129"/>
                          <a:pt x="36" y="1089"/>
                        </a:cubicBezTo>
                        <a:lnTo>
                          <a:pt x="587" y="135"/>
                        </a:lnTo>
                        <a:cubicBezTo>
                          <a:pt x="610" y="96"/>
                          <a:pt x="643" y="61"/>
                          <a:pt x="685" y="37"/>
                        </a:cubicBezTo>
                        <a:cubicBezTo>
                          <a:pt x="724" y="14"/>
                          <a:pt x="767" y="2"/>
                          <a:pt x="810" y="1"/>
                        </a:cubicBezTo>
                        <a:lnTo>
                          <a:pt x="1916" y="1"/>
                        </a:lnTo>
                        <a:cubicBezTo>
                          <a:pt x="1963" y="0"/>
                          <a:pt x="2011" y="11"/>
                          <a:pt x="2055" y="37"/>
                        </a:cubicBezTo>
                        <a:cubicBezTo>
                          <a:pt x="2096" y="60"/>
                          <a:pt x="2129" y="93"/>
                          <a:pt x="2151" y="132"/>
                        </a:cubicBezTo>
                        <a:lnTo>
                          <a:pt x="2702" y="1086"/>
                        </a:lnTo>
                        <a:cubicBezTo>
                          <a:pt x="2726" y="1126"/>
                          <a:pt x="2740" y="1173"/>
                          <a:pt x="2740" y="1223"/>
                        </a:cubicBezTo>
                        <a:cubicBezTo>
                          <a:pt x="2740" y="1274"/>
                          <a:pt x="2726" y="1321"/>
                          <a:pt x="2701" y="1361"/>
                        </a:cubicBezTo>
                        <a:lnTo>
                          <a:pt x="2151" y="231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D3D3D3"/>
                      </a:gs>
                      <a:gs pos="100000">
                        <a:srgbClr val="F9F9F9"/>
                      </a:gs>
                    </a:gsLst>
                    <a:lin ang="21594000" scaled="0"/>
                  </a:gradFill>
                  <a:ln w="12700" cap="flat">
                    <a:noFill/>
                    <a:prstDash val="solid"/>
                    <a:miter lim="800000"/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vert="horz" wrap="square" lIns="68562" tIns="34281" rIns="68562" bIns="34281" numCol="1" anchor="t" anchorCtr="0" compatLnSpc="1"/>
                  <a:lstStyle/>
                  <a:p>
                    <a:endParaRPr lang="zh-CN" altLang="en-US" sz="1350"/>
                  </a:p>
                </p:txBody>
              </p:sp>
            </p:grpSp>
            <p:sp>
              <p:nvSpPr>
                <p:cNvPr id="28" name="Freeform 5"/>
                <p:cNvSpPr/>
                <p:nvPr/>
              </p:nvSpPr>
              <p:spPr bwMode="auto">
                <a:xfrm rot="1855731">
                  <a:off x="7634" y="3343"/>
                  <a:ext cx="1171" cy="1055"/>
                </a:xfrm>
                <a:custGeom>
                  <a:avLst/>
                  <a:gdLst>
                    <a:gd name="T0" fmla="*/ 2151 w 2740"/>
                    <a:gd name="T1" fmla="*/ 2315 h 2446"/>
                    <a:gd name="T2" fmla="*/ 2055 w 2740"/>
                    <a:gd name="T3" fmla="*/ 2410 h 2446"/>
                    <a:gd name="T4" fmla="*/ 1918 w 2740"/>
                    <a:gd name="T5" fmla="*/ 2445 h 2446"/>
                    <a:gd name="T6" fmla="*/ 816 w 2740"/>
                    <a:gd name="T7" fmla="*/ 2445 h 2446"/>
                    <a:gd name="T8" fmla="*/ 685 w 2740"/>
                    <a:gd name="T9" fmla="*/ 2410 h 2446"/>
                    <a:gd name="T10" fmla="*/ 589 w 2740"/>
                    <a:gd name="T11" fmla="*/ 2314 h 2446"/>
                    <a:gd name="T12" fmla="*/ 36 w 2740"/>
                    <a:gd name="T13" fmla="*/ 1356 h 2446"/>
                    <a:gd name="T14" fmla="*/ 0 w 2740"/>
                    <a:gd name="T15" fmla="*/ 1223 h 2446"/>
                    <a:gd name="T16" fmla="*/ 36 w 2740"/>
                    <a:gd name="T17" fmla="*/ 1089 h 2446"/>
                    <a:gd name="T18" fmla="*/ 587 w 2740"/>
                    <a:gd name="T19" fmla="*/ 135 h 2446"/>
                    <a:gd name="T20" fmla="*/ 685 w 2740"/>
                    <a:gd name="T21" fmla="*/ 37 h 2446"/>
                    <a:gd name="T22" fmla="*/ 810 w 2740"/>
                    <a:gd name="T23" fmla="*/ 1 h 2446"/>
                    <a:gd name="T24" fmla="*/ 1916 w 2740"/>
                    <a:gd name="T25" fmla="*/ 1 h 2446"/>
                    <a:gd name="T26" fmla="*/ 2055 w 2740"/>
                    <a:gd name="T27" fmla="*/ 37 h 2446"/>
                    <a:gd name="T28" fmla="*/ 2151 w 2740"/>
                    <a:gd name="T29" fmla="*/ 132 h 2446"/>
                    <a:gd name="T30" fmla="*/ 2702 w 2740"/>
                    <a:gd name="T31" fmla="*/ 1086 h 2446"/>
                    <a:gd name="T32" fmla="*/ 2740 w 2740"/>
                    <a:gd name="T33" fmla="*/ 1223 h 2446"/>
                    <a:gd name="T34" fmla="*/ 2701 w 2740"/>
                    <a:gd name="T35" fmla="*/ 1361 h 2446"/>
                    <a:gd name="T36" fmla="*/ 2151 w 2740"/>
                    <a:gd name="T37" fmla="*/ 2315 h 24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740" h="2446">
                      <a:moveTo>
                        <a:pt x="2151" y="2315"/>
                      </a:moveTo>
                      <a:cubicBezTo>
                        <a:pt x="2128" y="2353"/>
                        <a:pt x="2096" y="2386"/>
                        <a:pt x="2055" y="2410"/>
                      </a:cubicBezTo>
                      <a:cubicBezTo>
                        <a:pt x="2012" y="2435"/>
                        <a:pt x="1965" y="2446"/>
                        <a:pt x="1918" y="2445"/>
                      </a:cubicBezTo>
                      <a:lnTo>
                        <a:pt x="816" y="2445"/>
                      </a:lnTo>
                      <a:cubicBezTo>
                        <a:pt x="772" y="2445"/>
                        <a:pt x="726" y="2434"/>
                        <a:pt x="685" y="2410"/>
                      </a:cubicBezTo>
                      <a:cubicBezTo>
                        <a:pt x="644" y="2386"/>
                        <a:pt x="611" y="2353"/>
                        <a:pt x="589" y="2314"/>
                      </a:cubicBezTo>
                      <a:lnTo>
                        <a:pt x="36" y="1356"/>
                      </a:lnTo>
                      <a:cubicBezTo>
                        <a:pt x="13" y="1317"/>
                        <a:pt x="0" y="1272"/>
                        <a:pt x="0" y="1223"/>
                      </a:cubicBezTo>
                      <a:cubicBezTo>
                        <a:pt x="0" y="1174"/>
                        <a:pt x="13" y="1129"/>
                        <a:pt x="36" y="1089"/>
                      </a:cubicBezTo>
                      <a:lnTo>
                        <a:pt x="587" y="135"/>
                      </a:lnTo>
                      <a:cubicBezTo>
                        <a:pt x="610" y="96"/>
                        <a:pt x="643" y="61"/>
                        <a:pt x="685" y="37"/>
                      </a:cubicBezTo>
                      <a:cubicBezTo>
                        <a:pt x="724" y="14"/>
                        <a:pt x="767" y="2"/>
                        <a:pt x="810" y="1"/>
                      </a:cubicBezTo>
                      <a:lnTo>
                        <a:pt x="1916" y="1"/>
                      </a:lnTo>
                      <a:cubicBezTo>
                        <a:pt x="1963" y="0"/>
                        <a:pt x="2011" y="11"/>
                        <a:pt x="2055" y="37"/>
                      </a:cubicBezTo>
                      <a:cubicBezTo>
                        <a:pt x="2096" y="60"/>
                        <a:pt x="2129" y="93"/>
                        <a:pt x="2151" y="132"/>
                      </a:cubicBezTo>
                      <a:lnTo>
                        <a:pt x="2702" y="1086"/>
                      </a:lnTo>
                      <a:cubicBezTo>
                        <a:pt x="2726" y="1126"/>
                        <a:pt x="2740" y="1173"/>
                        <a:pt x="2740" y="1223"/>
                      </a:cubicBezTo>
                      <a:cubicBezTo>
                        <a:pt x="2740" y="1274"/>
                        <a:pt x="2726" y="1321"/>
                        <a:pt x="2701" y="1361"/>
                      </a:cubicBezTo>
                      <a:lnTo>
                        <a:pt x="2151" y="2315"/>
                      </a:lnTo>
                      <a:close/>
                    </a:path>
                  </a:pathLst>
                </a:custGeom>
                <a:noFill/>
                <a:ln w="9525" cap="flat">
                  <a:solidFill>
                    <a:srgbClr val="414455"/>
                  </a:solidFill>
                  <a:prstDash val="sysDash"/>
                  <a:miter lim="800000"/>
                </a:ln>
                <a:effectLst/>
              </p:spPr>
              <p:txBody>
                <a:bodyPr vert="horz" wrap="square" lIns="68562" tIns="34281" rIns="68562" bIns="34281" numCol="1" anchor="t" anchorCtr="0" compatLnSpc="1"/>
                <a:lstStyle/>
                <a:p>
                  <a:endParaRPr lang="zh-CN" altLang="en-US" sz="1350"/>
                </a:p>
              </p:txBody>
            </p:sp>
          </p:grpSp>
          <p:grpSp>
            <p:nvGrpSpPr>
              <p:cNvPr id="4" name="组合 3"/>
              <p:cNvGrpSpPr/>
              <p:nvPr/>
            </p:nvGrpSpPr>
            <p:grpSpPr>
              <a:xfrm>
                <a:off x="7921" y="3535"/>
                <a:ext cx="626" cy="627"/>
                <a:chOff x="11986" y="3265"/>
                <a:chExt cx="869" cy="870"/>
              </a:xfrm>
              <a:solidFill>
                <a:srgbClr val="414455"/>
              </a:solidFill>
            </p:grpSpPr>
            <p:sp>
              <p:nvSpPr>
                <p:cNvPr id="51" name="Freeform 51"/>
                <p:cNvSpPr/>
                <p:nvPr/>
              </p:nvSpPr>
              <p:spPr bwMode="auto">
                <a:xfrm>
                  <a:off x="12333" y="3618"/>
                  <a:ext cx="255" cy="255"/>
                </a:xfrm>
                <a:custGeom>
                  <a:avLst/>
                  <a:gdLst>
                    <a:gd name="T0" fmla="*/ 56 w 56"/>
                    <a:gd name="T1" fmla="*/ 18 h 56"/>
                    <a:gd name="T2" fmla="*/ 56 w 56"/>
                    <a:gd name="T3" fmla="*/ 17 h 56"/>
                    <a:gd name="T4" fmla="*/ 38 w 56"/>
                    <a:gd name="T5" fmla="*/ 0 h 56"/>
                    <a:gd name="T6" fmla="*/ 37 w 56"/>
                    <a:gd name="T7" fmla="*/ 0 h 56"/>
                    <a:gd name="T8" fmla="*/ 0 w 56"/>
                    <a:gd name="T9" fmla="*/ 37 h 56"/>
                    <a:gd name="T10" fmla="*/ 0 w 56"/>
                    <a:gd name="T11" fmla="*/ 38 h 56"/>
                    <a:gd name="T12" fmla="*/ 17 w 56"/>
                    <a:gd name="T13" fmla="*/ 55 h 56"/>
                    <a:gd name="T14" fmla="*/ 18 w 56"/>
                    <a:gd name="T15" fmla="*/ 56 h 56"/>
                    <a:gd name="T16" fmla="*/ 19 w 56"/>
                    <a:gd name="T17" fmla="*/ 55 h 56"/>
                    <a:gd name="T18" fmla="*/ 56 w 56"/>
                    <a:gd name="T19" fmla="*/ 19 h 56"/>
                    <a:gd name="T20" fmla="*/ 56 w 56"/>
                    <a:gd name="T21" fmla="*/ 18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56" h="56">
                      <a:moveTo>
                        <a:pt x="56" y="18"/>
                      </a:moveTo>
                      <a:cubicBezTo>
                        <a:pt x="56" y="18"/>
                        <a:pt x="56" y="17"/>
                        <a:pt x="56" y="17"/>
                      </a:cubicBezTo>
                      <a:cubicBezTo>
                        <a:pt x="38" y="0"/>
                        <a:pt x="38" y="0"/>
                        <a:pt x="38" y="0"/>
                      </a:cubicBezTo>
                      <a:cubicBezTo>
                        <a:pt x="38" y="0"/>
                        <a:pt x="37" y="0"/>
                        <a:pt x="37" y="0"/>
                      </a:cubicBezTo>
                      <a:cubicBezTo>
                        <a:pt x="0" y="37"/>
                        <a:pt x="0" y="37"/>
                        <a:pt x="0" y="37"/>
                      </a:cubicBezTo>
                      <a:cubicBezTo>
                        <a:pt x="0" y="37"/>
                        <a:pt x="0" y="38"/>
                        <a:pt x="0" y="38"/>
                      </a:cubicBezTo>
                      <a:cubicBezTo>
                        <a:pt x="17" y="55"/>
                        <a:pt x="17" y="55"/>
                        <a:pt x="17" y="55"/>
                      </a:cubicBezTo>
                      <a:cubicBezTo>
                        <a:pt x="18" y="56"/>
                        <a:pt x="18" y="56"/>
                        <a:pt x="18" y="56"/>
                      </a:cubicBezTo>
                      <a:cubicBezTo>
                        <a:pt x="18" y="56"/>
                        <a:pt x="19" y="56"/>
                        <a:pt x="19" y="55"/>
                      </a:cubicBezTo>
                      <a:cubicBezTo>
                        <a:pt x="56" y="19"/>
                        <a:pt x="56" y="19"/>
                        <a:pt x="56" y="19"/>
                      </a:cubicBezTo>
                      <a:cubicBezTo>
                        <a:pt x="56" y="19"/>
                        <a:pt x="56" y="18"/>
                        <a:pt x="56" y="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2" name="Freeform 52"/>
                <p:cNvSpPr/>
                <p:nvPr/>
              </p:nvSpPr>
              <p:spPr bwMode="auto">
                <a:xfrm>
                  <a:off x="11986" y="3265"/>
                  <a:ext cx="492" cy="498"/>
                </a:xfrm>
                <a:custGeom>
                  <a:avLst/>
                  <a:gdLst>
                    <a:gd name="T0" fmla="*/ 108 w 109"/>
                    <a:gd name="T1" fmla="*/ 68 h 110"/>
                    <a:gd name="T2" fmla="*/ 41 w 109"/>
                    <a:gd name="T3" fmla="*/ 1 h 110"/>
                    <a:gd name="T4" fmla="*/ 40 w 109"/>
                    <a:gd name="T5" fmla="*/ 1 h 110"/>
                    <a:gd name="T6" fmla="*/ 0 w 109"/>
                    <a:gd name="T7" fmla="*/ 41 h 110"/>
                    <a:gd name="T8" fmla="*/ 0 w 109"/>
                    <a:gd name="T9" fmla="*/ 41 h 110"/>
                    <a:gd name="T10" fmla="*/ 0 w 109"/>
                    <a:gd name="T11" fmla="*/ 42 h 110"/>
                    <a:gd name="T12" fmla="*/ 67 w 109"/>
                    <a:gd name="T13" fmla="*/ 109 h 110"/>
                    <a:gd name="T14" fmla="*/ 68 w 109"/>
                    <a:gd name="T15" fmla="*/ 110 h 110"/>
                    <a:gd name="T16" fmla="*/ 68 w 109"/>
                    <a:gd name="T17" fmla="*/ 109 h 110"/>
                    <a:gd name="T18" fmla="*/ 108 w 109"/>
                    <a:gd name="T19" fmla="*/ 69 h 110"/>
                    <a:gd name="T20" fmla="*/ 108 w 109"/>
                    <a:gd name="T21" fmla="*/ 68 h 1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09" h="110">
                      <a:moveTo>
                        <a:pt x="108" y="68"/>
                      </a:moveTo>
                      <a:cubicBezTo>
                        <a:pt x="41" y="1"/>
                        <a:pt x="41" y="1"/>
                        <a:pt x="41" y="1"/>
                      </a:cubicBezTo>
                      <a:cubicBezTo>
                        <a:pt x="41" y="0"/>
                        <a:pt x="40" y="0"/>
                        <a:pt x="40" y="1"/>
                      </a:cubicBezTo>
                      <a:cubicBezTo>
                        <a:pt x="0" y="41"/>
                        <a:pt x="0" y="41"/>
                        <a:pt x="0" y="41"/>
                      </a:cubicBezTo>
                      <a:cubicBezTo>
                        <a:pt x="0" y="41"/>
                        <a:pt x="0" y="41"/>
                        <a:pt x="0" y="41"/>
                      </a:cubicBezTo>
                      <a:cubicBezTo>
                        <a:pt x="0" y="42"/>
                        <a:pt x="0" y="42"/>
                        <a:pt x="0" y="42"/>
                      </a:cubicBezTo>
                      <a:cubicBezTo>
                        <a:pt x="67" y="109"/>
                        <a:pt x="67" y="109"/>
                        <a:pt x="67" y="109"/>
                      </a:cubicBezTo>
                      <a:cubicBezTo>
                        <a:pt x="67" y="109"/>
                        <a:pt x="67" y="110"/>
                        <a:pt x="68" y="110"/>
                      </a:cubicBezTo>
                      <a:cubicBezTo>
                        <a:pt x="68" y="110"/>
                        <a:pt x="68" y="109"/>
                        <a:pt x="68" y="109"/>
                      </a:cubicBezTo>
                      <a:cubicBezTo>
                        <a:pt x="108" y="69"/>
                        <a:pt x="108" y="69"/>
                        <a:pt x="108" y="69"/>
                      </a:cubicBezTo>
                      <a:cubicBezTo>
                        <a:pt x="109" y="69"/>
                        <a:pt x="109" y="68"/>
                        <a:pt x="108" y="6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3" name="Freeform 53"/>
                <p:cNvSpPr>
                  <a:spLocks noEditPoints="1"/>
                </p:cNvSpPr>
                <p:nvPr/>
              </p:nvSpPr>
              <p:spPr bwMode="auto">
                <a:xfrm>
                  <a:off x="12451" y="3735"/>
                  <a:ext cx="405" cy="400"/>
                </a:xfrm>
                <a:custGeom>
                  <a:avLst/>
                  <a:gdLst>
                    <a:gd name="T0" fmla="*/ 88 w 89"/>
                    <a:gd name="T1" fmla="*/ 81 h 88"/>
                    <a:gd name="T2" fmla="*/ 69 w 89"/>
                    <a:gd name="T3" fmla="*/ 25 h 88"/>
                    <a:gd name="T4" fmla="*/ 68 w 89"/>
                    <a:gd name="T5" fmla="*/ 24 h 88"/>
                    <a:gd name="T6" fmla="*/ 35 w 89"/>
                    <a:gd name="T7" fmla="*/ 0 h 88"/>
                    <a:gd name="T8" fmla="*/ 33 w 89"/>
                    <a:gd name="T9" fmla="*/ 0 h 88"/>
                    <a:gd name="T10" fmla="*/ 0 w 89"/>
                    <a:gd name="T11" fmla="*/ 33 h 88"/>
                    <a:gd name="T12" fmla="*/ 0 w 89"/>
                    <a:gd name="T13" fmla="*/ 35 h 88"/>
                    <a:gd name="T14" fmla="*/ 24 w 89"/>
                    <a:gd name="T15" fmla="*/ 68 h 88"/>
                    <a:gd name="T16" fmla="*/ 25 w 89"/>
                    <a:gd name="T17" fmla="*/ 69 h 88"/>
                    <a:gd name="T18" fmla="*/ 81 w 89"/>
                    <a:gd name="T19" fmla="*/ 88 h 88"/>
                    <a:gd name="T20" fmla="*/ 81 w 89"/>
                    <a:gd name="T21" fmla="*/ 88 h 88"/>
                    <a:gd name="T22" fmla="*/ 82 w 89"/>
                    <a:gd name="T23" fmla="*/ 88 h 88"/>
                    <a:gd name="T24" fmla="*/ 88 w 89"/>
                    <a:gd name="T25" fmla="*/ 82 h 88"/>
                    <a:gd name="T26" fmla="*/ 88 w 89"/>
                    <a:gd name="T27" fmla="*/ 81 h 88"/>
                    <a:gd name="T28" fmla="*/ 51 w 89"/>
                    <a:gd name="T29" fmla="*/ 51 h 88"/>
                    <a:gd name="T30" fmla="*/ 38 w 89"/>
                    <a:gd name="T31" fmla="*/ 51 h 88"/>
                    <a:gd name="T32" fmla="*/ 36 w 89"/>
                    <a:gd name="T33" fmla="*/ 44 h 88"/>
                    <a:gd name="T34" fmla="*/ 38 w 89"/>
                    <a:gd name="T35" fmla="*/ 38 h 88"/>
                    <a:gd name="T36" fmla="*/ 45 w 89"/>
                    <a:gd name="T37" fmla="*/ 35 h 88"/>
                    <a:gd name="T38" fmla="*/ 51 w 89"/>
                    <a:gd name="T39" fmla="*/ 38 h 88"/>
                    <a:gd name="T40" fmla="*/ 51 w 89"/>
                    <a:gd name="T41" fmla="*/ 51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89" h="88">
                      <a:moveTo>
                        <a:pt x="88" y="81"/>
                      </a:moveTo>
                      <a:cubicBezTo>
                        <a:pt x="88" y="80"/>
                        <a:pt x="74" y="64"/>
                        <a:pt x="69" y="25"/>
                      </a:cubicBezTo>
                      <a:cubicBezTo>
                        <a:pt x="69" y="24"/>
                        <a:pt x="69" y="24"/>
                        <a:pt x="68" y="24"/>
                      </a:cubicBezTo>
                      <a:cubicBezTo>
                        <a:pt x="68" y="24"/>
                        <a:pt x="55" y="20"/>
                        <a:pt x="35" y="0"/>
                      </a:cubicBezTo>
                      <a:cubicBezTo>
                        <a:pt x="34" y="0"/>
                        <a:pt x="34" y="0"/>
                        <a:pt x="33" y="0"/>
                      </a:cubicBezTo>
                      <a:cubicBezTo>
                        <a:pt x="0" y="33"/>
                        <a:pt x="0" y="33"/>
                        <a:pt x="0" y="33"/>
                      </a:cubicBezTo>
                      <a:cubicBezTo>
                        <a:pt x="0" y="34"/>
                        <a:pt x="0" y="34"/>
                        <a:pt x="0" y="35"/>
                      </a:cubicBezTo>
                      <a:cubicBezTo>
                        <a:pt x="21" y="55"/>
                        <a:pt x="24" y="68"/>
                        <a:pt x="24" y="68"/>
                      </a:cubicBezTo>
                      <a:cubicBezTo>
                        <a:pt x="24" y="68"/>
                        <a:pt x="24" y="69"/>
                        <a:pt x="25" y="69"/>
                      </a:cubicBezTo>
                      <a:cubicBezTo>
                        <a:pt x="64" y="74"/>
                        <a:pt x="81" y="88"/>
                        <a:pt x="81" y="88"/>
                      </a:cubicBezTo>
                      <a:cubicBezTo>
                        <a:pt x="81" y="88"/>
                        <a:pt x="81" y="88"/>
                        <a:pt x="81" y="88"/>
                      </a:cubicBezTo>
                      <a:cubicBezTo>
                        <a:pt x="82" y="88"/>
                        <a:pt x="82" y="88"/>
                        <a:pt x="82" y="88"/>
                      </a:cubicBezTo>
                      <a:cubicBezTo>
                        <a:pt x="88" y="82"/>
                        <a:pt x="88" y="82"/>
                        <a:pt x="88" y="82"/>
                      </a:cubicBezTo>
                      <a:cubicBezTo>
                        <a:pt x="89" y="82"/>
                        <a:pt x="89" y="81"/>
                        <a:pt x="88" y="81"/>
                      </a:cubicBezTo>
                      <a:close/>
                      <a:moveTo>
                        <a:pt x="51" y="51"/>
                      </a:moveTo>
                      <a:cubicBezTo>
                        <a:pt x="48" y="54"/>
                        <a:pt x="42" y="54"/>
                        <a:pt x="38" y="51"/>
                      </a:cubicBezTo>
                      <a:cubicBezTo>
                        <a:pt x="37" y="49"/>
                        <a:pt x="36" y="47"/>
                        <a:pt x="36" y="44"/>
                      </a:cubicBezTo>
                      <a:cubicBezTo>
                        <a:pt x="36" y="42"/>
                        <a:pt x="37" y="40"/>
                        <a:pt x="38" y="38"/>
                      </a:cubicBezTo>
                      <a:cubicBezTo>
                        <a:pt x="40" y="36"/>
                        <a:pt x="42" y="35"/>
                        <a:pt x="45" y="35"/>
                      </a:cubicBezTo>
                      <a:cubicBezTo>
                        <a:pt x="47" y="35"/>
                        <a:pt x="49" y="36"/>
                        <a:pt x="51" y="38"/>
                      </a:cubicBezTo>
                      <a:cubicBezTo>
                        <a:pt x="54" y="42"/>
                        <a:pt x="54" y="47"/>
                        <a:pt x="51" y="5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32" name="文本框 31"/>
          <p:cNvSpPr txBox="1"/>
          <p:nvPr/>
        </p:nvSpPr>
        <p:spPr>
          <a:xfrm>
            <a:off x="827584" y="1556158"/>
            <a:ext cx="7523852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指示 </a:t>
            </a:r>
            <a:r>
              <a:rPr lang="en-US" altLang="zh-CN" dirty="0"/>
              <a:t>web </a:t>
            </a:r>
            <a:r>
              <a:rPr lang="zh-CN" altLang="en-US" dirty="0"/>
              <a:t>浏览器关于页面使用哪个 </a:t>
            </a:r>
            <a:r>
              <a:rPr lang="en-US" altLang="zh-CN" dirty="0"/>
              <a:t>HTML </a:t>
            </a:r>
            <a:r>
              <a:rPr lang="zh-CN" altLang="en-US" dirty="0"/>
              <a:t>版本进行编写的指令。</a:t>
            </a:r>
            <a:endParaRPr lang="en-US" altLang="zh-CN" sz="1400" dirty="0"/>
          </a:p>
          <a:p>
            <a:endParaRPr lang="en-US" altLang="zh-CN" sz="1400" dirty="0"/>
          </a:p>
          <a:p>
            <a:r>
              <a:rPr lang="en-US" altLang="zh-CN" sz="1400" dirty="0"/>
              <a:t>html4.01:</a:t>
            </a:r>
            <a:endParaRPr lang="en-US" altLang="zh-CN" sz="1400" dirty="0"/>
          </a:p>
          <a:p>
            <a:r>
              <a:rPr lang="en-US" altLang="zh-CN" sz="1400" dirty="0"/>
              <a:t>&lt;!DOCTYPE HTML PUBLIC "-//W3C//DTD HTML 4.01//EN" "http://www.w3.org/TR/html4/strict.dtd"&gt;</a:t>
            </a:r>
            <a:endParaRPr lang="en-US" altLang="zh-CN" sz="1400" dirty="0"/>
          </a:p>
          <a:p>
            <a:endParaRPr lang="en-US" altLang="zh-CN" sz="1400" dirty="0"/>
          </a:p>
          <a:p>
            <a:r>
              <a:rPr lang="en-US" altLang="zh-CN" sz="1400" dirty="0"/>
              <a:t>html5</a:t>
            </a:r>
            <a:r>
              <a:rPr lang="zh-CN" altLang="en-US" sz="1400" dirty="0"/>
              <a:t>简化如下</a:t>
            </a:r>
            <a:r>
              <a:rPr lang="en-US" altLang="zh-CN" sz="1400" dirty="0"/>
              <a:t>:</a:t>
            </a:r>
            <a:endParaRPr lang="zh-CN" altLang="en-US" sz="1400" dirty="0"/>
          </a:p>
          <a:p>
            <a:r>
              <a:rPr lang="en-US" altLang="zh-CN" sz="1400" dirty="0"/>
              <a:t>&lt;!DOCTYPE html&gt;</a:t>
            </a:r>
            <a:endParaRPr lang="en-US" altLang="zh-CN" sz="1400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文本框 9"/>
          <p:cNvSpPr txBox="1"/>
          <p:nvPr/>
        </p:nvSpPr>
        <p:spPr>
          <a:xfrm>
            <a:off x="1007970" y="231626"/>
            <a:ext cx="1403790" cy="259671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/>
            <a:r>
              <a:rPr lang="zh-CN" altLang="en-US" sz="135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直播</a:t>
            </a:r>
            <a:endParaRPr lang="zh-CN" altLang="en-US" sz="1350" dirty="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4" name="直接连接符 123"/>
          <p:cNvCxnSpPr/>
          <p:nvPr/>
        </p:nvCxnSpPr>
        <p:spPr>
          <a:xfrm>
            <a:off x="1006366" y="501586"/>
            <a:ext cx="7291077" cy="0"/>
          </a:xfrm>
          <a:prstGeom prst="line">
            <a:avLst/>
          </a:prstGeom>
          <a:ln>
            <a:solidFill>
              <a:srgbClr val="41445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5" name="组合 124"/>
          <p:cNvGrpSpPr/>
          <p:nvPr/>
        </p:nvGrpSpPr>
        <p:grpSpPr>
          <a:xfrm>
            <a:off x="8427406" y="345603"/>
            <a:ext cx="193989" cy="174903"/>
            <a:chOff x="3720691" y="2824413"/>
            <a:chExt cx="1341120" cy="1209172"/>
          </a:xfrm>
        </p:grpSpPr>
        <p:sp>
          <p:nvSpPr>
            <p:cNvPr id="126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  <p:sp>
          <p:nvSpPr>
            <p:cNvPr id="127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</p:grpSp>
      <p:grpSp>
        <p:nvGrpSpPr>
          <p:cNvPr id="65" name="组合 64"/>
          <p:cNvGrpSpPr/>
          <p:nvPr/>
        </p:nvGrpSpPr>
        <p:grpSpPr>
          <a:xfrm>
            <a:off x="414620" y="142563"/>
            <a:ext cx="502789" cy="453321"/>
            <a:chOff x="5424755" y="1340768"/>
            <a:chExt cx="670560" cy="604586"/>
          </a:xfrm>
        </p:grpSpPr>
        <p:grpSp>
          <p:nvGrpSpPr>
            <p:cNvPr id="66" name="组合 65"/>
            <p:cNvGrpSpPr/>
            <p:nvPr/>
          </p:nvGrpSpPr>
          <p:grpSpPr>
            <a:xfrm>
              <a:off x="5424755" y="1340768"/>
              <a:ext cx="670560" cy="604586"/>
              <a:chOff x="3720691" y="2824413"/>
              <a:chExt cx="1341120" cy="1209172"/>
            </a:xfrm>
          </p:grpSpPr>
          <p:sp>
            <p:nvSpPr>
              <p:cNvPr id="69" name="Freeform 5"/>
              <p:cNvSpPr/>
              <p:nvPr/>
            </p:nvSpPr>
            <p:spPr bwMode="auto">
              <a:xfrm rot="1855731">
                <a:off x="3720691" y="2824413"/>
                <a:ext cx="1341120" cy="1209172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16200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190500" dist="1143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73" name="Freeform 5"/>
              <p:cNvSpPr/>
              <p:nvPr/>
            </p:nvSpPr>
            <p:spPr bwMode="auto">
              <a:xfrm rot="1855731">
                <a:off x="3764581" y="2863367"/>
                <a:ext cx="1264630" cy="1140208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21594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</p:grpSp>
        <p:sp>
          <p:nvSpPr>
            <p:cNvPr id="67" name="Freeform 5"/>
            <p:cNvSpPr/>
            <p:nvPr/>
          </p:nvSpPr>
          <p:spPr bwMode="auto">
            <a:xfrm rot="1855731">
              <a:off x="5470180" y="1383052"/>
              <a:ext cx="576760" cy="52001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noFill/>
            <a:ln w="9525" cap="flat">
              <a:solidFill>
                <a:srgbClr val="414455"/>
              </a:solidFill>
              <a:prstDash val="sysDash"/>
              <a:miter lim="800000"/>
            </a:ln>
            <a:effectLst/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</p:grpSp>
      <p:pic>
        <p:nvPicPr>
          <p:cNvPr id="2" name="图片 1" descr="00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0535" y="179070"/>
            <a:ext cx="388620" cy="400050"/>
          </a:xfrm>
          <a:prstGeom prst="rect">
            <a:avLst/>
          </a:prstGeom>
        </p:spPr>
      </p:pic>
      <p:grpSp>
        <p:nvGrpSpPr>
          <p:cNvPr id="35" name="组合 34"/>
          <p:cNvGrpSpPr/>
          <p:nvPr/>
        </p:nvGrpSpPr>
        <p:grpSpPr>
          <a:xfrm>
            <a:off x="979805" y="862965"/>
            <a:ext cx="3303905" cy="372745"/>
            <a:chOff x="1543" y="1359"/>
            <a:chExt cx="5203" cy="587"/>
          </a:xfrm>
        </p:grpSpPr>
        <p:sp>
          <p:nvSpPr>
            <p:cNvPr id="3" name="文本框 2"/>
            <p:cNvSpPr txBox="1"/>
            <p:nvPr/>
          </p:nvSpPr>
          <p:spPr>
            <a:xfrm>
              <a:off x="2298" y="1364"/>
              <a:ext cx="4448" cy="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CSS</a:t>
              </a: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命名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4" name="组合 33"/>
            <p:cNvGrpSpPr/>
            <p:nvPr/>
          </p:nvGrpSpPr>
          <p:grpSpPr>
            <a:xfrm>
              <a:off x="1543" y="1359"/>
              <a:ext cx="651" cy="587"/>
              <a:chOff x="7541" y="3259"/>
              <a:chExt cx="1356" cy="1223"/>
            </a:xfrm>
          </p:grpSpPr>
          <p:grpSp>
            <p:nvGrpSpPr>
              <p:cNvPr id="33" name="组合 32"/>
              <p:cNvGrpSpPr/>
              <p:nvPr/>
            </p:nvGrpSpPr>
            <p:grpSpPr>
              <a:xfrm>
                <a:off x="7541" y="3259"/>
                <a:ext cx="1356" cy="1223"/>
                <a:chOff x="7541" y="3259"/>
                <a:chExt cx="1356" cy="1223"/>
              </a:xfrm>
            </p:grpSpPr>
            <p:grpSp>
              <p:nvGrpSpPr>
                <p:cNvPr id="25" name="组合 24"/>
                <p:cNvGrpSpPr/>
                <p:nvPr/>
              </p:nvGrpSpPr>
              <p:grpSpPr>
                <a:xfrm>
                  <a:off x="7541" y="3259"/>
                  <a:ext cx="1356" cy="1223"/>
                  <a:chOff x="3720691" y="2824413"/>
                  <a:chExt cx="1341120" cy="1209172"/>
                </a:xfrm>
              </p:grpSpPr>
              <p:sp>
                <p:nvSpPr>
                  <p:cNvPr id="26" name="Freeform 5"/>
                  <p:cNvSpPr/>
                  <p:nvPr/>
                </p:nvSpPr>
                <p:spPr bwMode="auto">
                  <a:xfrm rot="1855731">
                    <a:off x="3720691" y="2824413"/>
                    <a:ext cx="1341120" cy="1209172"/>
                  </a:xfrm>
                  <a:custGeom>
                    <a:avLst/>
                    <a:gdLst>
                      <a:gd name="T0" fmla="*/ 2151 w 2740"/>
                      <a:gd name="T1" fmla="*/ 2315 h 2446"/>
                      <a:gd name="T2" fmla="*/ 2055 w 2740"/>
                      <a:gd name="T3" fmla="*/ 2410 h 2446"/>
                      <a:gd name="T4" fmla="*/ 1918 w 2740"/>
                      <a:gd name="T5" fmla="*/ 2445 h 2446"/>
                      <a:gd name="T6" fmla="*/ 816 w 2740"/>
                      <a:gd name="T7" fmla="*/ 2445 h 2446"/>
                      <a:gd name="T8" fmla="*/ 685 w 2740"/>
                      <a:gd name="T9" fmla="*/ 2410 h 2446"/>
                      <a:gd name="T10" fmla="*/ 589 w 2740"/>
                      <a:gd name="T11" fmla="*/ 2314 h 2446"/>
                      <a:gd name="T12" fmla="*/ 36 w 2740"/>
                      <a:gd name="T13" fmla="*/ 1356 h 2446"/>
                      <a:gd name="T14" fmla="*/ 0 w 2740"/>
                      <a:gd name="T15" fmla="*/ 1223 h 2446"/>
                      <a:gd name="T16" fmla="*/ 36 w 2740"/>
                      <a:gd name="T17" fmla="*/ 1089 h 2446"/>
                      <a:gd name="T18" fmla="*/ 587 w 2740"/>
                      <a:gd name="T19" fmla="*/ 135 h 2446"/>
                      <a:gd name="T20" fmla="*/ 685 w 2740"/>
                      <a:gd name="T21" fmla="*/ 37 h 2446"/>
                      <a:gd name="T22" fmla="*/ 810 w 2740"/>
                      <a:gd name="T23" fmla="*/ 1 h 2446"/>
                      <a:gd name="T24" fmla="*/ 1916 w 2740"/>
                      <a:gd name="T25" fmla="*/ 1 h 2446"/>
                      <a:gd name="T26" fmla="*/ 2055 w 2740"/>
                      <a:gd name="T27" fmla="*/ 37 h 2446"/>
                      <a:gd name="T28" fmla="*/ 2151 w 2740"/>
                      <a:gd name="T29" fmla="*/ 132 h 2446"/>
                      <a:gd name="T30" fmla="*/ 2702 w 2740"/>
                      <a:gd name="T31" fmla="*/ 1086 h 2446"/>
                      <a:gd name="T32" fmla="*/ 2740 w 2740"/>
                      <a:gd name="T33" fmla="*/ 1223 h 2446"/>
                      <a:gd name="T34" fmla="*/ 2701 w 2740"/>
                      <a:gd name="T35" fmla="*/ 1361 h 2446"/>
                      <a:gd name="T36" fmla="*/ 2151 w 2740"/>
                      <a:gd name="T37" fmla="*/ 2315 h 24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2740" h="2446">
                        <a:moveTo>
                          <a:pt x="2151" y="2315"/>
                        </a:moveTo>
                        <a:cubicBezTo>
                          <a:pt x="2128" y="2353"/>
                          <a:pt x="2096" y="2386"/>
                          <a:pt x="2055" y="2410"/>
                        </a:cubicBezTo>
                        <a:cubicBezTo>
                          <a:pt x="2012" y="2435"/>
                          <a:pt x="1965" y="2446"/>
                          <a:pt x="1918" y="2445"/>
                        </a:cubicBezTo>
                        <a:lnTo>
                          <a:pt x="816" y="2445"/>
                        </a:lnTo>
                        <a:cubicBezTo>
                          <a:pt x="772" y="2445"/>
                          <a:pt x="726" y="2434"/>
                          <a:pt x="685" y="2410"/>
                        </a:cubicBezTo>
                        <a:cubicBezTo>
                          <a:pt x="644" y="2386"/>
                          <a:pt x="611" y="2353"/>
                          <a:pt x="589" y="2314"/>
                        </a:cubicBezTo>
                        <a:lnTo>
                          <a:pt x="36" y="1356"/>
                        </a:lnTo>
                        <a:cubicBezTo>
                          <a:pt x="13" y="1317"/>
                          <a:pt x="0" y="1272"/>
                          <a:pt x="0" y="1223"/>
                        </a:cubicBezTo>
                        <a:cubicBezTo>
                          <a:pt x="0" y="1174"/>
                          <a:pt x="13" y="1129"/>
                          <a:pt x="36" y="1089"/>
                        </a:cubicBezTo>
                        <a:lnTo>
                          <a:pt x="587" y="135"/>
                        </a:lnTo>
                        <a:cubicBezTo>
                          <a:pt x="610" y="96"/>
                          <a:pt x="643" y="61"/>
                          <a:pt x="685" y="37"/>
                        </a:cubicBezTo>
                        <a:cubicBezTo>
                          <a:pt x="724" y="14"/>
                          <a:pt x="767" y="2"/>
                          <a:pt x="810" y="1"/>
                        </a:cubicBezTo>
                        <a:lnTo>
                          <a:pt x="1916" y="1"/>
                        </a:lnTo>
                        <a:cubicBezTo>
                          <a:pt x="1963" y="0"/>
                          <a:pt x="2011" y="11"/>
                          <a:pt x="2055" y="37"/>
                        </a:cubicBezTo>
                        <a:cubicBezTo>
                          <a:pt x="2096" y="60"/>
                          <a:pt x="2129" y="93"/>
                          <a:pt x="2151" y="132"/>
                        </a:cubicBezTo>
                        <a:lnTo>
                          <a:pt x="2702" y="1086"/>
                        </a:lnTo>
                        <a:cubicBezTo>
                          <a:pt x="2726" y="1126"/>
                          <a:pt x="2740" y="1173"/>
                          <a:pt x="2740" y="1223"/>
                        </a:cubicBezTo>
                        <a:cubicBezTo>
                          <a:pt x="2740" y="1274"/>
                          <a:pt x="2726" y="1321"/>
                          <a:pt x="2701" y="1361"/>
                        </a:cubicBezTo>
                        <a:lnTo>
                          <a:pt x="2151" y="231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D3D3D3"/>
                      </a:gs>
                      <a:gs pos="100000">
                        <a:srgbClr val="F9F9F9"/>
                      </a:gs>
                    </a:gsLst>
                    <a:lin ang="16200000" scaled="0"/>
                  </a:gradFill>
                  <a:ln w="12700" cap="flat">
                    <a:noFill/>
                    <a:prstDash val="solid"/>
                    <a:miter lim="800000"/>
                  </a:ln>
                  <a:effectLst>
                    <a:outerShdw blurRad="190500" dist="1143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vert="horz" wrap="square" lIns="68562" tIns="34281" rIns="68562" bIns="34281" numCol="1" anchor="t" anchorCtr="0" compatLnSpc="1"/>
                  <a:lstStyle/>
                  <a:p>
                    <a:endParaRPr lang="zh-CN" altLang="en-US" sz="1350"/>
                  </a:p>
                </p:txBody>
              </p:sp>
              <p:sp>
                <p:nvSpPr>
                  <p:cNvPr id="27" name="Freeform 5"/>
                  <p:cNvSpPr/>
                  <p:nvPr/>
                </p:nvSpPr>
                <p:spPr bwMode="auto">
                  <a:xfrm rot="1855731">
                    <a:off x="3764587" y="2864004"/>
                    <a:ext cx="1264630" cy="1140206"/>
                  </a:xfrm>
                  <a:custGeom>
                    <a:avLst/>
                    <a:gdLst>
                      <a:gd name="T0" fmla="*/ 2151 w 2740"/>
                      <a:gd name="T1" fmla="*/ 2315 h 2446"/>
                      <a:gd name="T2" fmla="*/ 2055 w 2740"/>
                      <a:gd name="T3" fmla="*/ 2410 h 2446"/>
                      <a:gd name="T4" fmla="*/ 1918 w 2740"/>
                      <a:gd name="T5" fmla="*/ 2445 h 2446"/>
                      <a:gd name="T6" fmla="*/ 816 w 2740"/>
                      <a:gd name="T7" fmla="*/ 2445 h 2446"/>
                      <a:gd name="T8" fmla="*/ 685 w 2740"/>
                      <a:gd name="T9" fmla="*/ 2410 h 2446"/>
                      <a:gd name="T10" fmla="*/ 589 w 2740"/>
                      <a:gd name="T11" fmla="*/ 2314 h 2446"/>
                      <a:gd name="T12" fmla="*/ 36 w 2740"/>
                      <a:gd name="T13" fmla="*/ 1356 h 2446"/>
                      <a:gd name="T14" fmla="*/ 0 w 2740"/>
                      <a:gd name="T15" fmla="*/ 1223 h 2446"/>
                      <a:gd name="T16" fmla="*/ 36 w 2740"/>
                      <a:gd name="T17" fmla="*/ 1089 h 2446"/>
                      <a:gd name="T18" fmla="*/ 587 w 2740"/>
                      <a:gd name="T19" fmla="*/ 135 h 2446"/>
                      <a:gd name="T20" fmla="*/ 685 w 2740"/>
                      <a:gd name="T21" fmla="*/ 37 h 2446"/>
                      <a:gd name="T22" fmla="*/ 810 w 2740"/>
                      <a:gd name="T23" fmla="*/ 1 h 2446"/>
                      <a:gd name="T24" fmla="*/ 1916 w 2740"/>
                      <a:gd name="T25" fmla="*/ 1 h 2446"/>
                      <a:gd name="T26" fmla="*/ 2055 w 2740"/>
                      <a:gd name="T27" fmla="*/ 37 h 2446"/>
                      <a:gd name="T28" fmla="*/ 2151 w 2740"/>
                      <a:gd name="T29" fmla="*/ 132 h 2446"/>
                      <a:gd name="T30" fmla="*/ 2702 w 2740"/>
                      <a:gd name="T31" fmla="*/ 1086 h 2446"/>
                      <a:gd name="T32" fmla="*/ 2740 w 2740"/>
                      <a:gd name="T33" fmla="*/ 1223 h 2446"/>
                      <a:gd name="T34" fmla="*/ 2701 w 2740"/>
                      <a:gd name="T35" fmla="*/ 1361 h 2446"/>
                      <a:gd name="T36" fmla="*/ 2151 w 2740"/>
                      <a:gd name="T37" fmla="*/ 2315 h 24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2740" h="2446">
                        <a:moveTo>
                          <a:pt x="2151" y="2315"/>
                        </a:moveTo>
                        <a:cubicBezTo>
                          <a:pt x="2128" y="2353"/>
                          <a:pt x="2096" y="2386"/>
                          <a:pt x="2055" y="2410"/>
                        </a:cubicBezTo>
                        <a:cubicBezTo>
                          <a:pt x="2012" y="2435"/>
                          <a:pt x="1965" y="2446"/>
                          <a:pt x="1918" y="2445"/>
                        </a:cubicBezTo>
                        <a:lnTo>
                          <a:pt x="816" y="2445"/>
                        </a:lnTo>
                        <a:cubicBezTo>
                          <a:pt x="772" y="2445"/>
                          <a:pt x="726" y="2434"/>
                          <a:pt x="685" y="2410"/>
                        </a:cubicBezTo>
                        <a:cubicBezTo>
                          <a:pt x="644" y="2386"/>
                          <a:pt x="611" y="2353"/>
                          <a:pt x="589" y="2314"/>
                        </a:cubicBezTo>
                        <a:lnTo>
                          <a:pt x="36" y="1356"/>
                        </a:lnTo>
                        <a:cubicBezTo>
                          <a:pt x="13" y="1317"/>
                          <a:pt x="0" y="1272"/>
                          <a:pt x="0" y="1223"/>
                        </a:cubicBezTo>
                        <a:cubicBezTo>
                          <a:pt x="0" y="1174"/>
                          <a:pt x="13" y="1129"/>
                          <a:pt x="36" y="1089"/>
                        </a:cubicBezTo>
                        <a:lnTo>
                          <a:pt x="587" y="135"/>
                        </a:lnTo>
                        <a:cubicBezTo>
                          <a:pt x="610" y="96"/>
                          <a:pt x="643" y="61"/>
                          <a:pt x="685" y="37"/>
                        </a:cubicBezTo>
                        <a:cubicBezTo>
                          <a:pt x="724" y="14"/>
                          <a:pt x="767" y="2"/>
                          <a:pt x="810" y="1"/>
                        </a:cubicBezTo>
                        <a:lnTo>
                          <a:pt x="1916" y="1"/>
                        </a:lnTo>
                        <a:cubicBezTo>
                          <a:pt x="1963" y="0"/>
                          <a:pt x="2011" y="11"/>
                          <a:pt x="2055" y="37"/>
                        </a:cubicBezTo>
                        <a:cubicBezTo>
                          <a:pt x="2096" y="60"/>
                          <a:pt x="2129" y="93"/>
                          <a:pt x="2151" y="132"/>
                        </a:cubicBezTo>
                        <a:lnTo>
                          <a:pt x="2702" y="1086"/>
                        </a:lnTo>
                        <a:cubicBezTo>
                          <a:pt x="2726" y="1126"/>
                          <a:pt x="2740" y="1173"/>
                          <a:pt x="2740" y="1223"/>
                        </a:cubicBezTo>
                        <a:cubicBezTo>
                          <a:pt x="2740" y="1274"/>
                          <a:pt x="2726" y="1321"/>
                          <a:pt x="2701" y="1361"/>
                        </a:cubicBezTo>
                        <a:lnTo>
                          <a:pt x="2151" y="231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D3D3D3"/>
                      </a:gs>
                      <a:gs pos="100000">
                        <a:srgbClr val="F9F9F9"/>
                      </a:gs>
                    </a:gsLst>
                    <a:lin ang="21594000" scaled="0"/>
                  </a:gradFill>
                  <a:ln w="12700" cap="flat">
                    <a:noFill/>
                    <a:prstDash val="solid"/>
                    <a:miter lim="800000"/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vert="horz" wrap="square" lIns="68562" tIns="34281" rIns="68562" bIns="34281" numCol="1" anchor="t" anchorCtr="0" compatLnSpc="1"/>
                  <a:lstStyle/>
                  <a:p>
                    <a:endParaRPr lang="zh-CN" altLang="en-US" sz="1350"/>
                  </a:p>
                </p:txBody>
              </p:sp>
            </p:grpSp>
            <p:sp>
              <p:nvSpPr>
                <p:cNvPr id="28" name="Freeform 5"/>
                <p:cNvSpPr/>
                <p:nvPr/>
              </p:nvSpPr>
              <p:spPr bwMode="auto">
                <a:xfrm rot="1855731">
                  <a:off x="7634" y="3343"/>
                  <a:ext cx="1171" cy="1055"/>
                </a:xfrm>
                <a:custGeom>
                  <a:avLst/>
                  <a:gdLst>
                    <a:gd name="T0" fmla="*/ 2151 w 2740"/>
                    <a:gd name="T1" fmla="*/ 2315 h 2446"/>
                    <a:gd name="T2" fmla="*/ 2055 w 2740"/>
                    <a:gd name="T3" fmla="*/ 2410 h 2446"/>
                    <a:gd name="T4" fmla="*/ 1918 w 2740"/>
                    <a:gd name="T5" fmla="*/ 2445 h 2446"/>
                    <a:gd name="T6" fmla="*/ 816 w 2740"/>
                    <a:gd name="T7" fmla="*/ 2445 h 2446"/>
                    <a:gd name="T8" fmla="*/ 685 w 2740"/>
                    <a:gd name="T9" fmla="*/ 2410 h 2446"/>
                    <a:gd name="T10" fmla="*/ 589 w 2740"/>
                    <a:gd name="T11" fmla="*/ 2314 h 2446"/>
                    <a:gd name="T12" fmla="*/ 36 w 2740"/>
                    <a:gd name="T13" fmla="*/ 1356 h 2446"/>
                    <a:gd name="T14" fmla="*/ 0 w 2740"/>
                    <a:gd name="T15" fmla="*/ 1223 h 2446"/>
                    <a:gd name="T16" fmla="*/ 36 w 2740"/>
                    <a:gd name="T17" fmla="*/ 1089 h 2446"/>
                    <a:gd name="T18" fmla="*/ 587 w 2740"/>
                    <a:gd name="T19" fmla="*/ 135 h 2446"/>
                    <a:gd name="T20" fmla="*/ 685 w 2740"/>
                    <a:gd name="T21" fmla="*/ 37 h 2446"/>
                    <a:gd name="T22" fmla="*/ 810 w 2740"/>
                    <a:gd name="T23" fmla="*/ 1 h 2446"/>
                    <a:gd name="T24" fmla="*/ 1916 w 2740"/>
                    <a:gd name="T25" fmla="*/ 1 h 2446"/>
                    <a:gd name="T26" fmla="*/ 2055 w 2740"/>
                    <a:gd name="T27" fmla="*/ 37 h 2446"/>
                    <a:gd name="T28" fmla="*/ 2151 w 2740"/>
                    <a:gd name="T29" fmla="*/ 132 h 2446"/>
                    <a:gd name="T30" fmla="*/ 2702 w 2740"/>
                    <a:gd name="T31" fmla="*/ 1086 h 2446"/>
                    <a:gd name="T32" fmla="*/ 2740 w 2740"/>
                    <a:gd name="T33" fmla="*/ 1223 h 2446"/>
                    <a:gd name="T34" fmla="*/ 2701 w 2740"/>
                    <a:gd name="T35" fmla="*/ 1361 h 2446"/>
                    <a:gd name="T36" fmla="*/ 2151 w 2740"/>
                    <a:gd name="T37" fmla="*/ 2315 h 24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740" h="2446">
                      <a:moveTo>
                        <a:pt x="2151" y="2315"/>
                      </a:moveTo>
                      <a:cubicBezTo>
                        <a:pt x="2128" y="2353"/>
                        <a:pt x="2096" y="2386"/>
                        <a:pt x="2055" y="2410"/>
                      </a:cubicBezTo>
                      <a:cubicBezTo>
                        <a:pt x="2012" y="2435"/>
                        <a:pt x="1965" y="2446"/>
                        <a:pt x="1918" y="2445"/>
                      </a:cubicBezTo>
                      <a:lnTo>
                        <a:pt x="816" y="2445"/>
                      </a:lnTo>
                      <a:cubicBezTo>
                        <a:pt x="772" y="2445"/>
                        <a:pt x="726" y="2434"/>
                        <a:pt x="685" y="2410"/>
                      </a:cubicBezTo>
                      <a:cubicBezTo>
                        <a:pt x="644" y="2386"/>
                        <a:pt x="611" y="2353"/>
                        <a:pt x="589" y="2314"/>
                      </a:cubicBezTo>
                      <a:lnTo>
                        <a:pt x="36" y="1356"/>
                      </a:lnTo>
                      <a:cubicBezTo>
                        <a:pt x="13" y="1317"/>
                        <a:pt x="0" y="1272"/>
                        <a:pt x="0" y="1223"/>
                      </a:cubicBezTo>
                      <a:cubicBezTo>
                        <a:pt x="0" y="1174"/>
                        <a:pt x="13" y="1129"/>
                        <a:pt x="36" y="1089"/>
                      </a:cubicBezTo>
                      <a:lnTo>
                        <a:pt x="587" y="135"/>
                      </a:lnTo>
                      <a:cubicBezTo>
                        <a:pt x="610" y="96"/>
                        <a:pt x="643" y="61"/>
                        <a:pt x="685" y="37"/>
                      </a:cubicBezTo>
                      <a:cubicBezTo>
                        <a:pt x="724" y="14"/>
                        <a:pt x="767" y="2"/>
                        <a:pt x="810" y="1"/>
                      </a:cubicBezTo>
                      <a:lnTo>
                        <a:pt x="1916" y="1"/>
                      </a:lnTo>
                      <a:cubicBezTo>
                        <a:pt x="1963" y="0"/>
                        <a:pt x="2011" y="11"/>
                        <a:pt x="2055" y="37"/>
                      </a:cubicBezTo>
                      <a:cubicBezTo>
                        <a:pt x="2096" y="60"/>
                        <a:pt x="2129" y="93"/>
                        <a:pt x="2151" y="132"/>
                      </a:cubicBezTo>
                      <a:lnTo>
                        <a:pt x="2702" y="1086"/>
                      </a:lnTo>
                      <a:cubicBezTo>
                        <a:pt x="2726" y="1126"/>
                        <a:pt x="2740" y="1173"/>
                        <a:pt x="2740" y="1223"/>
                      </a:cubicBezTo>
                      <a:cubicBezTo>
                        <a:pt x="2740" y="1274"/>
                        <a:pt x="2726" y="1321"/>
                        <a:pt x="2701" y="1361"/>
                      </a:cubicBezTo>
                      <a:lnTo>
                        <a:pt x="2151" y="2315"/>
                      </a:lnTo>
                      <a:close/>
                    </a:path>
                  </a:pathLst>
                </a:custGeom>
                <a:noFill/>
                <a:ln w="9525" cap="flat">
                  <a:solidFill>
                    <a:srgbClr val="414455"/>
                  </a:solidFill>
                  <a:prstDash val="sysDash"/>
                  <a:miter lim="800000"/>
                </a:ln>
                <a:effectLst/>
              </p:spPr>
              <p:txBody>
                <a:bodyPr vert="horz" wrap="square" lIns="68562" tIns="34281" rIns="68562" bIns="34281" numCol="1" anchor="t" anchorCtr="0" compatLnSpc="1"/>
                <a:lstStyle/>
                <a:p>
                  <a:endParaRPr lang="zh-CN" altLang="en-US" sz="1350"/>
                </a:p>
              </p:txBody>
            </p:sp>
          </p:grpSp>
          <p:grpSp>
            <p:nvGrpSpPr>
              <p:cNvPr id="4" name="组合 3"/>
              <p:cNvGrpSpPr/>
              <p:nvPr/>
            </p:nvGrpSpPr>
            <p:grpSpPr>
              <a:xfrm>
                <a:off x="7921" y="3535"/>
                <a:ext cx="626" cy="627"/>
                <a:chOff x="11986" y="3265"/>
                <a:chExt cx="869" cy="870"/>
              </a:xfrm>
              <a:solidFill>
                <a:srgbClr val="414455"/>
              </a:solidFill>
            </p:grpSpPr>
            <p:sp>
              <p:nvSpPr>
                <p:cNvPr id="51" name="Freeform 51"/>
                <p:cNvSpPr/>
                <p:nvPr/>
              </p:nvSpPr>
              <p:spPr bwMode="auto">
                <a:xfrm>
                  <a:off x="12333" y="3618"/>
                  <a:ext cx="255" cy="255"/>
                </a:xfrm>
                <a:custGeom>
                  <a:avLst/>
                  <a:gdLst>
                    <a:gd name="T0" fmla="*/ 56 w 56"/>
                    <a:gd name="T1" fmla="*/ 18 h 56"/>
                    <a:gd name="T2" fmla="*/ 56 w 56"/>
                    <a:gd name="T3" fmla="*/ 17 h 56"/>
                    <a:gd name="T4" fmla="*/ 38 w 56"/>
                    <a:gd name="T5" fmla="*/ 0 h 56"/>
                    <a:gd name="T6" fmla="*/ 37 w 56"/>
                    <a:gd name="T7" fmla="*/ 0 h 56"/>
                    <a:gd name="T8" fmla="*/ 0 w 56"/>
                    <a:gd name="T9" fmla="*/ 37 h 56"/>
                    <a:gd name="T10" fmla="*/ 0 w 56"/>
                    <a:gd name="T11" fmla="*/ 38 h 56"/>
                    <a:gd name="T12" fmla="*/ 17 w 56"/>
                    <a:gd name="T13" fmla="*/ 55 h 56"/>
                    <a:gd name="T14" fmla="*/ 18 w 56"/>
                    <a:gd name="T15" fmla="*/ 56 h 56"/>
                    <a:gd name="T16" fmla="*/ 19 w 56"/>
                    <a:gd name="T17" fmla="*/ 55 h 56"/>
                    <a:gd name="T18" fmla="*/ 56 w 56"/>
                    <a:gd name="T19" fmla="*/ 19 h 56"/>
                    <a:gd name="T20" fmla="*/ 56 w 56"/>
                    <a:gd name="T21" fmla="*/ 18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56" h="56">
                      <a:moveTo>
                        <a:pt x="56" y="18"/>
                      </a:moveTo>
                      <a:cubicBezTo>
                        <a:pt x="56" y="18"/>
                        <a:pt x="56" y="17"/>
                        <a:pt x="56" y="17"/>
                      </a:cubicBezTo>
                      <a:cubicBezTo>
                        <a:pt x="38" y="0"/>
                        <a:pt x="38" y="0"/>
                        <a:pt x="38" y="0"/>
                      </a:cubicBezTo>
                      <a:cubicBezTo>
                        <a:pt x="38" y="0"/>
                        <a:pt x="37" y="0"/>
                        <a:pt x="37" y="0"/>
                      </a:cubicBezTo>
                      <a:cubicBezTo>
                        <a:pt x="0" y="37"/>
                        <a:pt x="0" y="37"/>
                        <a:pt x="0" y="37"/>
                      </a:cubicBezTo>
                      <a:cubicBezTo>
                        <a:pt x="0" y="37"/>
                        <a:pt x="0" y="38"/>
                        <a:pt x="0" y="38"/>
                      </a:cubicBezTo>
                      <a:cubicBezTo>
                        <a:pt x="17" y="55"/>
                        <a:pt x="17" y="55"/>
                        <a:pt x="17" y="55"/>
                      </a:cubicBezTo>
                      <a:cubicBezTo>
                        <a:pt x="18" y="56"/>
                        <a:pt x="18" y="56"/>
                        <a:pt x="18" y="56"/>
                      </a:cubicBezTo>
                      <a:cubicBezTo>
                        <a:pt x="18" y="56"/>
                        <a:pt x="19" y="56"/>
                        <a:pt x="19" y="55"/>
                      </a:cubicBezTo>
                      <a:cubicBezTo>
                        <a:pt x="56" y="19"/>
                        <a:pt x="56" y="19"/>
                        <a:pt x="56" y="19"/>
                      </a:cubicBezTo>
                      <a:cubicBezTo>
                        <a:pt x="56" y="19"/>
                        <a:pt x="56" y="18"/>
                        <a:pt x="56" y="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2" name="Freeform 52"/>
                <p:cNvSpPr/>
                <p:nvPr/>
              </p:nvSpPr>
              <p:spPr bwMode="auto">
                <a:xfrm>
                  <a:off x="11986" y="3265"/>
                  <a:ext cx="492" cy="498"/>
                </a:xfrm>
                <a:custGeom>
                  <a:avLst/>
                  <a:gdLst>
                    <a:gd name="T0" fmla="*/ 108 w 109"/>
                    <a:gd name="T1" fmla="*/ 68 h 110"/>
                    <a:gd name="T2" fmla="*/ 41 w 109"/>
                    <a:gd name="T3" fmla="*/ 1 h 110"/>
                    <a:gd name="T4" fmla="*/ 40 w 109"/>
                    <a:gd name="T5" fmla="*/ 1 h 110"/>
                    <a:gd name="T6" fmla="*/ 0 w 109"/>
                    <a:gd name="T7" fmla="*/ 41 h 110"/>
                    <a:gd name="T8" fmla="*/ 0 w 109"/>
                    <a:gd name="T9" fmla="*/ 41 h 110"/>
                    <a:gd name="T10" fmla="*/ 0 w 109"/>
                    <a:gd name="T11" fmla="*/ 42 h 110"/>
                    <a:gd name="T12" fmla="*/ 67 w 109"/>
                    <a:gd name="T13" fmla="*/ 109 h 110"/>
                    <a:gd name="T14" fmla="*/ 68 w 109"/>
                    <a:gd name="T15" fmla="*/ 110 h 110"/>
                    <a:gd name="T16" fmla="*/ 68 w 109"/>
                    <a:gd name="T17" fmla="*/ 109 h 110"/>
                    <a:gd name="T18" fmla="*/ 108 w 109"/>
                    <a:gd name="T19" fmla="*/ 69 h 110"/>
                    <a:gd name="T20" fmla="*/ 108 w 109"/>
                    <a:gd name="T21" fmla="*/ 68 h 1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09" h="110">
                      <a:moveTo>
                        <a:pt x="108" y="68"/>
                      </a:moveTo>
                      <a:cubicBezTo>
                        <a:pt x="41" y="1"/>
                        <a:pt x="41" y="1"/>
                        <a:pt x="41" y="1"/>
                      </a:cubicBezTo>
                      <a:cubicBezTo>
                        <a:pt x="41" y="0"/>
                        <a:pt x="40" y="0"/>
                        <a:pt x="40" y="1"/>
                      </a:cubicBezTo>
                      <a:cubicBezTo>
                        <a:pt x="0" y="41"/>
                        <a:pt x="0" y="41"/>
                        <a:pt x="0" y="41"/>
                      </a:cubicBezTo>
                      <a:cubicBezTo>
                        <a:pt x="0" y="41"/>
                        <a:pt x="0" y="41"/>
                        <a:pt x="0" y="41"/>
                      </a:cubicBezTo>
                      <a:cubicBezTo>
                        <a:pt x="0" y="42"/>
                        <a:pt x="0" y="42"/>
                        <a:pt x="0" y="42"/>
                      </a:cubicBezTo>
                      <a:cubicBezTo>
                        <a:pt x="67" y="109"/>
                        <a:pt x="67" y="109"/>
                        <a:pt x="67" y="109"/>
                      </a:cubicBezTo>
                      <a:cubicBezTo>
                        <a:pt x="67" y="109"/>
                        <a:pt x="67" y="110"/>
                        <a:pt x="68" y="110"/>
                      </a:cubicBezTo>
                      <a:cubicBezTo>
                        <a:pt x="68" y="110"/>
                        <a:pt x="68" y="109"/>
                        <a:pt x="68" y="109"/>
                      </a:cubicBezTo>
                      <a:cubicBezTo>
                        <a:pt x="108" y="69"/>
                        <a:pt x="108" y="69"/>
                        <a:pt x="108" y="69"/>
                      </a:cubicBezTo>
                      <a:cubicBezTo>
                        <a:pt x="109" y="69"/>
                        <a:pt x="109" y="68"/>
                        <a:pt x="108" y="6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3" name="Freeform 53"/>
                <p:cNvSpPr>
                  <a:spLocks noEditPoints="1"/>
                </p:cNvSpPr>
                <p:nvPr/>
              </p:nvSpPr>
              <p:spPr bwMode="auto">
                <a:xfrm>
                  <a:off x="12451" y="3735"/>
                  <a:ext cx="405" cy="400"/>
                </a:xfrm>
                <a:custGeom>
                  <a:avLst/>
                  <a:gdLst>
                    <a:gd name="T0" fmla="*/ 88 w 89"/>
                    <a:gd name="T1" fmla="*/ 81 h 88"/>
                    <a:gd name="T2" fmla="*/ 69 w 89"/>
                    <a:gd name="T3" fmla="*/ 25 h 88"/>
                    <a:gd name="T4" fmla="*/ 68 w 89"/>
                    <a:gd name="T5" fmla="*/ 24 h 88"/>
                    <a:gd name="T6" fmla="*/ 35 w 89"/>
                    <a:gd name="T7" fmla="*/ 0 h 88"/>
                    <a:gd name="T8" fmla="*/ 33 w 89"/>
                    <a:gd name="T9" fmla="*/ 0 h 88"/>
                    <a:gd name="T10" fmla="*/ 0 w 89"/>
                    <a:gd name="T11" fmla="*/ 33 h 88"/>
                    <a:gd name="T12" fmla="*/ 0 w 89"/>
                    <a:gd name="T13" fmla="*/ 35 h 88"/>
                    <a:gd name="T14" fmla="*/ 24 w 89"/>
                    <a:gd name="T15" fmla="*/ 68 h 88"/>
                    <a:gd name="T16" fmla="*/ 25 w 89"/>
                    <a:gd name="T17" fmla="*/ 69 h 88"/>
                    <a:gd name="T18" fmla="*/ 81 w 89"/>
                    <a:gd name="T19" fmla="*/ 88 h 88"/>
                    <a:gd name="T20" fmla="*/ 81 w 89"/>
                    <a:gd name="T21" fmla="*/ 88 h 88"/>
                    <a:gd name="T22" fmla="*/ 82 w 89"/>
                    <a:gd name="T23" fmla="*/ 88 h 88"/>
                    <a:gd name="T24" fmla="*/ 88 w 89"/>
                    <a:gd name="T25" fmla="*/ 82 h 88"/>
                    <a:gd name="T26" fmla="*/ 88 w 89"/>
                    <a:gd name="T27" fmla="*/ 81 h 88"/>
                    <a:gd name="T28" fmla="*/ 51 w 89"/>
                    <a:gd name="T29" fmla="*/ 51 h 88"/>
                    <a:gd name="T30" fmla="*/ 38 w 89"/>
                    <a:gd name="T31" fmla="*/ 51 h 88"/>
                    <a:gd name="T32" fmla="*/ 36 w 89"/>
                    <a:gd name="T33" fmla="*/ 44 h 88"/>
                    <a:gd name="T34" fmla="*/ 38 w 89"/>
                    <a:gd name="T35" fmla="*/ 38 h 88"/>
                    <a:gd name="T36" fmla="*/ 45 w 89"/>
                    <a:gd name="T37" fmla="*/ 35 h 88"/>
                    <a:gd name="T38" fmla="*/ 51 w 89"/>
                    <a:gd name="T39" fmla="*/ 38 h 88"/>
                    <a:gd name="T40" fmla="*/ 51 w 89"/>
                    <a:gd name="T41" fmla="*/ 51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89" h="88">
                      <a:moveTo>
                        <a:pt x="88" y="81"/>
                      </a:moveTo>
                      <a:cubicBezTo>
                        <a:pt x="88" y="80"/>
                        <a:pt x="74" y="64"/>
                        <a:pt x="69" y="25"/>
                      </a:cubicBezTo>
                      <a:cubicBezTo>
                        <a:pt x="69" y="24"/>
                        <a:pt x="69" y="24"/>
                        <a:pt x="68" y="24"/>
                      </a:cubicBezTo>
                      <a:cubicBezTo>
                        <a:pt x="68" y="24"/>
                        <a:pt x="55" y="20"/>
                        <a:pt x="35" y="0"/>
                      </a:cubicBezTo>
                      <a:cubicBezTo>
                        <a:pt x="34" y="0"/>
                        <a:pt x="34" y="0"/>
                        <a:pt x="33" y="0"/>
                      </a:cubicBezTo>
                      <a:cubicBezTo>
                        <a:pt x="0" y="33"/>
                        <a:pt x="0" y="33"/>
                        <a:pt x="0" y="33"/>
                      </a:cubicBezTo>
                      <a:cubicBezTo>
                        <a:pt x="0" y="34"/>
                        <a:pt x="0" y="34"/>
                        <a:pt x="0" y="35"/>
                      </a:cubicBezTo>
                      <a:cubicBezTo>
                        <a:pt x="21" y="55"/>
                        <a:pt x="24" y="68"/>
                        <a:pt x="24" y="68"/>
                      </a:cubicBezTo>
                      <a:cubicBezTo>
                        <a:pt x="24" y="68"/>
                        <a:pt x="24" y="69"/>
                        <a:pt x="25" y="69"/>
                      </a:cubicBezTo>
                      <a:cubicBezTo>
                        <a:pt x="64" y="74"/>
                        <a:pt x="81" y="88"/>
                        <a:pt x="81" y="88"/>
                      </a:cubicBezTo>
                      <a:cubicBezTo>
                        <a:pt x="81" y="88"/>
                        <a:pt x="81" y="88"/>
                        <a:pt x="81" y="88"/>
                      </a:cubicBezTo>
                      <a:cubicBezTo>
                        <a:pt x="82" y="88"/>
                        <a:pt x="82" y="88"/>
                        <a:pt x="82" y="88"/>
                      </a:cubicBezTo>
                      <a:cubicBezTo>
                        <a:pt x="88" y="82"/>
                        <a:pt x="88" y="82"/>
                        <a:pt x="88" y="82"/>
                      </a:cubicBezTo>
                      <a:cubicBezTo>
                        <a:pt x="89" y="82"/>
                        <a:pt x="89" y="81"/>
                        <a:pt x="88" y="81"/>
                      </a:cubicBezTo>
                      <a:close/>
                      <a:moveTo>
                        <a:pt x="51" y="51"/>
                      </a:moveTo>
                      <a:cubicBezTo>
                        <a:pt x="48" y="54"/>
                        <a:pt x="42" y="54"/>
                        <a:pt x="38" y="51"/>
                      </a:cubicBezTo>
                      <a:cubicBezTo>
                        <a:pt x="37" y="49"/>
                        <a:pt x="36" y="47"/>
                        <a:pt x="36" y="44"/>
                      </a:cubicBezTo>
                      <a:cubicBezTo>
                        <a:pt x="36" y="42"/>
                        <a:pt x="37" y="40"/>
                        <a:pt x="38" y="38"/>
                      </a:cubicBezTo>
                      <a:cubicBezTo>
                        <a:pt x="40" y="36"/>
                        <a:pt x="42" y="35"/>
                        <a:pt x="45" y="35"/>
                      </a:cubicBezTo>
                      <a:cubicBezTo>
                        <a:pt x="47" y="35"/>
                        <a:pt x="49" y="36"/>
                        <a:pt x="51" y="38"/>
                      </a:cubicBezTo>
                      <a:cubicBezTo>
                        <a:pt x="54" y="42"/>
                        <a:pt x="54" y="47"/>
                        <a:pt x="51" y="5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29" name="文本框 28"/>
          <p:cNvSpPr txBox="1"/>
          <p:nvPr/>
        </p:nvSpPr>
        <p:spPr>
          <a:xfrm>
            <a:off x="1006366" y="1491630"/>
            <a:ext cx="70944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书写规范：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、命名小写，不用下划线</a:t>
            </a:r>
            <a:r>
              <a:rPr lang="en-US" altLang="zh-CN" dirty="0"/>
              <a:t>_</a:t>
            </a:r>
            <a:r>
              <a:rPr lang="zh-CN" altLang="en-US" dirty="0"/>
              <a:t>，与</a:t>
            </a:r>
            <a:r>
              <a:rPr lang="en-US" altLang="zh-CN" dirty="0" err="1"/>
              <a:t>js</a:t>
            </a:r>
            <a:r>
              <a:rPr lang="zh-CN" altLang="en-US" dirty="0"/>
              <a:t>区分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、尽量用能看懂的英文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、颜色</a:t>
            </a:r>
            <a:r>
              <a:rPr lang="en-US" altLang="zh-CN" dirty="0"/>
              <a:t>#</a:t>
            </a:r>
            <a:r>
              <a:rPr lang="en-US" altLang="zh-CN" dirty="0" err="1"/>
              <a:t>ccbbaa</a:t>
            </a:r>
            <a:r>
              <a:rPr lang="zh-CN" altLang="en-US" dirty="0"/>
              <a:t>，写成</a:t>
            </a:r>
            <a:r>
              <a:rPr lang="en-US" altLang="zh-CN" dirty="0"/>
              <a:t>#</a:t>
            </a:r>
            <a:r>
              <a:rPr lang="en-US" altLang="zh-CN" dirty="0" err="1"/>
              <a:t>cba</a:t>
            </a:r>
            <a:endParaRPr lang="en-US" altLang="zh-CN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文本框 9"/>
          <p:cNvSpPr txBox="1"/>
          <p:nvPr/>
        </p:nvSpPr>
        <p:spPr>
          <a:xfrm>
            <a:off x="1007970" y="231626"/>
            <a:ext cx="1403790" cy="259671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/>
            <a:r>
              <a:rPr lang="zh-CN" altLang="en-US" sz="135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直播</a:t>
            </a:r>
            <a:endParaRPr lang="zh-CN" altLang="en-US" sz="1350" dirty="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4" name="直接连接符 123"/>
          <p:cNvCxnSpPr/>
          <p:nvPr/>
        </p:nvCxnSpPr>
        <p:spPr>
          <a:xfrm>
            <a:off x="1006366" y="501586"/>
            <a:ext cx="7291077" cy="0"/>
          </a:xfrm>
          <a:prstGeom prst="line">
            <a:avLst/>
          </a:prstGeom>
          <a:ln>
            <a:solidFill>
              <a:srgbClr val="41445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5" name="组合 124"/>
          <p:cNvGrpSpPr/>
          <p:nvPr/>
        </p:nvGrpSpPr>
        <p:grpSpPr>
          <a:xfrm>
            <a:off x="8427406" y="345603"/>
            <a:ext cx="193989" cy="174903"/>
            <a:chOff x="3720691" y="2824413"/>
            <a:chExt cx="1341120" cy="1209172"/>
          </a:xfrm>
        </p:grpSpPr>
        <p:sp>
          <p:nvSpPr>
            <p:cNvPr id="126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  <p:sp>
          <p:nvSpPr>
            <p:cNvPr id="127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</p:grpSp>
      <p:grpSp>
        <p:nvGrpSpPr>
          <p:cNvPr id="65" name="组合 64"/>
          <p:cNvGrpSpPr/>
          <p:nvPr/>
        </p:nvGrpSpPr>
        <p:grpSpPr>
          <a:xfrm>
            <a:off x="414620" y="142563"/>
            <a:ext cx="502789" cy="453321"/>
            <a:chOff x="5424755" y="1340768"/>
            <a:chExt cx="670560" cy="604586"/>
          </a:xfrm>
        </p:grpSpPr>
        <p:grpSp>
          <p:nvGrpSpPr>
            <p:cNvPr id="66" name="组合 65"/>
            <p:cNvGrpSpPr/>
            <p:nvPr/>
          </p:nvGrpSpPr>
          <p:grpSpPr>
            <a:xfrm>
              <a:off x="5424755" y="1340768"/>
              <a:ext cx="670560" cy="604586"/>
              <a:chOff x="3720691" y="2824413"/>
              <a:chExt cx="1341120" cy="1209172"/>
            </a:xfrm>
          </p:grpSpPr>
          <p:sp>
            <p:nvSpPr>
              <p:cNvPr id="69" name="Freeform 5"/>
              <p:cNvSpPr/>
              <p:nvPr/>
            </p:nvSpPr>
            <p:spPr bwMode="auto">
              <a:xfrm rot="1855731">
                <a:off x="3720691" y="2824413"/>
                <a:ext cx="1341120" cy="1209172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16200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190500" dist="1143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73" name="Freeform 5"/>
              <p:cNvSpPr/>
              <p:nvPr/>
            </p:nvSpPr>
            <p:spPr bwMode="auto">
              <a:xfrm rot="1855731">
                <a:off x="3764581" y="2863367"/>
                <a:ext cx="1264630" cy="1140208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21594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</p:grpSp>
        <p:sp>
          <p:nvSpPr>
            <p:cNvPr id="67" name="Freeform 5"/>
            <p:cNvSpPr/>
            <p:nvPr/>
          </p:nvSpPr>
          <p:spPr bwMode="auto">
            <a:xfrm rot="1855731">
              <a:off x="5470180" y="1383052"/>
              <a:ext cx="576760" cy="52001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noFill/>
            <a:ln w="9525" cap="flat">
              <a:solidFill>
                <a:srgbClr val="414455"/>
              </a:solidFill>
              <a:prstDash val="sysDash"/>
              <a:miter lim="800000"/>
            </a:ln>
            <a:effectLst/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</p:grpSp>
      <p:pic>
        <p:nvPicPr>
          <p:cNvPr id="2" name="图片 1" descr="00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0535" y="179070"/>
            <a:ext cx="388620" cy="400050"/>
          </a:xfrm>
          <a:prstGeom prst="rect">
            <a:avLst/>
          </a:prstGeom>
        </p:spPr>
      </p:pic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4717592" y="1415267"/>
          <a:ext cx="2806736" cy="3413760"/>
        </p:xfrm>
        <a:graphic>
          <a:graphicData uri="http://schemas.openxmlformats.org/drawingml/2006/table">
            <a:tbl>
              <a:tblPr/>
              <a:tblGrid>
                <a:gridCol w="1403368"/>
                <a:gridCol w="1403368"/>
              </a:tblGrid>
              <a:tr h="121274"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effectLst/>
                          <a:latin typeface="Tahoma" panose="020B0604030504040204" pitchFamily="34" charset="0"/>
                        </a:rPr>
                        <a:t>#searchBar</a:t>
                      </a:r>
                      <a:endParaRPr lang="en-US" sz="80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800">
                          <a:effectLst/>
                          <a:latin typeface="Tahoma" panose="020B0604030504040204" pitchFamily="34" charset="0"/>
                        </a:rPr>
                        <a:t>搜索条</a:t>
                      </a:r>
                      <a:endParaRPr lang="zh-CN" altLang="en-US" sz="80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21274"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effectLst/>
                          <a:latin typeface="Tahoma" panose="020B0604030504040204" pitchFamily="34" charset="0"/>
                        </a:rPr>
                        <a:t>#search_results</a:t>
                      </a:r>
                      <a:endParaRPr lang="en-US" sz="80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800">
                          <a:effectLst/>
                          <a:latin typeface="Tahoma" panose="020B0604030504040204" pitchFamily="34" charset="0"/>
                        </a:rPr>
                        <a:t>搜索结果</a:t>
                      </a:r>
                      <a:endParaRPr lang="zh-CN" altLang="en-US" sz="80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21274"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effectLst/>
                          <a:latin typeface="Tahoma" panose="020B0604030504040204" pitchFamily="34" charset="0"/>
                        </a:rPr>
                        <a:t>#copyright</a:t>
                      </a:r>
                      <a:endParaRPr lang="en-US" sz="80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800">
                          <a:effectLst/>
                          <a:latin typeface="Tahoma" panose="020B0604030504040204" pitchFamily="34" charset="0"/>
                        </a:rPr>
                        <a:t>版权信息</a:t>
                      </a:r>
                      <a:endParaRPr lang="zh-CN" altLang="en-US" sz="80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21274"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effectLst/>
                          <a:latin typeface="Tahoma" panose="020B0604030504040204" pitchFamily="34" charset="0"/>
                        </a:rPr>
                        <a:t>#branding</a:t>
                      </a:r>
                      <a:endParaRPr lang="en-US" sz="80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800">
                          <a:effectLst/>
                          <a:latin typeface="Tahoma" panose="020B0604030504040204" pitchFamily="34" charset="0"/>
                        </a:rPr>
                        <a:t>商标</a:t>
                      </a:r>
                      <a:endParaRPr lang="zh-CN" altLang="en-US" sz="80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21274"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effectLst/>
                          <a:latin typeface="Tahoma" panose="020B0604030504040204" pitchFamily="34" charset="0"/>
                        </a:rPr>
                        <a:t>#logo</a:t>
                      </a:r>
                      <a:endParaRPr lang="en-US" sz="80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800">
                          <a:effectLst/>
                          <a:latin typeface="Tahoma" panose="020B0604030504040204" pitchFamily="34" charset="0"/>
                        </a:rPr>
                        <a:t>网站</a:t>
                      </a:r>
                      <a:r>
                        <a:rPr lang="en-US" sz="800">
                          <a:effectLst/>
                          <a:latin typeface="Tahoma" panose="020B0604030504040204" pitchFamily="34" charset="0"/>
                        </a:rPr>
                        <a:t>LOGO</a:t>
                      </a:r>
                      <a:r>
                        <a:rPr lang="zh-CN" altLang="en-US" sz="800">
                          <a:effectLst/>
                          <a:latin typeface="Tahoma" panose="020B0604030504040204" pitchFamily="34" charset="0"/>
                        </a:rPr>
                        <a:t>标志</a:t>
                      </a:r>
                      <a:endParaRPr lang="zh-CN" altLang="en-US" sz="80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21274"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effectLst/>
                          <a:latin typeface="Tahoma" panose="020B0604030504040204" pitchFamily="34" charset="0"/>
                        </a:rPr>
                        <a:t>#siteinfo</a:t>
                      </a:r>
                      <a:endParaRPr lang="en-US" sz="80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800">
                          <a:effectLst/>
                          <a:latin typeface="Tahoma" panose="020B0604030504040204" pitchFamily="34" charset="0"/>
                        </a:rPr>
                        <a:t>网站信息</a:t>
                      </a:r>
                      <a:endParaRPr lang="zh-CN" altLang="en-US" sz="80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21274"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effectLst/>
                          <a:latin typeface="Tahoma" panose="020B0604030504040204" pitchFamily="34" charset="0"/>
                        </a:rPr>
                        <a:t>#siteinfoLegal</a:t>
                      </a:r>
                      <a:endParaRPr lang="en-US" sz="80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800">
                          <a:effectLst/>
                          <a:latin typeface="Tahoma" panose="020B0604030504040204" pitchFamily="34" charset="0"/>
                        </a:rPr>
                        <a:t>法律声明</a:t>
                      </a:r>
                      <a:endParaRPr lang="zh-CN" altLang="en-US" sz="80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21274"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effectLst/>
                          <a:latin typeface="Tahoma" panose="020B0604030504040204" pitchFamily="34" charset="0"/>
                        </a:rPr>
                        <a:t>#siteinfoCredits</a:t>
                      </a:r>
                      <a:endParaRPr lang="en-US" sz="80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800">
                          <a:effectLst/>
                          <a:latin typeface="Tahoma" panose="020B0604030504040204" pitchFamily="34" charset="0"/>
                        </a:rPr>
                        <a:t>信誉</a:t>
                      </a:r>
                      <a:endParaRPr lang="zh-CN" altLang="en-US" sz="80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21274"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effectLst/>
                          <a:latin typeface="Tahoma" panose="020B0604030504040204" pitchFamily="34" charset="0"/>
                        </a:rPr>
                        <a:t>#joinus</a:t>
                      </a:r>
                      <a:endParaRPr lang="en-US" sz="80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800">
                          <a:effectLst/>
                          <a:latin typeface="Tahoma" panose="020B0604030504040204" pitchFamily="34" charset="0"/>
                        </a:rPr>
                        <a:t>加入我们</a:t>
                      </a:r>
                      <a:endParaRPr lang="zh-CN" altLang="en-US" sz="80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21274"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effectLst/>
                          <a:latin typeface="Tahoma" panose="020B0604030504040204" pitchFamily="34" charset="0"/>
                        </a:rPr>
                        <a:t>#partner</a:t>
                      </a:r>
                      <a:endParaRPr lang="en-US" sz="80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800">
                          <a:effectLst/>
                          <a:latin typeface="Tahoma" panose="020B0604030504040204" pitchFamily="34" charset="0"/>
                        </a:rPr>
                        <a:t>合作伙伴</a:t>
                      </a:r>
                      <a:endParaRPr lang="zh-CN" altLang="en-US" sz="80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21274"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effectLst/>
                          <a:latin typeface="Tahoma" panose="020B0604030504040204" pitchFamily="34" charset="0"/>
                        </a:rPr>
                        <a:t>#service</a:t>
                      </a:r>
                      <a:endParaRPr lang="en-US" sz="80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800">
                          <a:effectLst/>
                          <a:latin typeface="Tahoma" panose="020B0604030504040204" pitchFamily="34" charset="0"/>
                        </a:rPr>
                        <a:t>服务</a:t>
                      </a:r>
                      <a:endParaRPr lang="zh-CN" altLang="en-US" sz="80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21274"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effectLst/>
                          <a:latin typeface="Tahoma" panose="020B0604030504040204" pitchFamily="34" charset="0"/>
                        </a:rPr>
                        <a:t>#regsiter</a:t>
                      </a:r>
                      <a:endParaRPr lang="en-US" sz="80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800">
                          <a:effectLst/>
                          <a:latin typeface="Tahoma" panose="020B0604030504040204" pitchFamily="34" charset="0"/>
                        </a:rPr>
                        <a:t>注册</a:t>
                      </a:r>
                      <a:endParaRPr lang="zh-CN" altLang="en-US" sz="80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21274"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effectLst/>
                          <a:latin typeface="Tahoma" panose="020B0604030504040204" pitchFamily="34" charset="0"/>
                        </a:rPr>
                        <a:t>arr/arrow</a:t>
                      </a:r>
                      <a:endParaRPr lang="en-US" sz="80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800">
                          <a:effectLst/>
                          <a:latin typeface="Tahoma" panose="020B0604030504040204" pitchFamily="34" charset="0"/>
                        </a:rPr>
                        <a:t>箭头</a:t>
                      </a:r>
                      <a:endParaRPr lang="zh-CN" altLang="en-US" sz="80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21274"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effectLst/>
                          <a:latin typeface="Tahoma" panose="020B0604030504040204" pitchFamily="34" charset="0"/>
                        </a:rPr>
                        <a:t>#guild</a:t>
                      </a:r>
                      <a:endParaRPr lang="en-US" sz="800" dirty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800">
                          <a:effectLst/>
                          <a:latin typeface="Tahoma" panose="020B0604030504040204" pitchFamily="34" charset="0"/>
                        </a:rPr>
                        <a:t>指南</a:t>
                      </a:r>
                      <a:endParaRPr lang="zh-CN" altLang="en-US" sz="80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21274"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effectLst/>
                          <a:latin typeface="Tahoma" panose="020B0604030504040204" pitchFamily="34" charset="0"/>
                        </a:rPr>
                        <a:t>#sitemap</a:t>
                      </a:r>
                      <a:endParaRPr lang="en-US" sz="800" dirty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800" dirty="0">
                          <a:effectLst/>
                          <a:latin typeface="Tahoma" panose="020B0604030504040204" pitchFamily="34" charset="0"/>
                        </a:rPr>
                        <a:t>网站地图</a:t>
                      </a:r>
                      <a:endParaRPr lang="zh-CN" altLang="en-US" sz="800" dirty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21274"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effectLst/>
                          <a:latin typeface="Tahoma" panose="020B0604030504040204" pitchFamily="34" charset="0"/>
                        </a:rPr>
                        <a:t>#list</a:t>
                      </a:r>
                      <a:endParaRPr lang="en-US" sz="80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800" dirty="0">
                          <a:effectLst/>
                          <a:latin typeface="Tahoma" panose="020B0604030504040204" pitchFamily="34" charset="0"/>
                        </a:rPr>
                        <a:t>列表</a:t>
                      </a:r>
                      <a:endParaRPr lang="zh-CN" altLang="en-US" sz="800" dirty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21274"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effectLst/>
                          <a:latin typeface="Tahoma" panose="020B0604030504040204" pitchFamily="34" charset="0"/>
                        </a:rPr>
                        <a:t>#homepage</a:t>
                      </a:r>
                      <a:endParaRPr lang="en-US" sz="80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800" dirty="0">
                          <a:effectLst/>
                          <a:latin typeface="Tahoma" panose="020B0604030504040204" pitchFamily="34" charset="0"/>
                        </a:rPr>
                        <a:t>首页</a:t>
                      </a:r>
                      <a:endParaRPr lang="zh-CN" altLang="en-US" sz="800" dirty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21274"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effectLst/>
                          <a:latin typeface="Tahoma" panose="020B0604030504040204" pitchFamily="34" charset="0"/>
                        </a:rPr>
                        <a:t>#subpage</a:t>
                      </a:r>
                      <a:endParaRPr lang="en-US" sz="80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800">
                          <a:effectLst/>
                          <a:latin typeface="Tahoma" panose="020B0604030504040204" pitchFamily="34" charset="0"/>
                        </a:rPr>
                        <a:t>二级页面子页面</a:t>
                      </a:r>
                      <a:endParaRPr lang="zh-CN" altLang="en-US" sz="80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21274"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effectLst/>
                          <a:latin typeface="Tahoma" panose="020B0604030504040204" pitchFamily="34" charset="0"/>
                        </a:rPr>
                        <a:t>#tool, #toolbar</a:t>
                      </a:r>
                      <a:endParaRPr lang="en-US" sz="80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800">
                          <a:effectLst/>
                          <a:latin typeface="Tahoma" panose="020B0604030504040204" pitchFamily="34" charset="0"/>
                        </a:rPr>
                        <a:t>工具条</a:t>
                      </a:r>
                      <a:endParaRPr lang="zh-CN" altLang="en-US" sz="80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21274"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effectLst/>
                          <a:latin typeface="Tahoma" panose="020B0604030504040204" pitchFamily="34" charset="0"/>
                        </a:rPr>
                        <a:t>#drop</a:t>
                      </a:r>
                      <a:endParaRPr lang="en-US" sz="80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800">
                          <a:effectLst/>
                          <a:latin typeface="Tahoma" panose="020B0604030504040204" pitchFamily="34" charset="0"/>
                        </a:rPr>
                        <a:t>下拉</a:t>
                      </a:r>
                      <a:endParaRPr lang="zh-CN" altLang="en-US" sz="80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21274"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effectLst/>
                          <a:latin typeface="Tahoma" panose="020B0604030504040204" pitchFamily="34" charset="0"/>
                        </a:rPr>
                        <a:t>#dorpmenu</a:t>
                      </a:r>
                      <a:endParaRPr lang="en-US" sz="80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800">
                          <a:effectLst/>
                          <a:latin typeface="Tahoma" panose="020B0604030504040204" pitchFamily="34" charset="0"/>
                        </a:rPr>
                        <a:t>下拉菜单</a:t>
                      </a:r>
                      <a:endParaRPr lang="zh-CN" altLang="en-US" sz="80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21274"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effectLst/>
                          <a:latin typeface="Tahoma" panose="020B0604030504040204" pitchFamily="34" charset="0"/>
                        </a:rPr>
                        <a:t>#status</a:t>
                      </a:r>
                      <a:endParaRPr lang="en-US" sz="80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800">
                          <a:effectLst/>
                          <a:latin typeface="Tahoma" panose="020B0604030504040204" pitchFamily="34" charset="0"/>
                        </a:rPr>
                        <a:t>状态</a:t>
                      </a:r>
                      <a:endParaRPr lang="zh-CN" altLang="en-US" sz="80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21274"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effectLst/>
                          <a:latin typeface="Tahoma" panose="020B0604030504040204" pitchFamily="34" charset="0"/>
                        </a:rPr>
                        <a:t>#scroll</a:t>
                      </a:r>
                      <a:endParaRPr lang="en-US" sz="80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800">
                          <a:effectLst/>
                          <a:latin typeface="Tahoma" panose="020B0604030504040204" pitchFamily="34" charset="0"/>
                        </a:rPr>
                        <a:t>滚动</a:t>
                      </a:r>
                      <a:endParaRPr lang="zh-CN" altLang="en-US" sz="80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21274"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effectLst/>
                          <a:latin typeface="Tahoma" panose="020B0604030504040204" pitchFamily="34" charset="0"/>
                        </a:rPr>
                        <a:t>.tab</a:t>
                      </a:r>
                      <a:endParaRPr lang="en-US" sz="80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800">
                          <a:effectLst/>
                          <a:latin typeface="Tahoma" panose="020B0604030504040204" pitchFamily="34" charset="0"/>
                        </a:rPr>
                        <a:t>标签页</a:t>
                      </a:r>
                      <a:endParaRPr lang="zh-CN" altLang="en-US" sz="80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21274"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effectLst/>
                          <a:latin typeface="Tahoma" panose="020B0604030504040204" pitchFamily="34" charset="0"/>
                        </a:rPr>
                        <a:t>.left .right .center</a:t>
                      </a:r>
                      <a:endParaRPr lang="en-US" sz="80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800">
                          <a:effectLst/>
                          <a:latin typeface="Tahoma" panose="020B0604030504040204" pitchFamily="34" charset="0"/>
                        </a:rPr>
                        <a:t>居左、中、右</a:t>
                      </a:r>
                      <a:endParaRPr lang="zh-CN" altLang="en-US" sz="80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21274"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effectLst/>
                          <a:latin typeface="Tahoma" panose="020B0604030504040204" pitchFamily="34" charset="0"/>
                        </a:rPr>
                        <a:t>.news</a:t>
                      </a:r>
                      <a:endParaRPr lang="en-US" sz="80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800">
                          <a:effectLst/>
                          <a:latin typeface="Tahoma" panose="020B0604030504040204" pitchFamily="34" charset="0"/>
                        </a:rPr>
                        <a:t>新闻</a:t>
                      </a:r>
                      <a:endParaRPr lang="zh-CN" altLang="en-US" sz="80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21274"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effectLst/>
                          <a:latin typeface="Tahoma" panose="020B0604030504040204" pitchFamily="34" charset="0"/>
                        </a:rPr>
                        <a:t>.download</a:t>
                      </a:r>
                      <a:endParaRPr lang="en-US" sz="80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800">
                          <a:effectLst/>
                          <a:latin typeface="Tahoma" panose="020B0604030504040204" pitchFamily="34" charset="0"/>
                        </a:rPr>
                        <a:t>下载</a:t>
                      </a:r>
                      <a:endParaRPr lang="zh-CN" altLang="en-US" sz="80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21274"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effectLst/>
                          <a:latin typeface="Tahoma" panose="020B0604030504040204" pitchFamily="34" charset="0"/>
                        </a:rPr>
                        <a:t>.banner</a:t>
                      </a:r>
                      <a:endParaRPr lang="en-US" sz="80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800" dirty="0">
                          <a:effectLst/>
                          <a:latin typeface="Tahoma" panose="020B0604030504040204" pitchFamily="34" charset="0"/>
                        </a:rPr>
                        <a:t>广告条</a:t>
                      </a:r>
                      <a:r>
                        <a:rPr lang="en-US" altLang="zh-CN" sz="800" dirty="0">
                          <a:effectLst/>
                          <a:latin typeface="Tahoma" panose="020B0604030504040204" pitchFamily="34" charset="0"/>
                        </a:rPr>
                        <a:t>(</a:t>
                      </a:r>
                      <a:r>
                        <a:rPr lang="zh-CN" altLang="en-US" sz="800" dirty="0">
                          <a:effectLst/>
                          <a:latin typeface="Tahoma" panose="020B0604030504040204" pitchFamily="34" charset="0"/>
                        </a:rPr>
                        <a:t>顶部广告条</a:t>
                      </a:r>
                      <a:r>
                        <a:rPr lang="en-US" altLang="zh-CN" sz="800" dirty="0">
                          <a:effectLst/>
                          <a:latin typeface="Tahoma" panose="020B0604030504040204" pitchFamily="34" charset="0"/>
                        </a:rPr>
                        <a:t>)</a:t>
                      </a:r>
                      <a:endParaRPr lang="en-US" altLang="zh-CN" sz="800" dirty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1647082" y="1278989"/>
          <a:ext cx="3070510" cy="3472750"/>
        </p:xfrm>
        <a:graphic>
          <a:graphicData uri="http://schemas.openxmlformats.org/drawingml/2006/table">
            <a:tbl>
              <a:tblPr/>
              <a:tblGrid>
                <a:gridCol w="1535255"/>
                <a:gridCol w="1535255"/>
              </a:tblGrid>
              <a:tr h="138910">
                <a:tc gridSpan="2">
                  <a:txBody>
                    <a:bodyPr/>
                    <a:lstStyle/>
                    <a:p>
                      <a:pPr algn="l"/>
                      <a:r>
                        <a:rPr lang="zh-CN" altLang="en-US" sz="900" b="1" dirty="0">
                          <a:effectLst/>
                          <a:latin typeface="Tahoma" panose="020B0604030504040204" pitchFamily="34" charset="0"/>
                        </a:rPr>
                        <a:t>网页公共命名</a:t>
                      </a:r>
                      <a:endParaRPr lang="zh-CN" altLang="en-US" sz="900" b="1" dirty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 hMerge="1">
                  <a:tcPr/>
                </a:tc>
              </a:tr>
              <a:tr h="138910">
                <a:tc>
                  <a:txBody>
                    <a:bodyPr/>
                    <a:lstStyle/>
                    <a:p>
                      <a:pPr algn="l"/>
                      <a:r>
                        <a:rPr lang="en-US" sz="900" dirty="0">
                          <a:effectLst/>
                          <a:latin typeface="Tahoma" panose="020B0604030504040204" pitchFamily="34" charset="0"/>
                        </a:rPr>
                        <a:t>#wrapper</a:t>
                      </a:r>
                      <a:endParaRPr lang="en-US" sz="900" dirty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900">
                          <a:effectLst/>
                          <a:latin typeface="Tahoma" panose="020B0604030504040204" pitchFamily="34" charset="0"/>
                        </a:rPr>
                        <a:t>页面外围控制整体布局宽度</a:t>
                      </a:r>
                      <a:endParaRPr lang="zh-CN" altLang="en-US" sz="90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38910">
                <a:tc>
                  <a:txBody>
                    <a:bodyPr/>
                    <a:lstStyle/>
                    <a:p>
                      <a:pPr algn="l"/>
                      <a:r>
                        <a:rPr lang="en-US" sz="900" dirty="0">
                          <a:effectLst/>
                          <a:latin typeface="Tahoma" panose="020B0604030504040204" pitchFamily="34" charset="0"/>
                        </a:rPr>
                        <a:t>#container</a:t>
                      </a:r>
                      <a:r>
                        <a:rPr lang="zh-CN" altLang="en-US" sz="900" dirty="0">
                          <a:effectLst/>
                          <a:latin typeface="Tahoma" panose="020B0604030504040204" pitchFamily="34" charset="0"/>
                        </a:rPr>
                        <a:t>或</a:t>
                      </a:r>
                      <a:r>
                        <a:rPr lang="en-US" altLang="zh-CN" sz="900" dirty="0">
                          <a:effectLst/>
                          <a:latin typeface="Tahoma" panose="020B0604030504040204" pitchFamily="34" charset="0"/>
                        </a:rPr>
                        <a:t>#</a:t>
                      </a:r>
                      <a:r>
                        <a:rPr lang="en-US" sz="900" dirty="0">
                          <a:effectLst/>
                          <a:latin typeface="Tahoma" panose="020B0604030504040204" pitchFamily="34" charset="0"/>
                        </a:rPr>
                        <a:t>content</a:t>
                      </a:r>
                      <a:endParaRPr lang="en-US" sz="900" dirty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900">
                          <a:effectLst/>
                          <a:latin typeface="Tahoma" panose="020B0604030504040204" pitchFamily="34" charset="0"/>
                        </a:rPr>
                        <a:t>容器</a:t>
                      </a:r>
                      <a:r>
                        <a:rPr lang="en-US" altLang="zh-CN" sz="900">
                          <a:effectLst/>
                          <a:latin typeface="Tahoma" panose="020B0604030504040204" pitchFamily="34" charset="0"/>
                        </a:rPr>
                        <a:t>,</a:t>
                      </a:r>
                      <a:r>
                        <a:rPr lang="zh-CN" altLang="en-US" sz="900">
                          <a:effectLst/>
                          <a:latin typeface="Tahoma" panose="020B0604030504040204" pitchFamily="34" charset="0"/>
                        </a:rPr>
                        <a:t>用于最外层</a:t>
                      </a:r>
                      <a:endParaRPr lang="zh-CN" altLang="en-US" sz="90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38910">
                <a:tc>
                  <a:txBody>
                    <a:bodyPr/>
                    <a:lstStyle/>
                    <a:p>
                      <a:pPr algn="l"/>
                      <a:r>
                        <a:rPr lang="en-US" sz="900">
                          <a:effectLst/>
                          <a:latin typeface="Tahoma" panose="020B0604030504040204" pitchFamily="34" charset="0"/>
                        </a:rPr>
                        <a:t>#layout</a:t>
                      </a:r>
                      <a:endParaRPr lang="en-US" sz="90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900">
                          <a:effectLst/>
                          <a:latin typeface="Tahoma" panose="020B0604030504040204" pitchFamily="34" charset="0"/>
                        </a:rPr>
                        <a:t>布局</a:t>
                      </a:r>
                      <a:endParaRPr lang="zh-CN" altLang="en-US" sz="90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38910">
                <a:tc>
                  <a:txBody>
                    <a:bodyPr/>
                    <a:lstStyle/>
                    <a:p>
                      <a:pPr algn="l"/>
                      <a:r>
                        <a:rPr lang="en-US" sz="900">
                          <a:effectLst/>
                          <a:latin typeface="Tahoma" panose="020B0604030504040204" pitchFamily="34" charset="0"/>
                        </a:rPr>
                        <a:t>#head, #header</a:t>
                      </a:r>
                      <a:endParaRPr lang="en-US" sz="90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900">
                          <a:effectLst/>
                          <a:latin typeface="Tahoma" panose="020B0604030504040204" pitchFamily="34" charset="0"/>
                        </a:rPr>
                        <a:t>页头部分</a:t>
                      </a:r>
                      <a:endParaRPr lang="zh-CN" altLang="en-US" sz="90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38910">
                <a:tc>
                  <a:txBody>
                    <a:bodyPr/>
                    <a:lstStyle/>
                    <a:p>
                      <a:pPr algn="l"/>
                      <a:r>
                        <a:rPr lang="en-US" sz="900">
                          <a:effectLst/>
                          <a:latin typeface="Tahoma" panose="020B0604030504040204" pitchFamily="34" charset="0"/>
                        </a:rPr>
                        <a:t>#foot, #footer</a:t>
                      </a:r>
                      <a:endParaRPr lang="en-US" sz="90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900" dirty="0">
                          <a:effectLst/>
                          <a:latin typeface="Tahoma" panose="020B0604030504040204" pitchFamily="34" charset="0"/>
                        </a:rPr>
                        <a:t>页脚部分</a:t>
                      </a:r>
                      <a:endParaRPr lang="zh-CN" altLang="en-US" sz="900" dirty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38910">
                <a:tc>
                  <a:txBody>
                    <a:bodyPr/>
                    <a:lstStyle/>
                    <a:p>
                      <a:pPr algn="l"/>
                      <a:r>
                        <a:rPr lang="en-US" sz="900">
                          <a:effectLst/>
                          <a:latin typeface="Tahoma" panose="020B0604030504040204" pitchFamily="34" charset="0"/>
                        </a:rPr>
                        <a:t>#nav</a:t>
                      </a:r>
                      <a:endParaRPr lang="en-US" sz="90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900">
                          <a:effectLst/>
                          <a:latin typeface="Tahoma" panose="020B0604030504040204" pitchFamily="34" charset="0"/>
                        </a:rPr>
                        <a:t>主导航</a:t>
                      </a:r>
                      <a:endParaRPr lang="zh-CN" altLang="en-US" sz="90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38910">
                <a:tc>
                  <a:txBody>
                    <a:bodyPr/>
                    <a:lstStyle/>
                    <a:p>
                      <a:pPr algn="l"/>
                      <a:r>
                        <a:rPr lang="en-US" sz="900">
                          <a:effectLst/>
                          <a:latin typeface="Tahoma" panose="020B0604030504040204" pitchFamily="34" charset="0"/>
                        </a:rPr>
                        <a:t>#subnav</a:t>
                      </a:r>
                      <a:endParaRPr lang="en-US" sz="90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900">
                          <a:effectLst/>
                          <a:latin typeface="Tahoma" panose="020B0604030504040204" pitchFamily="34" charset="0"/>
                        </a:rPr>
                        <a:t>二级导航</a:t>
                      </a:r>
                      <a:endParaRPr lang="zh-CN" altLang="en-US" sz="90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38910">
                <a:tc>
                  <a:txBody>
                    <a:bodyPr/>
                    <a:lstStyle/>
                    <a:p>
                      <a:pPr algn="l"/>
                      <a:r>
                        <a:rPr lang="en-US" sz="900">
                          <a:effectLst/>
                          <a:latin typeface="Tahoma" panose="020B0604030504040204" pitchFamily="34" charset="0"/>
                        </a:rPr>
                        <a:t>#menu</a:t>
                      </a:r>
                      <a:endParaRPr lang="en-US" sz="90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900">
                          <a:effectLst/>
                          <a:latin typeface="Tahoma" panose="020B0604030504040204" pitchFamily="34" charset="0"/>
                        </a:rPr>
                        <a:t>菜单</a:t>
                      </a:r>
                      <a:endParaRPr lang="zh-CN" altLang="en-US" sz="90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38910">
                <a:tc>
                  <a:txBody>
                    <a:bodyPr/>
                    <a:lstStyle/>
                    <a:p>
                      <a:pPr algn="l"/>
                      <a:r>
                        <a:rPr lang="en-US" sz="900">
                          <a:effectLst/>
                          <a:latin typeface="Tahoma" panose="020B0604030504040204" pitchFamily="34" charset="0"/>
                        </a:rPr>
                        <a:t>#submenu</a:t>
                      </a:r>
                      <a:endParaRPr lang="en-US" sz="90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900">
                          <a:effectLst/>
                          <a:latin typeface="Tahoma" panose="020B0604030504040204" pitchFamily="34" charset="0"/>
                        </a:rPr>
                        <a:t>子菜单</a:t>
                      </a:r>
                      <a:endParaRPr lang="zh-CN" altLang="en-US" sz="90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38910">
                <a:tc>
                  <a:txBody>
                    <a:bodyPr/>
                    <a:lstStyle/>
                    <a:p>
                      <a:pPr algn="l"/>
                      <a:r>
                        <a:rPr lang="en-US" sz="900">
                          <a:effectLst/>
                          <a:latin typeface="Tahoma" panose="020B0604030504040204" pitchFamily="34" charset="0"/>
                        </a:rPr>
                        <a:t>#sideBar</a:t>
                      </a:r>
                      <a:endParaRPr lang="en-US" sz="90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900">
                          <a:effectLst/>
                          <a:latin typeface="Tahoma" panose="020B0604030504040204" pitchFamily="34" charset="0"/>
                        </a:rPr>
                        <a:t>侧栏</a:t>
                      </a:r>
                      <a:endParaRPr lang="zh-CN" altLang="en-US" sz="90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38910">
                <a:tc>
                  <a:txBody>
                    <a:bodyPr/>
                    <a:lstStyle/>
                    <a:p>
                      <a:pPr algn="l"/>
                      <a:r>
                        <a:rPr lang="en-US" sz="900">
                          <a:effectLst/>
                          <a:latin typeface="Tahoma" panose="020B0604030504040204" pitchFamily="34" charset="0"/>
                        </a:rPr>
                        <a:t>#sidebar_a, #sidebar_b</a:t>
                      </a:r>
                      <a:endParaRPr lang="en-US" sz="90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900">
                          <a:effectLst/>
                          <a:latin typeface="Tahoma" panose="020B0604030504040204" pitchFamily="34" charset="0"/>
                        </a:rPr>
                        <a:t>左边栏或右边栏</a:t>
                      </a:r>
                      <a:endParaRPr lang="zh-CN" altLang="en-US" sz="90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38910">
                <a:tc>
                  <a:txBody>
                    <a:bodyPr/>
                    <a:lstStyle/>
                    <a:p>
                      <a:pPr algn="l"/>
                      <a:r>
                        <a:rPr lang="en-US" sz="900">
                          <a:effectLst/>
                          <a:latin typeface="Tahoma" panose="020B0604030504040204" pitchFamily="34" charset="0"/>
                        </a:rPr>
                        <a:t>#main</a:t>
                      </a:r>
                      <a:endParaRPr lang="en-US" sz="90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900">
                          <a:effectLst/>
                          <a:latin typeface="Tahoma" panose="020B0604030504040204" pitchFamily="34" charset="0"/>
                        </a:rPr>
                        <a:t>页面主体</a:t>
                      </a:r>
                      <a:endParaRPr lang="zh-CN" altLang="en-US" sz="90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38910">
                <a:tc>
                  <a:txBody>
                    <a:bodyPr/>
                    <a:lstStyle/>
                    <a:p>
                      <a:pPr algn="l"/>
                      <a:r>
                        <a:rPr lang="en-US" sz="900">
                          <a:effectLst/>
                          <a:latin typeface="Tahoma" panose="020B0604030504040204" pitchFamily="34" charset="0"/>
                        </a:rPr>
                        <a:t>#tag</a:t>
                      </a:r>
                      <a:endParaRPr lang="en-US" sz="90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900">
                          <a:effectLst/>
                          <a:latin typeface="Tahoma" panose="020B0604030504040204" pitchFamily="34" charset="0"/>
                        </a:rPr>
                        <a:t>标签</a:t>
                      </a:r>
                      <a:endParaRPr lang="zh-CN" altLang="en-US" sz="90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38910">
                <a:tc>
                  <a:txBody>
                    <a:bodyPr/>
                    <a:lstStyle/>
                    <a:p>
                      <a:pPr algn="l"/>
                      <a:r>
                        <a:rPr lang="en-US" sz="900">
                          <a:effectLst/>
                          <a:latin typeface="Tahoma" panose="020B0604030504040204" pitchFamily="34" charset="0"/>
                        </a:rPr>
                        <a:t>#msg #message</a:t>
                      </a:r>
                      <a:endParaRPr lang="en-US" sz="90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900">
                          <a:effectLst/>
                          <a:latin typeface="Tahoma" panose="020B0604030504040204" pitchFamily="34" charset="0"/>
                        </a:rPr>
                        <a:t>提示信息</a:t>
                      </a:r>
                      <a:endParaRPr lang="zh-CN" altLang="en-US" sz="90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38910">
                <a:tc>
                  <a:txBody>
                    <a:bodyPr/>
                    <a:lstStyle/>
                    <a:p>
                      <a:pPr algn="l"/>
                      <a:r>
                        <a:rPr lang="en-US" sz="900">
                          <a:effectLst/>
                          <a:latin typeface="Tahoma" panose="020B0604030504040204" pitchFamily="34" charset="0"/>
                        </a:rPr>
                        <a:t>#tips</a:t>
                      </a:r>
                      <a:endParaRPr lang="en-US" sz="90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900">
                          <a:effectLst/>
                          <a:latin typeface="Tahoma" panose="020B0604030504040204" pitchFamily="34" charset="0"/>
                        </a:rPr>
                        <a:t>小技巧</a:t>
                      </a:r>
                      <a:endParaRPr lang="zh-CN" altLang="en-US" sz="90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38910">
                <a:tc>
                  <a:txBody>
                    <a:bodyPr/>
                    <a:lstStyle/>
                    <a:p>
                      <a:pPr algn="l"/>
                      <a:r>
                        <a:rPr lang="en-US" sz="900">
                          <a:effectLst/>
                          <a:latin typeface="Tahoma" panose="020B0604030504040204" pitchFamily="34" charset="0"/>
                        </a:rPr>
                        <a:t>#vote</a:t>
                      </a:r>
                      <a:endParaRPr lang="en-US" sz="90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900">
                          <a:effectLst/>
                          <a:latin typeface="Tahoma" panose="020B0604030504040204" pitchFamily="34" charset="0"/>
                        </a:rPr>
                        <a:t>投票</a:t>
                      </a:r>
                      <a:endParaRPr lang="zh-CN" altLang="en-US" sz="90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38910">
                <a:tc>
                  <a:txBody>
                    <a:bodyPr/>
                    <a:lstStyle/>
                    <a:p>
                      <a:pPr algn="l"/>
                      <a:r>
                        <a:rPr lang="en-US" sz="900">
                          <a:effectLst/>
                          <a:latin typeface="Tahoma" panose="020B0604030504040204" pitchFamily="34" charset="0"/>
                        </a:rPr>
                        <a:t>#friendlink</a:t>
                      </a:r>
                      <a:endParaRPr lang="en-US" sz="90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900">
                          <a:effectLst/>
                          <a:latin typeface="Tahoma" panose="020B0604030504040204" pitchFamily="34" charset="0"/>
                        </a:rPr>
                        <a:t>友情连接</a:t>
                      </a:r>
                      <a:endParaRPr lang="zh-CN" altLang="en-US" sz="90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38910">
                <a:tc>
                  <a:txBody>
                    <a:bodyPr/>
                    <a:lstStyle/>
                    <a:p>
                      <a:pPr algn="l"/>
                      <a:r>
                        <a:rPr lang="en-US" sz="900">
                          <a:effectLst/>
                          <a:latin typeface="Tahoma" panose="020B0604030504040204" pitchFamily="34" charset="0"/>
                        </a:rPr>
                        <a:t>#title</a:t>
                      </a:r>
                      <a:endParaRPr lang="en-US" sz="90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900">
                          <a:effectLst/>
                          <a:latin typeface="Tahoma" panose="020B0604030504040204" pitchFamily="34" charset="0"/>
                        </a:rPr>
                        <a:t>标题</a:t>
                      </a:r>
                      <a:endParaRPr lang="zh-CN" altLang="en-US" sz="90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38910">
                <a:tc>
                  <a:txBody>
                    <a:bodyPr/>
                    <a:lstStyle/>
                    <a:p>
                      <a:pPr algn="l"/>
                      <a:r>
                        <a:rPr lang="en-US" sz="900">
                          <a:effectLst/>
                          <a:latin typeface="Tahoma" panose="020B0604030504040204" pitchFamily="34" charset="0"/>
                        </a:rPr>
                        <a:t>#summary</a:t>
                      </a:r>
                      <a:endParaRPr lang="en-US" sz="90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900">
                          <a:effectLst/>
                          <a:latin typeface="Tahoma" panose="020B0604030504040204" pitchFamily="34" charset="0"/>
                        </a:rPr>
                        <a:t>摘要</a:t>
                      </a:r>
                      <a:endParaRPr lang="zh-CN" altLang="en-US" sz="90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38910">
                <a:tc>
                  <a:txBody>
                    <a:bodyPr/>
                    <a:lstStyle/>
                    <a:p>
                      <a:pPr algn="l"/>
                      <a:r>
                        <a:rPr lang="en-US" sz="900">
                          <a:effectLst/>
                          <a:latin typeface="Tahoma" panose="020B0604030504040204" pitchFamily="34" charset="0"/>
                        </a:rPr>
                        <a:t>#loginbar</a:t>
                      </a:r>
                      <a:endParaRPr lang="en-US" sz="90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900">
                          <a:effectLst/>
                          <a:latin typeface="Tahoma" panose="020B0604030504040204" pitchFamily="34" charset="0"/>
                        </a:rPr>
                        <a:t>登录条</a:t>
                      </a:r>
                      <a:endParaRPr lang="zh-CN" altLang="en-US" sz="90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38910">
                <a:tc>
                  <a:txBody>
                    <a:bodyPr/>
                    <a:lstStyle/>
                    <a:p>
                      <a:pPr algn="l"/>
                      <a:r>
                        <a:rPr lang="en-US" sz="900">
                          <a:effectLst/>
                          <a:latin typeface="Tahoma" panose="020B0604030504040204" pitchFamily="34" charset="0"/>
                        </a:rPr>
                        <a:t>#searchInput</a:t>
                      </a:r>
                      <a:endParaRPr lang="en-US" sz="90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900">
                          <a:effectLst/>
                          <a:latin typeface="Tahoma" panose="020B0604030504040204" pitchFamily="34" charset="0"/>
                        </a:rPr>
                        <a:t>搜索输入框</a:t>
                      </a:r>
                      <a:endParaRPr lang="zh-CN" altLang="en-US" sz="90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38910">
                <a:tc>
                  <a:txBody>
                    <a:bodyPr/>
                    <a:lstStyle/>
                    <a:p>
                      <a:pPr algn="l"/>
                      <a:r>
                        <a:rPr lang="en-US" sz="900">
                          <a:effectLst/>
                          <a:latin typeface="Tahoma" panose="020B0604030504040204" pitchFamily="34" charset="0"/>
                        </a:rPr>
                        <a:t>#hot</a:t>
                      </a:r>
                      <a:endParaRPr lang="en-US" sz="90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900">
                          <a:effectLst/>
                          <a:latin typeface="Tahoma" panose="020B0604030504040204" pitchFamily="34" charset="0"/>
                        </a:rPr>
                        <a:t>热门热点</a:t>
                      </a:r>
                      <a:endParaRPr lang="zh-CN" altLang="en-US" sz="90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38910">
                <a:tc>
                  <a:txBody>
                    <a:bodyPr/>
                    <a:lstStyle/>
                    <a:p>
                      <a:pPr algn="l"/>
                      <a:r>
                        <a:rPr lang="en-US" sz="900">
                          <a:effectLst/>
                          <a:latin typeface="Tahoma" panose="020B0604030504040204" pitchFamily="34" charset="0"/>
                        </a:rPr>
                        <a:t>#search</a:t>
                      </a:r>
                      <a:endParaRPr lang="en-US" sz="90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900">
                          <a:effectLst/>
                          <a:latin typeface="Tahoma" panose="020B0604030504040204" pitchFamily="34" charset="0"/>
                        </a:rPr>
                        <a:t>搜索</a:t>
                      </a:r>
                      <a:endParaRPr lang="zh-CN" altLang="en-US" sz="90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38910">
                <a:tc>
                  <a:txBody>
                    <a:bodyPr/>
                    <a:lstStyle/>
                    <a:p>
                      <a:pPr algn="l"/>
                      <a:r>
                        <a:rPr lang="en-US" sz="900">
                          <a:effectLst/>
                          <a:latin typeface="Tahoma" panose="020B0604030504040204" pitchFamily="34" charset="0"/>
                        </a:rPr>
                        <a:t>#search_output</a:t>
                      </a:r>
                      <a:endParaRPr lang="en-US" sz="90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900" dirty="0">
                          <a:effectLst/>
                          <a:latin typeface="Tahoma" panose="020B0604030504040204" pitchFamily="34" charset="0"/>
                        </a:rPr>
                        <a:t>搜索输出和搜索结果相似</a:t>
                      </a:r>
                      <a:endParaRPr lang="zh-CN" altLang="en-US" sz="900" dirty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文本框 9"/>
          <p:cNvSpPr txBox="1"/>
          <p:nvPr/>
        </p:nvSpPr>
        <p:spPr>
          <a:xfrm>
            <a:off x="1007970" y="231626"/>
            <a:ext cx="1403790" cy="259671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/>
            <a:r>
              <a:rPr lang="zh-CN" altLang="en-US" sz="135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直播</a:t>
            </a:r>
            <a:endParaRPr lang="zh-CN" altLang="en-US" sz="1350" dirty="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4" name="直接连接符 123"/>
          <p:cNvCxnSpPr/>
          <p:nvPr/>
        </p:nvCxnSpPr>
        <p:spPr>
          <a:xfrm>
            <a:off x="1006366" y="501586"/>
            <a:ext cx="7291077" cy="0"/>
          </a:xfrm>
          <a:prstGeom prst="line">
            <a:avLst/>
          </a:prstGeom>
          <a:ln>
            <a:solidFill>
              <a:srgbClr val="41445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5" name="组合 124"/>
          <p:cNvGrpSpPr/>
          <p:nvPr/>
        </p:nvGrpSpPr>
        <p:grpSpPr>
          <a:xfrm>
            <a:off x="8427406" y="345603"/>
            <a:ext cx="193989" cy="174903"/>
            <a:chOff x="3720691" y="2824413"/>
            <a:chExt cx="1341120" cy="1209172"/>
          </a:xfrm>
        </p:grpSpPr>
        <p:sp>
          <p:nvSpPr>
            <p:cNvPr id="126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  <p:sp>
          <p:nvSpPr>
            <p:cNvPr id="127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</p:grpSp>
      <p:grpSp>
        <p:nvGrpSpPr>
          <p:cNvPr id="65" name="组合 64"/>
          <p:cNvGrpSpPr/>
          <p:nvPr/>
        </p:nvGrpSpPr>
        <p:grpSpPr>
          <a:xfrm>
            <a:off x="414620" y="142563"/>
            <a:ext cx="502789" cy="453321"/>
            <a:chOff x="5424755" y="1340768"/>
            <a:chExt cx="670560" cy="604586"/>
          </a:xfrm>
        </p:grpSpPr>
        <p:grpSp>
          <p:nvGrpSpPr>
            <p:cNvPr id="66" name="组合 65"/>
            <p:cNvGrpSpPr/>
            <p:nvPr/>
          </p:nvGrpSpPr>
          <p:grpSpPr>
            <a:xfrm>
              <a:off x="5424755" y="1340768"/>
              <a:ext cx="670560" cy="604586"/>
              <a:chOff x="3720691" y="2824413"/>
              <a:chExt cx="1341120" cy="1209172"/>
            </a:xfrm>
          </p:grpSpPr>
          <p:sp>
            <p:nvSpPr>
              <p:cNvPr id="69" name="Freeform 5"/>
              <p:cNvSpPr/>
              <p:nvPr/>
            </p:nvSpPr>
            <p:spPr bwMode="auto">
              <a:xfrm rot="1855731">
                <a:off x="3720691" y="2824413"/>
                <a:ext cx="1341120" cy="1209172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16200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190500" dist="1143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73" name="Freeform 5"/>
              <p:cNvSpPr/>
              <p:nvPr/>
            </p:nvSpPr>
            <p:spPr bwMode="auto">
              <a:xfrm rot="1855731">
                <a:off x="3764581" y="2863367"/>
                <a:ext cx="1264630" cy="1140208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21594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</p:grpSp>
        <p:sp>
          <p:nvSpPr>
            <p:cNvPr id="67" name="Freeform 5"/>
            <p:cNvSpPr/>
            <p:nvPr/>
          </p:nvSpPr>
          <p:spPr bwMode="auto">
            <a:xfrm rot="1855731">
              <a:off x="5470180" y="1383052"/>
              <a:ext cx="576760" cy="52001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noFill/>
            <a:ln w="9525" cap="flat">
              <a:solidFill>
                <a:srgbClr val="414455"/>
              </a:solidFill>
              <a:prstDash val="sysDash"/>
              <a:miter lim="800000"/>
            </a:ln>
            <a:effectLst/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</p:grpSp>
      <p:pic>
        <p:nvPicPr>
          <p:cNvPr id="2" name="图片 1" descr="00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0535" y="179070"/>
            <a:ext cx="388620" cy="400050"/>
          </a:xfrm>
          <a:prstGeom prst="rect">
            <a:avLst/>
          </a:prstGeom>
        </p:spPr>
      </p:pic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457200" y="1560671"/>
          <a:ext cx="4042792" cy="2674620"/>
        </p:xfrm>
        <a:graphic>
          <a:graphicData uri="http://schemas.openxmlformats.org/drawingml/2006/table">
            <a:tbl>
              <a:tblPr/>
              <a:tblGrid>
                <a:gridCol w="2021396"/>
                <a:gridCol w="2021396"/>
              </a:tblGrid>
              <a:tr h="155322">
                <a:tc gridSpan="2">
                  <a:txBody>
                    <a:bodyPr/>
                    <a:lstStyle/>
                    <a:p>
                      <a:pPr algn="l"/>
                      <a:r>
                        <a:rPr lang="zh-CN" altLang="en-US" b="1">
                          <a:effectLst/>
                          <a:latin typeface="Tahoma" panose="020B0604030504040204" pitchFamily="34" charset="0"/>
                        </a:rPr>
                        <a:t>电子贸易相关</a:t>
                      </a:r>
                      <a:endParaRPr lang="zh-CN" altLang="en-US" b="1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 hMerge="1">
                  <a:tcPr/>
                </a:tc>
              </a:tr>
              <a:tr h="155322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  <a:latin typeface="Tahoma" panose="020B0604030504040204" pitchFamily="34" charset="0"/>
                        </a:rPr>
                        <a:t>.products</a:t>
                      </a:r>
                      <a:endParaRPr lang="en-US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>
                          <a:effectLst/>
                          <a:latin typeface="Tahoma" panose="020B0604030504040204" pitchFamily="34" charset="0"/>
                        </a:rPr>
                        <a:t>产品</a:t>
                      </a:r>
                      <a:endParaRPr lang="zh-CN" altLang="en-US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55322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  <a:latin typeface="Tahoma" panose="020B0604030504040204" pitchFamily="34" charset="0"/>
                        </a:rPr>
                        <a:t>.products_prices</a:t>
                      </a:r>
                      <a:endParaRPr lang="en-US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>
                          <a:effectLst/>
                          <a:latin typeface="Tahoma" panose="020B0604030504040204" pitchFamily="34" charset="0"/>
                        </a:rPr>
                        <a:t>产品价格</a:t>
                      </a:r>
                      <a:endParaRPr lang="zh-CN" altLang="en-US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55322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  <a:latin typeface="Tahoma" panose="020B0604030504040204" pitchFamily="34" charset="0"/>
                        </a:rPr>
                        <a:t>.products_description</a:t>
                      </a:r>
                      <a:endParaRPr lang="en-US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>
                          <a:effectLst/>
                          <a:latin typeface="Tahoma" panose="020B0604030504040204" pitchFamily="34" charset="0"/>
                        </a:rPr>
                        <a:t>产品描述</a:t>
                      </a:r>
                      <a:endParaRPr lang="zh-CN" altLang="en-US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55322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  <a:latin typeface="Tahoma" panose="020B0604030504040204" pitchFamily="34" charset="0"/>
                        </a:rPr>
                        <a:t>.products_review</a:t>
                      </a:r>
                      <a:endParaRPr lang="en-US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>
                          <a:effectLst/>
                          <a:latin typeface="Tahoma" panose="020B0604030504040204" pitchFamily="34" charset="0"/>
                        </a:rPr>
                        <a:t>产品评论</a:t>
                      </a:r>
                      <a:endParaRPr lang="zh-CN" altLang="en-US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55322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  <a:latin typeface="Tahoma" panose="020B0604030504040204" pitchFamily="34" charset="0"/>
                        </a:rPr>
                        <a:t>.editor_review</a:t>
                      </a:r>
                      <a:endParaRPr lang="en-US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>
                          <a:effectLst/>
                          <a:latin typeface="Tahoma" panose="020B0604030504040204" pitchFamily="34" charset="0"/>
                        </a:rPr>
                        <a:t>编辑评论</a:t>
                      </a:r>
                      <a:endParaRPr lang="zh-CN" altLang="en-US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55322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  <a:latin typeface="Tahoma" panose="020B0604030504040204" pitchFamily="34" charset="0"/>
                        </a:rPr>
                        <a:t>.news_release</a:t>
                      </a:r>
                      <a:endParaRPr lang="en-US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>
                          <a:effectLst/>
                          <a:latin typeface="Tahoma" panose="020B0604030504040204" pitchFamily="34" charset="0"/>
                        </a:rPr>
                        <a:t>最新产品</a:t>
                      </a:r>
                      <a:endParaRPr lang="zh-CN" altLang="en-US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55322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  <a:latin typeface="Tahoma" panose="020B0604030504040204" pitchFamily="34" charset="0"/>
                        </a:rPr>
                        <a:t>.publisher</a:t>
                      </a:r>
                      <a:endParaRPr lang="en-US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>
                          <a:effectLst/>
                          <a:latin typeface="Tahoma" panose="020B0604030504040204" pitchFamily="34" charset="0"/>
                        </a:rPr>
                        <a:t>生产商</a:t>
                      </a:r>
                      <a:endParaRPr lang="zh-CN" altLang="en-US" dirty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55322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  <a:latin typeface="Tahoma" panose="020B0604030504040204" pitchFamily="34" charset="0"/>
                        </a:rPr>
                        <a:t>.screenshot</a:t>
                      </a:r>
                      <a:endParaRPr lang="en-US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>
                          <a:effectLst/>
                          <a:latin typeface="Tahoma" panose="020B0604030504040204" pitchFamily="34" charset="0"/>
                        </a:rPr>
                        <a:t>缩略图</a:t>
                      </a:r>
                      <a:endParaRPr lang="zh-CN" altLang="en-US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55322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  <a:latin typeface="Tahoma" panose="020B0604030504040204" pitchFamily="34" charset="0"/>
                        </a:rPr>
                        <a:t>.faqs</a:t>
                      </a:r>
                      <a:endParaRPr lang="en-US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>
                          <a:effectLst/>
                          <a:latin typeface="Tahoma" panose="020B0604030504040204" pitchFamily="34" charset="0"/>
                        </a:rPr>
                        <a:t>常见问题</a:t>
                      </a:r>
                      <a:endParaRPr lang="zh-CN" altLang="en-US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55322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  <a:latin typeface="Tahoma" panose="020B0604030504040204" pitchFamily="34" charset="0"/>
                        </a:rPr>
                        <a:t>.keyword</a:t>
                      </a:r>
                      <a:endParaRPr lang="en-US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>
                          <a:effectLst/>
                          <a:latin typeface="Tahoma" panose="020B0604030504040204" pitchFamily="34" charset="0"/>
                        </a:rPr>
                        <a:t>关键词</a:t>
                      </a:r>
                      <a:endParaRPr lang="zh-CN" altLang="en-US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55322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  <a:latin typeface="Tahoma" panose="020B0604030504040204" pitchFamily="34" charset="0"/>
                        </a:rPr>
                        <a:t>.blog</a:t>
                      </a:r>
                      <a:endParaRPr lang="en-US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>
                          <a:effectLst/>
                          <a:latin typeface="Tahoma" panose="020B0604030504040204" pitchFamily="34" charset="0"/>
                        </a:rPr>
                        <a:t>博客</a:t>
                      </a:r>
                      <a:endParaRPr lang="zh-CN" altLang="en-US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55322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  <a:latin typeface="Tahoma" panose="020B0604030504040204" pitchFamily="34" charset="0"/>
                        </a:rPr>
                        <a:t>.forum</a:t>
                      </a:r>
                      <a:endParaRPr lang="en-US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>
                          <a:effectLst/>
                          <a:latin typeface="Tahoma" panose="020B0604030504040204" pitchFamily="34" charset="0"/>
                        </a:rPr>
                        <a:t>论坛</a:t>
                      </a:r>
                      <a:endParaRPr lang="zh-CN" altLang="en-US" dirty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4722399" y="1560671"/>
          <a:ext cx="4098073" cy="2263140"/>
        </p:xfrm>
        <a:graphic>
          <a:graphicData uri="http://schemas.openxmlformats.org/drawingml/2006/table">
            <a:tbl>
              <a:tblPr/>
              <a:tblGrid>
                <a:gridCol w="1639229"/>
                <a:gridCol w="2458844"/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effectLst/>
                          <a:latin typeface="Tahoma" panose="020B0604030504040204" pitchFamily="34" charset="0"/>
                        </a:rPr>
                        <a:t>CSS</a:t>
                      </a:r>
                      <a:r>
                        <a:rPr lang="zh-CN" altLang="en-US" b="1" dirty="0">
                          <a:effectLst/>
                          <a:latin typeface="Tahoma" panose="020B0604030504040204" pitchFamily="34" charset="0"/>
                        </a:rPr>
                        <a:t>文件命名</a:t>
                      </a:r>
                      <a:endParaRPr lang="zh-CN" altLang="en-US" b="1" dirty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b="1" dirty="0">
                          <a:effectLst/>
                          <a:latin typeface="Tahoma" panose="020B0604030504040204" pitchFamily="34" charset="0"/>
                        </a:rPr>
                        <a:t>说明</a:t>
                      </a:r>
                      <a:endParaRPr lang="zh-CN" altLang="en-US" b="1" dirty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  <a:latin typeface="Tahoma" panose="020B0604030504040204" pitchFamily="34" charset="0"/>
                        </a:rPr>
                        <a:t>master.css,style.css</a:t>
                      </a:r>
                      <a:endParaRPr lang="en-US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>
                          <a:effectLst/>
                          <a:latin typeface="Tahoma" panose="020B0604030504040204" pitchFamily="34" charset="0"/>
                        </a:rPr>
                        <a:t>主要的</a:t>
                      </a:r>
                      <a:endParaRPr lang="zh-CN" altLang="en-US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  <a:latin typeface="Tahoma" panose="020B0604030504040204" pitchFamily="34" charset="0"/>
                        </a:rPr>
                        <a:t>module.css</a:t>
                      </a:r>
                      <a:endParaRPr lang="en-US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>
                          <a:effectLst/>
                          <a:latin typeface="Tahoma" panose="020B0604030504040204" pitchFamily="34" charset="0"/>
                        </a:rPr>
                        <a:t>模块</a:t>
                      </a:r>
                      <a:endParaRPr lang="zh-CN" altLang="en-US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  <a:latin typeface="Tahoma" panose="020B0604030504040204" pitchFamily="34" charset="0"/>
                        </a:rPr>
                        <a:t>base.css</a:t>
                      </a:r>
                      <a:endParaRPr lang="en-US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>
                          <a:effectLst/>
                          <a:latin typeface="Tahoma" panose="020B0604030504040204" pitchFamily="34" charset="0"/>
                        </a:rPr>
                        <a:t>基本共用</a:t>
                      </a:r>
                      <a:endParaRPr lang="zh-CN" altLang="en-US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  <a:latin typeface="Tahoma" panose="020B0604030504040204" pitchFamily="34" charset="0"/>
                        </a:rPr>
                        <a:t>layout.css</a:t>
                      </a:r>
                      <a:endParaRPr lang="en-US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>
                          <a:effectLst/>
                          <a:latin typeface="Tahoma" panose="020B0604030504040204" pitchFamily="34" charset="0"/>
                        </a:rPr>
                        <a:t>布局，版面</a:t>
                      </a:r>
                      <a:endParaRPr lang="zh-CN" altLang="en-US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  <a:latin typeface="Tahoma" panose="020B0604030504040204" pitchFamily="34" charset="0"/>
                        </a:rPr>
                        <a:t>themes.css</a:t>
                      </a:r>
                      <a:endParaRPr lang="en-US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>
                          <a:effectLst/>
                          <a:latin typeface="Tahoma" panose="020B0604030504040204" pitchFamily="34" charset="0"/>
                        </a:rPr>
                        <a:t>主题</a:t>
                      </a:r>
                      <a:endParaRPr lang="zh-CN" altLang="en-US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  <a:latin typeface="Tahoma" panose="020B0604030504040204" pitchFamily="34" charset="0"/>
                        </a:rPr>
                        <a:t>columns.css</a:t>
                      </a:r>
                      <a:endParaRPr lang="en-US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>
                          <a:effectLst/>
                          <a:latin typeface="Tahoma" panose="020B0604030504040204" pitchFamily="34" charset="0"/>
                        </a:rPr>
                        <a:t>专栏</a:t>
                      </a:r>
                      <a:endParaRPr lang="zh-CN" altLang="en-US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  <a:latin typeface="Tahoma" panose="020B0604030504040204" pitchFamily="34" charset="0"/>
                        </a:rPr>
                        <a:t>font.css</a:t>
                      </a:r>
                      <a:endParaRPr lang="en-US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>
                          <a:effectLst/>
                          <a:latin typeface="Tahoma" panose="020B0604030504040204" pitchFamily="34" charset="0"/>
                        </a:rPr>
                        <a:t>文字、字体</a:t>
                      </a:r>
                      <a:endParaRPr lang="zh-CN" altLang="en-US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  <a:latin typeface="Tahoma" panose="020B0604030504040204" pitchFamily="34" charset="0"/>
                        </a:rPr>
                        <a:t>forms.css</a:t>
                      </a:r>
                      <a:endParaRPr lang="en-US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>
                          <a:effectLst/>
                          <a:latin typeface="Tahoma" panose="020B0604030504040204" pitchFamily="34" charset="0"/>
                        </a:rPr>
                        <a:t>表单</a:t>
                      </a:r>
                      <a:endParaRPr lang="zh-CN" altLang="en-US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  <a:latin typeface="Tahoma" panose="020B0604030504040204" pitchFamily="34" charset="0"/>
                        </a:rPr>
                        <a:t>mend.css</a:t>
                      </a:r>
                      <a:endParaRPr lang="en-US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>
                          <a:effectLst/>
                          <a:latin typeface="Tahoma" panose="020B0604030504040204" pitchFamily="34" charset="0"/>
                        </a:rPr>
                        <a:t>补丁</a:t>
                      </a:r>
                      <a:endParaRPr lang="zh-CN" altLang="en-US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  <a:latin typeface="Tahoma" panose="020B0604030504040204" pitchFamily="34" charset="0"/>
                        </a:rPr>
                        <a:t>print.css</a:t>
                      </a:r>
                      <a:endParaRPr lang="en-US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>
                          <a:effectLst/>
                          <a:latin typeface="Tahoma" panose="020B0604030504040204" pitchFamily="34" charset="0"/>
                        </a:rPr>
                        <a:t>打印</a:t>
                      </a:r>
                      <a:endParaRPr lang="zh-CN" altLang="en-US" dirty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文本框 9"/>
          <p:cNvSpPr txBox="1"/>
          <p:nvPr/>
        </p:nvSpPr>
        <p:spPr>
          <a:xfrm>
            <a:off x="1007970" y="231626"/>
            <a:ext cx="1403790" cy="259671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/>
            <a:r>
              <a:rPr lang="zh-CN" altLang="en-US" sz="135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直播</a:t>
            </a:r>
            <a:endParaRPr lang="zh-CN" altLang="en-US" sz="1350" dirty="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4" name="直接连接符 123"/>
          <p:cNvCxnSpPr/>
          <p:nvPr/>
        </p:nvCxnSpPr>
        <p:spPr>
          <a:xfrm>
            <a:off x="1006366" y="501586"/>
            <a:ext cx="7291077" cy="0"/>
          </a:xfrm>
          <a:prstGeom prst="line">
            <a:avLst/>
          </a:prstGeom>
          <a:ln>
            <a:solidFill>
              <a:srgbClr val="41445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5" name="组合 124"/>
          <p:cNvGrpSpPr/>
          <p:nvPr/>
        </p:nvGrpSpPr>
        <p:grpSpPr>
          <a:xfrm>
            <a:off x="8427406" y="345603"/>
            <a:ext cx="193989" cy="174903"/>
            <a:chOff x="3720691" y="2824413"/>
            <a:chExt cx="1341120" cy="1209172"/>
          </a:xfrm>
        </p:grpSpPr>
        <p:sp>
          <p:nvSpPr>
            <p:cNvPr id="126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  <p:sp>
          <p:nvSpPr>
            <p:cNvPr id="127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</p:grpSp>
      <p:grpSp>
        <p:nvGrpSpPr>
          <p:cNvPr id="65" name="组合 64"/>
          <p:cNvGrpSpPr/>
          <p:nvPr/>
        </p:nvGrpSpPr>
        <p:grpSpPr>
          <a:xfrm>
            <a:off x="414620" y="142563"/>
            <a:ext cx="502789" cy="453321"/>
            <a:chOff x="5424755" y="1340768"/>
            <a:chExt cx="670560" cy="604586"/>
          </a:xfrm>
        </p:grpSpPr>
        <p:grpSp>
          <p:nvGrpSpPr>
            <p:cNvPr id="66" name="组合 65"/>
            <p:cNvGrpSpPr/>
            <p:nvPr/>
          </p:nvGrpSpPr>
          <p:grpSpPr>
            <a:xfrm>
              <a:off x="5424755" y="1340768"/>
              <a:ext cx="670560" cy="604586"/>
              <a:chOff x="3720691" y="2824413"/>
              <a:chExt cx="1341120" cy="1209172"/>
            </a:xfrm>
          </p:grpSpPr>
          <p:sp>
            <p:nvSpPr>
              <p:cNvPr id="69" name="Freeform 5"/>
              <p:cNvSpPr/>
              <p:nvPr/>
            </p:nvSpPr>
            <p:spPr bwMode="auto">
              <a:xfrm rot="1855731">
                <a:off x="3720691" y="2824413"/>
                <a:ext cx="1341120" cy="1209172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16200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190500" dist="1143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73" name="Freeform 5"/>
              <p:cNvSpPr/>
              <p:nvPr/>
            </p:nvSpPr>
            <p:spPr bwMode="auto">
              <a:xfrm rot="1855731">
                <a:off x="3764581" y="2863367"/>
                <a:ext cx="1264630" cy="1140208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21594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</p:grpSp>
        <p:sp>
          <p:nvSpPr>
            <p:cNvPr id="67" name="Freeform 5"/>
            <p:cNvSpPr/>
            <p:nvPr/>
          </p:nvSpPr>
          <p:spPr bwMode="auto">
            <a:xfrm rot="1855731">
              <a:off x="5470180" y="1383052"/>
              <a:ext cx="576760" cy="52001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noFill/>
            <a:ln w="9525" cap="flat">
              <a:solidFill>
                <a:srgbClr val="414455"/>
              </a:solidFill>
              <a:prstDash val="sysDash"/>
              <a:miter lim="800000"/>
            </a:ln>
            <a:effectLst/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</p:grpSp>
      <p:pic>
        <p:nvPicPr>
          <p:cNvPr id="2" name="图片 1" descr="00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0535" y="179070"/>
            <a:ext cx="388620" cy="400050"/>
          </a:xfrm>
          <a:prstGeom prst="rect">
            <a:avLst/>
          </a:prstGeom>
        </p:spPr>
      </p:pic>
      <p:grpSp>
        <p:nvGrpSpPr>
          <p:cNvPr id="35" name="组合 34"/>
          <p:cNvGrpSpPr/>
          <p:nvPr/>
        </p:nvGrpSpPr>
        <p:grpSpPr>
          <a:xfrm>
            <a:off x="979805" y="862965"/>
            <a:ext cx="3303905" cy="372745"/>
            <a:chOff x="1543" y="1359"/>
            <a:chExt cx="5203" cy="587"/>
          </a:xfrm>
        </p:grpSpPr>
        <p:sp>
          <p:nvSpPr>
            <p:cNvPr id="3" name="文本框 2"/>
            <p:cNvSpPr txBox="1"/>
            <p:nvPr/>
          </p:nvSpPr>
          <p:spPr>
            <a:xfrm>
              <a:off x="2298" y="1364"/>
              <a:ext cx="4448" cy="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CSS</a:t>
              </a:r>
              <a:r>
                <a:rPr lang="zh-CN" altLang="en-US" dirty="0"/>
                <a:t>书写顺序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4" name="组合 33"/>
            <p:cNvGrpSpPr/>
            <p:nvPr/>
          </p:nvGrpSpPr>
          <p:grpSpPr>
            <a:xfrm>
              <a:off x="1543" y="1359"/>
              <a:ext cx="651" cy="587"/>
              <a:chOff x="7541" y="3259"/>
              <a:chExt cx="1356" cy="1223"/>
            </a:xfrm>
          </p:grpSpPr>
          <p:grpSp>
            <p:nvGrpSpPr>
              <p:cNvPr id="33" name="组合 32"/>
              <p:cNvGrpSpPr/>
              <p:nvPr/>
            </p:nvGrpSpPr>
            <p:grpSpPr>
              <a:xfrm>
                <a:off x="7541" y="3259"/>
                <a:ext cx="1356" cy="1223"/>
                <a:chOff x="7541" y="3259"/>
                <a:chExt cx="1356" cy="1223"/>
              </a:xfrm>
            </p:grpSpPr>
            <p:grpSp>
              <p:nvGrpSpPr>
                <p:cNvPr id="25" name="组合 24"/>
                <p:cNvGrpSpPr/>
                <p:nvPr/>
              </p:nvGrpSpPr>
              <p:grpSpPr>
                <a:xfrm>
                  <a:off x="7541" y="3259"/>
                  <a:ext cx="1356" cy="1223"/>
                  <a:chOff x="3720691" y="2824413"/>
                  <a:chExt cx="1341120" cy="1209172"/>
                </a:xfrm>
              </p:grpSpPr>
              <p:sp>
                <p:nvSpPr>
                  <p:cNvPr id="26" name="Freeform 5"/>
                  <p:cNvSpPr/>
                  <p:nvPr/>
                </p:nvSpPr>
                <p:spPr bwMode="auto">
                  <a:xfrm rot="1855731">
                    <a:off x="3720691" y="2824413"/>
                    <a:ext cx="1341120" cy="1209172"/>
                  </a:xfrm>
                  <a:custGeom>
                    <a:avLst/>
                    <a:gdLst>
                      <a:gd name="T0" fmla="*/ 2151 w 2740"/>
                      <a:gd name="T1" fmla="*/ 2315 h 2446"/>
                      <a:gd name="T2" fmla="*/ 2055 w 2740"/>
                      <a:gd name="T3" fmla="*/ 2410 h 2446"/>
                      <a:gd name="T4" fmla="*/ 1918 w 2740"/>
                      <a:gd name="T5" fmla="*/ 2445 h 2446"/>
                      <a:gd name="T6" fmla="*/ 816 w 2740"/>
                      <a:gd name="T7" fmla="*/ 2445 h 2446"/>
                      <a:gd name="T8" fmla="*/ 685 w 2740"/>
                      <a:gd name="T9" fmla="*/ 2410 h 2446"/>
                      <a:gd name="T10" fmla="*/ 589 w 2740"/>
                      <a:gd name="T11" fmla="*/ 2314 h 2446"/>
                      <a:gd name="T12" fmla="*/ 36 w 2740"/>
                      <a:gd name="T13" fmla="*/ 1356 h 2446"/>
                      <a:gd name="T14" fmla="*/ 0 w 2740"/>
                      <a:gd name="T15" fmla="*/ 1223 h 2446"/>
                      <a:gd name="T16" fmla="*/ 36 w 2740"/>
                      <a:gd name="T17" fmla="*/ 1089 h 2446"/>
                      <a:gd name="T18" fmla="*/ 587 w 2740"/>
                      <a:gd name="T19" fmla="*/ 135 h 2446"/>
                      <a:gd name="T20" fmla="*/ 685 w 2740"/>
                      <a:gd name="T21" fmla="*/ 37 h 2446"/>
                      <a:gd name="T22" fmla="*/ 810 w 2740"/>
                      <a:gd name="T23" fmla="*/ 1 h 2446"/>
                      <a:gd name="T24" fmla="*/ 1916 w 2740"/>
                      <a:gd name="T25" fmla="*/ 1 h 2446"/>
                      <a:gd name="T26" fmla="*/ 2055 w 2740"/>
                      <a:gd name="T27" fmla="*/ 37 h 2446"/>
                      <a:gd name="T28" fmla="*/ 2151 w 2740"/>
                      <a:gd name="T29" fmla="*/ 132 h 2446"/>
                      <a:gd name="T30" fmla="*/ 2702 w 2740"/>
                      <a:gd name="T31" fmla="*/ 1086 h 2446"/>
                      <a:gd name="T32" fmla="*/ 2740 w 2740"/>
                      <a:gd name="T33" fmla="*/ 1223 h 2446"/>
                      <a:gd name="T34" fmla="*/ 2701 w 2740"/>
                      <a:gd name="T35" fmla="*/ 1361 h 2446"/>
                      <a:gd name="T36" fmla="*/ 2151 w 2740"/>
                      <a:gd name="T37" fmla="*/ 2315 h 24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2740" h="2446">
                        <a:moveTo>
                          <a:pt x="2151" y="2315"/>
                        </a:moveTo>
                        <a:cubicBezTo>
                          <a:pt x="2128" y="2353"/>
                          <a:pt x="2096" y="2386"/>
                          <a:pt x="2055" y="2410"/>
                        </a:cubicBezTo>
                        <a:cubicBezTo>
                          <a:pt x="2012" y="2435"/>
                          <a:pt x="1965" y="2446"/>
                          <a:pt x="1918" y="2445"/>
                        </a:cubicBezTo>
                        <a:lnTo>
                          <a:pt x="816" y="2445"/>
                        </a:lnTo>
                        <a:cubicBezTo>
                          <a:pt x="772" y="2445"/>
                          <a:pt x="726" y="2434"/>
                          <a:pt x="685" y="2410"/>
                        </a:cubicBezTo>
                        <a:cubicBezTo>
                          <a:pt x="644" y="2386"/>
                          <a:pt x="611" y="2353"/>
                          <a:pt x="589" y="2314"/>
                        </a:cubicBezTo>
                        <a:lnTo>
                          <a:pt x="36" y="1356"/>
                        </a:lnTo>
                        <a:cubicBezTo>
                          <a:pt x="13" y="1317"/>
                          <a:pt x="0" y="1272"/>
                          <a:pt x="0" y="1223"/>
                        </a:cubicBezTo>
                        <a:cubicBezTo>
                          <a:pt x="0" y="1174"/>
                          <a:pt x="13" y="1129"/>
                          <a:pt x="36" y="1089"/>
                        </a:cubicBezTo>
                        <a:lnTo>
                          <a:pt x="587" y="135"/>
                        </a:lnTo>
                        <a:cubicBezTo>
                          <a:pt x="610" y="96"/>
                          <a:pt x="643" y="61"/>
                          <a:pt x="685" y="37"/>
                        </a:cubicBezTo>
                        <a:cubicBezTo>
                          <a:pt x="724" y="14"/>
                          <a:pt x="767" y="2"/>
                          <a:pt x="810" y="1"/>
                        </a:cubicBezTo>
                        <a:lnTo>
                          <a:pt x="1916" y="1"/>
                        </a:lnTo>
                        <a:cubicBezTo>
                          <a:pt x="1963" y="0"/>
                          <a:pt x="2011" y="11"/>
                          <a:pt x="2055" y="37"/>
                        </a:cubicBezTo>
                        <a:cubicBezTo>
                          <a:pt x="2096" y="60"/>
                          <a:pt x="2129" y="93"/>
                          <a:pt x="2151" y="132"/>
                        </a:cubicBezTo>
                        <a:lnTo>
                          <a:pt x="2702" y="1086"/>
                        </a:lnTo>
                        <a:cubicBezTo>
                          <a:pt x="2726" y="1126"/>
                          <a:pt x="2740" y="1173"/>
                          <a:pt x="2740" y="1223"/>
                        </a:cubicBezTo>
                        <a:cubicBezTo>
                          <a:pt x="2740" y="1274"/>
                          <a:pt x="2726" y="1321"/>
                          <a:pt x="2701" y="1361"/>
                        </a:cubicBezTo>
                        <a:lnTo>
                          <a:pt x="2151" y="231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D3D3D3"/>
                      </a:gs>
                      <a:gs pos="100000">
                        <a:srgbClr val="F9F9F9"/>
                      </a:gs>
                    </a:gsLst>
                    <a:lin ang="16200000" scaled="0"/>
                  </a:gradFill>
                  <a:ln w="12700" cap="flat">
                    <a:noFill/>
                    <a:prstDash val="solid"/>
                    <a:miter lim="800000"/>
                  </a:ln>
                  <a:effectLst>
                    <a:outerShdw blurRad="190500" dist="1143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vert="horz" wrap="square" lIns="68562" tIns="34281" rIns="68562" bIns="34281" numCol="1" anchor="t" anchorCtr="0" compatLnSpc="1"/>
                  <a:lstStyle/>
                  <a:p>
                    <a:endParaRPr lang="zh-CN" altLang="en-US" sz="1350"/>
                  </a:p>
                </p:txBody>
              </p:sp>
              <p:sp>
                <p:nvSpPr>
                  <p:cNvPr id="27" name="Freeform 5"/>
                  <p:cNvSpPr/>
                  <p:nvPr/>
                </p:nvSpPr>
                <p:spPr bwMode="auto">
                  <a:xfrm rot="1855731">
                    <a:off x="3764587" y="2864004"/>
                    <a:ext cx="1264630" cy="1140206"/>
                  </a:xfrm>
                  <a:custGeom>
                    <a:avLst/>
                    <a:gdLst>
                      <a:gd name="T0" fmla="*/ 2151 w 2740"/>
                      <a:gd name="T1" fmla="*/ 2315 h 2446"/>
                      <a:gd name="T2" fmla="*/ 2055 w 2740"/>
                      <a:gd name="T3" fmla="*/ 2410 h 2446"/>
                      <a:gd name="T4" fmla="*/ 1918 w 2740"/>
                      <a:gd name="T5" fmla="*/ 2445 h 2446"/>
                      <a:gd name="T6" fmla="*/ 816 w 2740"/>
                      <a:gd name="T7" fmla="*/ 2445 h 2446"/>
                      <a:gd name="T8" fmla="*/ 685 w 2740"/>
                      <a:gd name="T9" fmla="*/ 2410 h 2446"/>
                      <a:gd name="T10" fmla="*/ 589 w 2740"/>
                      <a:gd name="T11" fmla="*/ 2314 h 2446"/>
                      <a:gd name="T12" fmla="*/ 36 w 2740"/>
                      <a:gd name="T13" fmla="*/ 1356 h 2446"/>
                      <a:gd name="T14" fmla="*/ 0 w 2740"/>
                      <a:gd name="T15" fmla="*/ 1223 h 2446"/>
                      <a:gd name="T16" fmla="*/ 36 w 2740"/>
                      <a:gd name="T17" fmla="*/ 1089 h 2446"/>
                      <a:gd name="T18" fmla="*/ 587 w 2740"/>
                      <a:gd name="T19" fmla="*/ 135 h 2446"/>
                      <a:gd name="T20" fmla="*/ 685 w 2740"/>
                      <a:gd name="T21" fmla="*/ 37 h 2446"/>
                      <a:gd name="T22" fmla="*/ 810 w 2740"/>
                      <a:gd name="T23" fmla="*/ 1 h 2446"/>
                      <a:gd name="T24" fmla="*/ 1916 w 2740"/>
                      <a:gd name="T25" fmla="*/ 1 h 2446"/>
                      <a:gd name="T26" fmla="*/ 2055 w 2740"/>
                      <a:gd name="T27" fmla="*/ 37 h 2446"/>
                      <a:gd name="T28" fmla="*/ 2151 w 2740"/>
                      <a:gd name="T29" fmla="*/ 132 h 2446"/>
                      <a:gd name="T30" fmla="*/ 2702 w 2740"/>
                      <a:gd name="T31" fmla="*/ 1086 h 2446"/>
                      <a:gd name="T32" fmla="*/ 2740 w 2740"/>
                      <a:gd name="T33" fmla="*/ 1223 h 2446"/>
                      <a:gd name="T34" fmla="*/ 2701 w 2740"/>
                      <a:gd name="T35" fmla="*/ 1361 h 2446"/>
                      <a:gd name="T36" fmla="*/ 2151 w 2740"/>
                      <a:gd name="T37" fmla="*/ 2315 h 24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2740" h="2446">
                        <a:moveTo>
                          <a:pt x="2151" y="2315"/>
                        </a:moveTo>
                        <a:cubicBezTo>
                          <a:pt x="2128" y="2353"/>
                          <a:pt x="2096" y="2386"/>
                          <a:pt x="2055" y="2410"/>
                        </a:cubicBezTo>
                        <a:cubicBezTo>
                          <a:pt x="2012" y="2435"/>
                          <a:pt x="1965" y="2446"/>
                          <a:pt x="1918" y="2445"/>
                        </a:cubicBezTo>
                        <a:lnTo>
                          <a:pt x="816" y="2445"/>
                        </a:lnTo>
                        <a:cubicBezTo>
                          <a:pt x="772" y="2445"/>
                          <a:pt x="726" y="2434"/>
                          <a:pt x="685" y="2410"/>
                        </a:cubicBezTo>
                        <a:cubicBezTo>
                          <a:pt x="644" y="2386"/>
                          <a:pt x="611" y="2353"/>
                          <a:pt x="589" y="2314"/>
                        </a:cubicBezTo>
                        <a:lnTo>
                          <a:pt x="36" y="1356"/>
                        </a:lnTo>
                        <a:cubicBezTo>
                          <a:pt x="13" y="1317"/>
                          <a:pt x="0" y="1272"/>
                          <a:pt x="0" y="1223"/>
                        </a:cubicBezTo>
                        <a:cubicBezTo>
                          <a:pt x="0" y="1174"/>
                          <a:pt x="13" y="1129"/>
                          <a:pt x="36" y="1089"/>
                        </a:cubicBezTo>
                        <a:lnTo>
                          <a:pt x="587" y="135"/>
                        </a:lnTo>
                        <a:cubicBezTo>
                          <a:pt x="610" y="96"/>
                          <a:pt x="643" y="61"/>
                          <a:pt x="685" y="37"/>
                        </a:cubicBezTo>
                        <a:cubicBezTo>
                          <a:pt x="724" y="14"/>
                          <a:pt x="767" y="2"/>
                          <a:pt x="810" y="1"/>
                        </a:cubicBezTo>
                        <a:lnTo>
                          <a:pt x="1916" y="1"/>
                        </a:lnTo>
                        <a:cubicBezTo>
                          <a:pt x="1963" y="0"/>
                          <a:pt x="2011" y="11"/>
                          <a:pt x="2055" y="37"/>
                        </a:cubicBezTo>
                        <a:cubicBezTo>
                          <a:pt x="2096" y="60"/>
                          <a:pt x="2129" y="93"/>
                          <a:pt x="2151" y="132"/>
                        </a:cubicBezTo>
                        <a:lnTo>
                          <a:pt x="2702" y="1086"/>
                        </a:lnTo>
                        <a:cubicBezTo>
                          <a:pt x="2726" y="1126"/>
                          <a:pt x="2740" y="1173"/>
                          <a:pt x="2740" y="1223"/>
                        </a:cubicBezTo>
                        <a:cubicBezTo>
                          <a:pt x="2740" y="1274"/>
                          <a:pt x="2726" y="1321"/>
                          <a:pt x="2701" y="1361"/>
                        </a:cubicBezTo>
                        <a:lnTo>
                          <a:pt x="2151" y="231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D3D3D3"/>
                      </a:gs>
                      <a:gs pos="100000">
                        <a:srgbClr val="F9F9F9"/>
                      </a:gs>
                    </a:gsLst>
                    <a:lin ang="21594000" scaled="0"/>
                  </a:gradFill>
                  <a:ln w="12700" cap="flat">
                    <a:noFill/>
                    <a:prstDash val="solid"/>
                    <a:miter lim="800000"/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vert="horz" wrap="square" lIns="68562" tIns="34281" rIns="68562" bIns="34281" numCol="1" anchor="t" anchorCtr="0" compatLnSpc="1"/>
                  <a:lstStyle/>
                  <a:p>
                    <a:endParaRPr lang="zh-CN" altLang="en-US" sz="1350"/>
                  </a:p>
                </p:txBody>
              </p:sp>
            </p:grpSp>
            <p:sp>
              <p:nvSpPr>
                <p:cNvPr id="28" name="Freeform 5"/>
                <p:cNvSpPr/>
                <p:nvPr/>
              </p:nvSpPr>
              <p:spPr bwMode="auto">
                <a:xfrm rot="1855731">
                  <a:off x="7634" y="3343"/>
                  <a:ext cx="1171" cy="1055"/>
                </a:xfrm>
                <a:custGeom>
                  <a:avLst/>
                  <a:gdLst>
                    <a:gd name="T0" fmla="*/ 2151 w 2740"/>
                    <a:gd name="T1" fmla="*/ 2315 h 2446"/>
                    <a:gd name="T2" fmla="*/ 2055 w 2740"/>
                    <a:gd name="T3" fmla="*/ 2410 h 2446"/>
                    <a:gd name="T4" fmla="*/ 1918 w 2740"/>
                    <a:gd name="T5" fmla="*/ 2445 h 2446"/>
                    <a:gd name="T6" fmla="*/ 816 w 2740"/>
                    <a:gd name="T7" fmla="*/ 2445 h 2446"/>
                    <a:gd name="T8" fmla="*/ 685 w 2740"/>
                    <a:gd name="T9" fmla="*/ 2410 h 2446"/>
                    <a:gd name="T10" fmla="*/ 589 w 2740"/>
                    <a:gd name="T11" fmla="*/ 2314 h 2446"/>
                    <a:gd name="T12" fmla="*/ 36 w 2740"/>
                    <a:gd name="T13" fmla="*/ 1356 h 2446"/>
                    <a:gd name="T14" fmla="*/ 0 w 2740"/>
                    <a:gd name="T15" fmla="*/ 1223 h 2446"/>
                    <a:gd name="T16" fmla="*/ 36 w 2740"/>
                    <a:gd name="T17" fmla="*/ 1089 h 2446"/>
                    <a:gd name="T18" fmla="*/ 587 w 2740"/>
                    <a:gd name="T19" fmla="*/ 135 h 2446"/>
                    <a:gd name="T20" fmla="*/ 685 w 2740"/>
                    <a:gd name="T21" fmla="*/ 37 h 2446"/>
                    <a:gd name="T22" fmla="*/ 810 w 2740"/>
                    <a:gd name="T23" fmla="*/ 1 h 2446"/>
                    <a:gd name="T24" fmla="*/ 1916 w 2740"/>
                    <a:gd name="T25" fmla="*/ 1 h 2446"/>
                    <a:gd name="T26" fmla="*/ 2055 w 2740"/>
                    <a:gd name="T27" fmla="*/ 37 h 2446"/>
                    <a:gd name="T28" fmla="*/ 2151 w 2740"/>
                    <a:gd name="T29" fmla="*/ 132 h 2446"/>
                    <a:gd name="T30" fmla="*/ 2702 w 2740"/>
                    <a:gd name="T31" fmla="*/ 1086 h 2446"/>
                    <a:gd name="T32" fmla="*/ 2740 w 2740"/>
                    <a:gd name="T33" fmla="*/ 1223 h 2446"/>
                    <a:gd name="T34" fmla="*/ 2701 w 2740"/>
                    <a:gd name="T35" fmla="*/ 1361 h 2446"/>
                    <a:gd name="T36" fmla="*/ 2151 w 2740"/>
                    <a:gd name="T37" fmla="*/ 2315 h 24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740" h="2446">
                      <a:moveTo>
                        <a:pt x="2151" y="2315"/>
                      </a:moveTo>
                      <a:cubicBezTo>
                        <a:pt x="2128" y="2353"/>
                        <a:pt x="2096" y="2386"/>
                        <a:pt x="2055" y="2410"/>
                      </a:cubicBezTo>
                      <a:cubicBezTo>
                        <a:pt x="2012" y="2435"/>
                        <a:pt x="1965" y="2446"/>
                        <a:pt x="1918" y="2445"/>
                      </a:cubicBezTo>
                      <a:lnTo>
                        <a:pt x="816" y="2445"/>
                      </a:lnTo>
                      <a:cubicBezTo>
                        <a:pt x="772" y="2445"/>
                        <a:pt x="726" y="2434"/>
                        <a:pt x="685" y="2410"/>
                      </a:cubicBezTo>
                      <a:cubicBezTo>
                        <a:pt x="644" y="2386"/>
                        <a:pt x="611" y="2353"/>
                        <a:pt x="589" y="2314"/>
                      </a:cubicBezTo>
                      <a:lnTo>
                        <a:pt x="36" y="1356"/>
                      </a:lnTo>
                      <a:cubicBezTo>
                        <a:pt x="13" y="1317"/>
                        <a:pt x="0" y="1272"/>
                        <a:pt x="0" y="1223"/>
                      </a:cubicBezTo>
                      <a:cubicBezTo>
                        <a:pt x="0" y="1174"/>
                        <a:pt x="13" y="1129"/>
                        <a:pt x="36" y="1089"/>
                      </a:cubicBezTo>
                      <a:lnTo>
                        <a:pt x="587" y="135"/>
                      </a:lnTo>
                      <a:cubicBezTo>
                        <a:pt x="610" y="96"/>
                        <a:pt x="643" y="61"/>
                        <a:pt x="685" y="37"/>
                      </a:cubicBezTo>
                      <a:cubicBezTo>
                        <a:pt x="724" y="14"/>
                        <a:pt x="767" y="2"/>
                        <a:pt x="810" y="1"/>
                      </a:cubicBezTo>
                      <a:lnTo>
                        <a:pt x="1916" y="1"/>
                      </a:lnTo>
                      <a:cubicBezTo>
                        <a:pt x="1963" y="0"/>
                        <a:pt x="2011" y="11"/>
                        <a:pt x="2055" y="37"/>
                      </a:cubicBezTo>
                      <a:cubicBezTo>
                        <a:pt x="2096" y="60"/>
                        <a:pt x="2129" y="93"/>
                        <a:pt x="2151" y="132"/>
                      </a:cubicBezTo>
                      <a:lnTo>
                        <a:pt x="2702" y="1086"/>
                      </a:lnTo>
                      <a:cubicBezTo>
                        <a:pt x="2726" y="1126"/>
                        <a:pt x="2740" y="1173"/>
                        <a:pt x="2740" y="1223"/>
                      </a:cubicBezTo>
                      <a:cubicBezTo>
                        <a:pt x="2740" y="1274"/>
                        <a:pt x="2726" y="1321"/>
                        <a:pt x="2701" y="1361"/>
                      </a:cubicBezTo>
                      <a:lnTo>
                        <a:pt x="2151" y="2315"/>
                      </a:lnTo>
                      <a:close/>
                    </a:path>
                  </a:pathLst>
                </a:custGeom>
                <a:noFill/>
                <a:ln w="9525" cap="flat">
                  <a:solidFill>
                    <a:srgbClr val="414455"/>
                  </a:solidFill>
                  <a:prstDash val="sysDash"/>
                  <a:miter lim="800000"/>
                </a:ln>
                <a:effectLst/>
              </p:spPr>
              <p:txBody>
                <a:bodyPr vert="horz" wrap="square" lIns="68562" tIns="34281" rIns="68562" bIns="34281" numCol="1" anchor="t" anchorCtr="0" compatLnSpc="1"/>
                <a:lstStyle/>
                <a:p>
                  <a:endParaRPr lang="zh-CN" altLang="en-US" sz="1350"/>
                </a:p>
              </p:txBody>
            </p:sp>
          </p:grpSp>
          <p:grpSp>
            <p:nvGrpSpPr>
              <p:cNvPr id="4" name="组合 3"/>
              <p:cNvGrpSpPr/>
              <p:nvPr/>
            </p:nvGrpSpPr>
            <p:grpSpPr>
              <a:xfrm>
                <a:off x="7921" y="3535"/>
                <a:ext cx="626" cy="627"/>
                <a:chOff x="11986" y="3265"/>
                <a:chExt cx="869" cy="870"/>
              </a:xfrm>
              <a:solidFill>
                <a:srgbClr val="414455"/>
              </a:solidFill>
            </p:grpSpPr>
            <p:sp>
              <p:nvSpPr>
                <p:cNvPr id="51" name="Freeform 51"/>
                <p:cNvSpPr/>
                <p:nvPr/>
              </p:nvSpPr>
              <p:spPr bwMode="auto">
                <a:xfrm>
                  <a:off x="12333" y="3618"/>
                  <a:ext cx="255" cy="255"/>
                </a:xfrm>
                <a:custGeom>
                  <a:avLst/>
                  <a:gdLst>
                    <a:gd name="T0" fmla="*/ 56 w 56"/>
                    <a:gd name="T1" fmla="*/ 18 h 56"/>
                    <a:gd name="T2" fmla="*/ 56 w 56"/>
                    <a:gd name="T3" fmla="*/ 17 h 56"/>
                    <a:gd name="T4" fmla="*/ 38 w 56"/>
                    <a:gd name="T5" fmla="*/ 0 h 56"/>
                    <a:gd name="T6" fmla="*/ 37 w 56"/>
                    <a:gd name="T7" fmla="*/ 0 h 56"/>
                    <a:gd name="T8" fmla="*/ 0 w 56"/>
                    <a:gd name="T9" fmla="*/ 37 h 56"/>
                    <a:gd name="T10" fmla="*/ 0 w 56"/>
                    <a:gd name="T11" fmla="*/ 38 h 56"/>
                    <a:gd name="T12" fmla="*/ 17 w 56"/>
                    <a:gd name="T13" fmla="*/ 55 h 56"/>
                    <a:gd name="T14" fmla="*/ 18 w 56"/>
                    <a:gd name="T15" fmla="*/ 56 h 56"/>
                    <a:gd name="T16" fmla="*/ 19 w 56"/>
                    <a:gd name="T17" fmla="*/ 55 h 56"/>
                    <a:gd name="T18" fmla="*/ 56 w 56"/>
                    <a:gd name="T19" fmla="*/ 19 h 56"/>
                    <a:gd name="T20" fmla="*/ 56 w 56"/>
                    <a:gd name="T21" fmla="*/ 18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56" h="56">
                      <a:moveTo>
                        <a:pt x="56" y="18"/>
                      </a:moveTo>
                      <a:cubicBezTo>
                        <a:pt x="56" y="18"/>
                        <a:pt x="56" y="17"/>
                        <a:pt x="56" y="17"/>
                      </a:cubicBezTo>
                      <a:cubicBezTo>
                        <a:pt x="38" y="0"/>
                        <a:pt x="38" y="0"/>
                        <a:pt x="38" y="0"/>
                      </a:cubicBezTo>
                      <a:cubicBezTo>
                        <a:pt x="38" y="0"/>
                        <a:pt x="37" y="0"/>
                        <a:pt x="37" y="0"/>
                      </a:cubicBezTo>
                      <a:cubicBezTo>
                        <a:pt x="0" y="37"/>
                        <a:pt x="0" y="37"/>
                        <a:pt x="0" y="37"/>
                      </a:cubicBezTo>
                      <a:cubicBezTo>
                        <a:pt x="0" y="37"/>
                        <a:pt x="0" y="38"/>
                        <a:pt x="0" y="38"/>
                      </a:cubicBezTo>
                      <a:cubicBezTo>
                        <a:pt x="17" y="55"/>
                        <a:pt x="17" y="55"/>
                        <a:pt x="17" y="55"/>
                      </a:cubicBezTo>
                      <a:cubicBezTo>
                        <a:pt x="18" y="56"/>
                        <a:pt x="18" y="56"/>
                        <a:pt x="18" y="56"/>
                      </a:cubicBezTo>
                      <a:cubicBezTo>
                        <a:pt x="18" y="56"/>
                        <a:pt x="19" y="56"/>
                        <a:pt x="19" y="55"/>
                      </a:cubicBezTo>
                      <a:cubicBezTo>
                        <a:pt x="56" y="19"/>
                        <a:pt x="56" y="19"/>
                        <a:pt x="56" y="19"/>
                      </a:cubicBezTo>
                      <a:cubicBezTo>
                        <a:pt x="56" y="19"/>
                        <a:pt x="56" y="18"/>
                        <a:pt x="56" y="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2" name="Freeform 52"/>
                <p:cNvSpPr/>
                <p:nvPr/>
              </p:nvSpPr>
              <p:spPr bwMode="auto">
                <a:xfrm>
                  <a:off x="11986" y="3265"/>
                  <a:ext cx="492" cy="498"/>
                </a:xfrm>
                <a:custGeom>
                  <a:avLst/>
                  <a:gdLst>
                    <a:gd name="T0" fmla="*/ 108 w 109"/>
                    <a:gd name="T1" fmla="*/ 68 h 110"/>
                    <a:gd name="T2" fmla="*/ 41 w 109"/>
                    <a:gd name="T3" fmla="*/ 1 h 110"/>
                    <a:gd name="T4" fmla="*/ 40 w 109"/>
                    <a:gd name="T5" fmla="*/ 1 h 110"/>
                    <a:gd name="T6" fmla="*/ 0 w 109"/>
                    <a:gd name="T7" fmla="*/ 41 h 110"/>
                    <a:gd name="T8" fmla="*/ 0 w 109"/>
                    <a:gd name="T9" fmla="*/ 41 h 110"/>
                    <a:gd name="T10" fmla="*/ 0 w 109"/>
                    <a:gd name="T11" fmla="*/ 42 h 110"/>
                    <a:gd name="T12" fmla="*/ 67 w 109"/>
                    <a:gd name="T13" fmla="*/ 109 h 110"/>
                    <a:gd name="T14" fmla="*/ 68 w 109"/>
                    <a:gd name="T15" fmla="*/ 110 h 110"/>
                    <a:gd name="T16" fmla="*/ 68 w 109"/>
                    <a:gd name="T17" fmla="*/ 109 h 110"/>
                    <a:gd name="T18" fmla="*/ 108 w 109"/>
                    <a:gd name="T19" fmla="*/ 69 h 110"/>
                    <a:gd name="T20" fmla="*/ 108 w 109"/>
                    <a:gd name="T21" fmla="*/ 68 h 1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09" h="110">
                      <a:moveTo>
                        <a:pt x="108" y="68"/>
                      </a:moveTo>
                      <a:cubicBezTo>
                        <a:pt x="41" y="1"/>
                        <a:pt x="41" y="1"/>
                        <a:pt x="41" y="1"/>
                      </a:cubicBezTo>
                      <a:cubicBezTo>
                        <a:pt x="41" y="0"/>
                        <a:pt x="40" y="0"/>
                        <a:pt x="40" y="1"/>
                      </a:cubicBezTo>
                      <a:cubicBezTo>
                        <a:pt x="0" y="41"/>
                        <a:pt x="0" y="41"/>
                        <a:pt x="0" y="41"/>
                      </a:cubicBezTo>
                      <a:cubicBezTo>
                        <a:pt x="0" y="41"/>
                        <a:pt x="0" y="41"/>
                        <a:pt x="0" y="41"/>
                      </a:cubicBezTo>
                      <a:cubicBezTo>
                        <a:pt x="0" y="42"/>
                        <a:pt x="0" y="42"/>
                        <a:pt x="0" y="42"/>
                      </a:cubicBezTo>
                      <a:cubicBezTo>
                        <a:pt x="67" y="109"/>
                        <a:pt x="67" y="109"/>
                        <a:pt x="67" y="109"/>
                      </a:cubicBezTo>
                      <a:cubicBezTo>
                        <a:pt x="67" y="109"/>
                        <a:pt x="67" y="110"/>
                        <a:pt x="68" y="110"/>
                      </a:cubicBezTo>
                      <a:cubicBezTo>
                        <a:pt x="68" y="110"/>
                        <a:pt x="68" y="109"/>
                        <a:pt x="68" y="109"/>
                      </a:cubicBezTo>
                      <a:cubicBezTo>
                        <a:pt x="108" y="69"/>
                        <a:pt x="108" y="69"/>
                        <a:pt x="108" y="69"/>
                      </a:cubicBezTo>
                      <a:cubicBezTo>
                        <a:pt x="109" y="69"/>
                        <a:pt x="109" y="68"/>
                        <a:pt x="108" y="6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3" name="Freeform 53"/>
                <p:cNvSpPr>
                  <a:spLocks noEditPoints="1"/>
                </p:cNvSpPr>
                <p:nvPr/>
              </p:nvSpPr>
              <p:spPr bwMode="auto">
                <a:xfrm>
                  <a:off x="12451" y="3735"/>
                  <a:ext cx="405" cy="400"/>
                </a:xfrm>
                <a:custGeom>
                  <a:avLst/>
                  <a:gdLst>
                    <a:gd name="T0" fmla="*/ 88 w 89"/>
                    <a:gd name="T1" fmla="*/ 81 h 88"/>
                    <a:gd name="T2" fmla="*/ 69 w 89"/>
                    <a:gd name="T3" fmla="*/ 25 h 88"/>
                    <a:gd name="T4" fmla="*/ 68 w 89"/>
                    <a:gd name="T5" fmla="*/ 24 h 88"/>
                    <a:gd name="T6" fmla="*/ 35 w 89"/>
                    <a:gd name="T7" fmla="*/ 0 h 88"/>
                    <a:gd name="T8" fmla="*/ 33 w 89"/>
                    <a:gd name="T9" fmla="*/ 0 h 88"/>
                    <a:gd name="T10" fmla="*/ 0 w 89"/>
                    <a:gd name="T11" fmla="*/ 33 h 88"/>
                    <a:gd name="T12" fmla="*/ 0 w 89"/>
                    <a:gd name="T13" fmla="*/ 35 h 88"/>
                    <a:gd name="T14" fmla="*/ 24 w 89"/>
                    <a:gd name="T15" fmla="*/ 68 h 88"/>
                    <a:gd name="T16" fmla="*/ 25 w 89"/>
                    <a:gd name="T17" fmla="*/ 69 h 88"/>
                    <a:gd name="T18" fmla="*/ 81 w 89"/>
                    <a:gd name="T19" fmla="*/ 88 h 88"/>
                    <a:gd name="T20" fmla="*/ 81 w 89"/>
                    <a:gd name="T21" fmla="*/ 88 h 88"/>
                    <a:gd name="T22" fmla="*/ 82 w 89"/>
                    <a:gd name="T23" fmla="*/ 88 h 88"/>
                    <a:gd name="T24" fmla="*/ 88 w 89"/>
                    <a:gd name="T25" fmla="*/ 82 h 88"/>
                    <a:gd name="T26" fmla="*/ 88 w 89"/>
                    <a:gd name="T27" fmla="*/ 81 h 88"/>
                    <a:gd name="T28" fmla="*/ 51 w 89"/>
                    <a:gd name="T29" fmla="*/ 51 h 88"/>
                    <a:gd name="T30" fmla="*/ 38 w 89"/>
                    <a:gd name="T31" fmla="*/ 51 h 88"/>
                    <a:gd name="T32" fmla="*/ 36 w 89"/>
                    <a:gd name="T33" fmla="*/ 44 h 88"/>
                    <a:gd name="T34" fmla="*/ 38 w 89"/>
                    <a:gd name="T35" fmla="*/ 38 h 88"/>
                    <a:gd name="T36" fmla="*/ 45 w 89"/>
                    <a:gd name="T37" fmla="*/ 35 h 88"/>
                    <a:gd name="T38" fmla="*/ 51 w 89"/>
                    <a:gd name="T39" fmla="*/ 38 h 88"/>
                    <a:gd name="T40" fmla="*/ 51 w 89"/>
                    <a:gd name="T41" fmla="*/ 51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89" h="88">
                      <a:moveTo>
                        <a:pt x="88" y="81"/>
                      </a:moveTo>
                      <a:cubicBezTo>
                        <a:pt x="88" y="80"/>
                        <a:pt x="74" y="64"/>
                        <a:pt x="69" y="25"/>
                      </a:cubicBezTo>
                      <a:cubicBezTo>
                        <a:pt x="69" y="24"/>
                        <a:pt x="69" y="24"/>
                        <a:pt x="68" y="24"/>
                      </a:cubicBezTo>
                      <a:cubicBezTo>
                        <a:pt x="68" y="24"/>
                        <a:pt x="55" y="20"/>
                        <a:pt x="35" y="0"/>
                      </a:cubicBezTo>
                      <a:cubicBezTo>
                        <a:pt x="34" y="0"/>
                        <a:pt x="34" y="0"/>
                        <a:pt x="33" y="0"/>
                      </a:cubicBezTo>
                      <a:cubicBezTo>
                        <a:pt x="0" y="33"/>
                        <a:pt x="0" y="33"/>
                        <a:pt x="0" y="33"/>
                      </a:cubicBezTo>
                      <a:cubicBezTo>
                        <a:pt x="0" y="34"/>
                        <a:pt x="0" y="34"/>
                        <a:pt x="0" y="35"/>
                      </a:cubicBezTo>
                      <a:cubicBezTo>
                        <a:pt x="21" y="55"/>
                        <a:pt x="24" y="68"/>
                        <a:pt x="24" y="68"/>
                      </a:cubicBezTo>
                      <a:cubicBezTo>
                        <a:pt x="24" y="68"/>
                        <a:pt x="24" y="69"/>
                        <a:pt x="25" y="69"/>
                      </a:cubicBezTo>
                      <a:cubicBezTo>
                        <a:pt x="64" y="74"/>
                        <a:pt x="81" y="88"/>
                        <a:pt x="81" y="88"/>
                      </a:cubicBezTo>
                      <a:cubicBezTo>
                        <a:pt x="81" y="88"/>
                        <a:pt x="81" y="88"/>
                        <a:pt x="81" y="88"/>
                      </a:cubicBezTo>
                      <a:cubicBezTo>
                        <a:pt x="82" y="88"/>
                        <a:pt x="82" y="88"/>
                        <a:pt x="82" y="88"/>
                      </a:cubicBezTo>
                      <a:cubicBezTo>
                        <a:pt x="88" y="82"/>
                        <a:pt x="88" y="82"/>
                        <a:pt x="88" y="82"/>
                      </a:cubicBezTo>
                      <a:cubicBezTo>
                        <a:pt x="89" y="82"/>
                        <a:pt x="89" y="81"/>
                        <a:pt x="88" y="81"/>
                      </a:cubicBezTo>
                      <a:close/>
                      <a:moveTo>
                        <a:pt x="51" y="51"/>
                      </a:moveTo>
                      <a:cubicBezTo>
                        <a:pt x="48" y="54"/>
                        <a:pt x="42" y="54"/>
                        <a:pt x="38" y="51"/>
                      </a:cubicBezTo>
                      <a:cubicBezTo>
                        <a:pt x="37" y="49"/>
                        <a:pt x="36" y="47"/>
                        <a:pt x="36" y="44"/>
                      </a:cubicBezTo>
                      <a:cubicBezTo>
                        <a:pt x="36" y="42"/>
                        <a:pt x="37" y="40"/>
                        <a:pt x="38" y="38"/>
                      </a:cubicBezTo>
                      <a:cubicBezTo>
                        <a:pt x="40" y="36"/>
                        <a:pt x="42" y="35"/>
                        <a:pt x="45" y="35"/>
                      </a:cubicBezTo>
                      <a:cubicBezTo>
                        <a:pt x="47" y="35"/>
                        <a:pt x="49" y="36"/>
                        <a:pt x="51" y="38"/>
                      </a:cubicBezTo>
                      <a:cubicBezTo>
                        <a:pt x="54" y="42"/>
                        <a:pt x="54" y="47"/>
                        <a:pt x="51" y="5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29" name="文本框 28"/>
          <p:cNvSpPr txBox="1"/>
          <p:nvPr/>
        </p:nvSpPr>
        <p:spPr>
          <a:xfrm>
            <a:off x="1006366" y="1491630"/>
            <a:ext cx="709448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r>
              <a:rPr lang="en-US" altLang="zh-CN" dirty="0"/>
              <a:t>1.</a:t>
            </a:r>
            <a:r>
              <a:rPr lang="zh-CN" altLang="en-US" dirty="0"/>
              <a:t>位置属性</a:t>
            </a:r>
            <a:r>
              <a:rPr lang="en-US" altLang="zh-CN" dirty="0"/>
              <a:t>(position, top, right, z-index, display, float</a:t>
            </a:r>
            <a:r>
              <a:rPr lang="zh-CN" altLang="en-US" dirty="0"/>
              <a:t>等</a:t>
            </a:r>
            <a:r>
              <a:rPr lang="en-US" altLang="zh-CN" dirty="0"/>
              <a:t>)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大小</a:t>
            </a:r>
            <a:r>
              <a:rPr lang="en-US" altLang="zh-CN" dirty="0"/>
              <a:t>(width, height, padding, margin)</a:t>
            </a:r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文字系列</a:t>
            </a:r>
            <a:r>
              <a:rPr lang="en-US" altLang="zh-CN" dirty="0"/>
              <a:t>(font, line-height, letter-spacing, color- text-align</a:t>
            </a:r>
            <a:r>
              <a:rPr lang="zh-CN" altLang="en-US" dirty="0"/>
              <a:t>等</a:t>
            </a:r>
            <a:r>
              <a:rPr lang="en-US" altLang="zh-CN" dirty="0"/>
              <a:t>)</a:t>
            </a:r>
            <a:endParaRPr lang="en-US" altLang="zh-CN" dirty="0"/>
          </a:p>
          <a:p>
            <a:r>
              <a:rPr lang="en-US" altLang="zh-CN" dirty="0"/>
              <a:t>4.</a:t>
            </a:r>
            <a:r>
              <a:rPr lang="zh-CN" altLang="en-US" dirty="0"/>
              <a:t>背景</a:t>
            </a:r>
            <a:r>
              <a:rPr lang="en-US" altLang="zh-CN" dirty="0"/>
              <a:t>(background, border</a:t>
            </a:r>
            <a:r>
              <a:rPr lang="zh-CN" altLang="en-US" dirty="0"/>
              <a:t>等</a:t>
            </a:r>
            <a:r>
              <a:rPr lang="en-US" altLang="zh-CN" dirty="0"/>
              <a:t>)</a:t>
            </a:r>
            <a:endParaRPr lang="en-US" altLang="zh-CN" dirty="0"/>
          </a:p>
          <a:p>
            <a:r>
              <a:rPr lang="en-US" altLang="zh-CN" dirty="0"/>
              <a:t>5.</a:t>
            </a:r>
            <a:r>
              <a:rPr lang="zh-CN" altLang="en-US" dirty="0"/>
              <a:t>其他</a:t>
            </a:r>
            <a:r>
              <a:rPr lang="en-US" altLang="zh-CN" dirty="0"/>
              <a:t>(animation, transition</a:t>
            </a:r>
            <a:r>
              <a:rPr lang="zh-CN" altLang="en-US" dirty="0"/>
              <a:t>等</a:t>
            </a:r>
            <a:r>
              <a:rPr lang="en-US" altLang="zh-CN" dirty="0"/>
              <a:t>)</a:t>
            </a:r>
            <a:endParaRPr lang="en-US" altLang="zh-CN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文本框 9"/>
          <p:cNvSpPr txBox="1"/>
          <p:nvPr/>
        </p:nvSpPr>
        <p:spPr>
          <a:xfrm>
            <a:off x="1007970" y="231626"/>
            <a:ext cx="1403790" cy="259671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/>
            <a:r>
              <a:rPr lang="zh-CN" altLang="en-US" sz="135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直播</a:t>
            </a:r>
            <a:endParaRPr lang="zh-CN" altLang="en-US" sz="1350" dirty="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4" name="直接连接符 123"/>
          <p:cNvCxnSpPr/>
          <p:nvPr/>
        </p:nvCxnSpPr>
        <p:spPr>
          <a:xfrm>
            <a:off x="1006366" y="501586"/>
            <a:ext cx="7291077" cy="0"/>
          </a:xfrm>
          <a:prstGeom prst="line">
            <a:avLst/>
          </a:prstGeom>
          <a:ln>
            <a:solidFill>
              <a:srgbClr val="41445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5" name="组合 124"/>
          <p:cNvGrpSpPr/>
          <p:nvPr/>
        </p:nvGrpSpPr>
        <p:grpSpPr>
          <a:xfrm>
            <a:off x="8427406" y="345603"/>
            <a:ext cx="193989" cy="174903"/>
            <a:chOff x="3720691" y="2824413"/>
            <a:chExt cx="1341120" cy="1209172"/>
          </a:xfrm>
        </p:grpSpPr>
        <p:sp>
          <p:nvSpPr>
            <p:cNvPr id="126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  <p:sp>
          <p:nvSpPr>
            <p:cNvPr id="127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</p:grpSp>
      <p:grpSp>
        <p:nvGrpSpPr>
          <p:cNvPr id="65" name="组合 64"/>
          <p:cNvGrpSpPr/>
          <p:nvPr/>
        </p:nvGrpSpPr>
        <p:grpSpPr>
          <a:xfrm>
            <a:off x="414620" y="142563"/>
            <a:ext cx="502789" cy="453321"/>
            <a:chOff x="5424755" y="1340768"/>
            <a:chExt cx="670560" cy="604586"/>
          </a:xfrm>
        </p:grpSpPr>
        <p:grpSp>
          <p:nvGrpSpPr>
            <p:cNvPr id="66" name="组合 65"/>
            <p:cNvGrpSpPr/>
            <p:nvPr/>
          </p:nvGrpSpPr>
          <p:grpSpPr>
            <a:xfrm>
              <a:off x="5424755" y="1340768"/>
              <a:ext cx="670560" cy="604586"/>
              <a:chOff x="3720691" y="2824413"/>
              <a:chExt cx="1341120" cy="1209172"/>
            </a:xfrm>
          </p:grpSpPr>
          <p:sp>
            <p:nvSpPr>
              <p:cNvPr id="69" name="Freeform 5"/>
              <p:cNvSpPr/>
              <p:nvPr/>
            </p:nvSpPr>
            <p:spPr bwMode="auto">
              <a:xfrm rot="1855731">
                <a:off x="3720691" y="2824413"/>
                <a:ext cx="1341120" cy="1209172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16200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190500" dist="1143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73" name="Freeform 5"/>
              <p:cNvSpPr/>
              <p:nvPr/>
            </p:nvSpPr>
            <p:spPr bwMode="auto">
              <a:xfrm rot="1855731">
                <a:off x="3764581" y="2863367"/>
                <a:ext cx="1264630" cy="1140208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21594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</p:grpSp>
        <p:sp>
          <p:nvSpPr>
            <p:cNvPr id="67" name="Freeform 5"/>
            <p:cNvSpPr/>
            <p:nvPr/>
          </p:nvSpPr>
          <p:spPr bwMode="auto">
            <a:xfrm rot="1855731">
              <a:off x="5470180" y="1383052"/>
              <a:ext cx="576760" cy="52001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noFill/>
            <a:ln w="9525" cap="flat">
              <a:solidFill>
                <a:srgbClr val="414455"/>
              </a:solidFill>
              <a:prstDash val="sysDash"/>
              <a:miter lim="800000"/>
            </a:ln>
            <a:effectLst/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</p:grpSp>
      <p:pic>
        <p:nvPicPr>
          <p:cNvPr id="2" name="图片 1" descr="00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0535" y="179070"/>
            <a:ext cx="388620" cy="400050"/>
          </a:xfrm>
          <a:prstGeom prst="rect">
            <a:avLst/>
          </a:prstGeom>
        </p:spPr>
      </p:pic>
      <p:grpSp>
        <p:nvGrpSpPr>
          <p:cNvPr id="35" name="组合 34"/>
          <p:cNvGrpSpPr/>
          <p:nvPr/>
        </p:nvGrpSpPr>
        <p:grpSpPr>
          <a:xfrm>
            <a:off x="979805" y="862965"/>
            <a:ext cx="3303905" cy="372745"/>
            <a:chOff x="1543" y="1359"/>
            <a:chExt cx="5203" cy="587"/>
          </a:xfrm>
        </p:grpSpPr>
        <p:sp>
          <p:nvSpPr>
            <p:cNvPr id="3" name="文本框 2"/>
            <p:cNvSpPr txBox="1"/>
            <p:nvPr/>
          </p:nvSpPr>
          <p:spPr>
            <a:xfrm>
              <a:off x="2298" y="1364"/>
              <a:ext cx="4448" cy="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SVG</a:t>
              </a: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和</a:t>
              </a: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canvas</a:t>
              </a: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的区别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4" name="组合 33"/>
            <p:cNvGrpSpPr/>
            <p:nvPr/>
          </p:nvGrpSpPr>
          <p:grpSpPr>
            <a:xfrm>
              <a:off x="1543" y="1359"/>
              <a:ext cx="651" cy="587"/>
              <a:chOff x="7541" y="3259"/>
              <a:chExt cx="1356" cy="1223"/>
            </a:xfrm>
          </p:grpSpPr>
          <p:grpSp>
            <p:nvGrpSpPr>
              <p:cNvPr id="33" name="组合 32"/>
              <p:cNvGrpSpPr/>
              <p:nvPr/>
            </p:nvGrpSpPr>
            <p:grpSpPr>
              <a:xfrm>
                <a:off x="7541" y="3259"/>
                <a:ext cx="1356" cy="1223"/>
                <a:chOff x="7541" y="3259"/>
                <a:chExt cx="1356" cy="1223"/>
              </a:xfrm>
            </p:grpSpPr>
            <p:grpSp>
              <p:nvGrpSpPr>
                <p:cNvPr id="25" name="组合 24"/>
                <p:cNvGrpSpPr/>
                <p:nvPr/>
              </p:nvGrpSpPr>
              <p:grpSpPr>
                <a:xfrm>
                  <a:off x="7541" y="3259"/>
                  <a:ext cx="1356" cy="1223"/>
                  <a:chOff x="3720691" y="2824413"/>
                  <a:chExt cx="1341120" cy="1209172"/>
                </a:xfrm>
              </p:grpSpPr>
              <p:sp>
                <p:nvSpPr>
                  <p:cNvPr id="26" name="Freeform 5"/>
                  <p:cNvSpPr/>
                  <p:nvPr/>
                </p:nvSpPr>
                <p:spPr bwMode="auto">
                  <a:xfrm rot="1855731">
                    <a:off x="3720691" y="2824413"/>
                    <a:ext cx="1341120" cy="1209172"/>
                  </a:xfrm>
                  <a:custGeom>
                    <a:avLst/>
                    <a:gdLst>
                      <a:gd name="T0" fmla="*/ 2151 w 2740"/>
                      <a:gd name="T1" fmla="*/ 2315 h 2446"/>
                      <a:gd name="T2" fmla="*/ 2055 w 2740"/>
                      <a:gd name="T3" fmla="*/ 2410 h 2446"/>
                      <a:gd name="T4" fmla="*/ 1918 w 2740"/>
                      <a:gd name="T5" fmla="*/ 2445 h 2446"/>
                      <a:gd name="T6" fmla="*/ 816 w 2740"/>
                      <a:gd name="T7" fmla="*/ 2445 h 2446"/>
                      <a:gd name="T8" fmla="*/ 685 w 2740"/>
                      <a:gd name="T9" fmla="*/ 2410 h 2446"/>
                      <a:gd name="T10" fmla="*/ 589 w 2740"/>
                      <a:gd name="T11" fmla="*/ 2314 h 2446"/>
                      <a:gd name="T12" fmla="*/ 36 w 2740"/>
                      <a:gd name="T13" fmla="*/ 1356 h 2446"/>
                      <a:gd name="T14" fmla="*/ 0 w 2740"/>
                      <a:gd name="T15" fmla="*/ 1223 h 2446"/>
                      <a:gd name="T16" fmla="*/ 36 w 2740"/>
                      <a:gd name="T17" fmla="*/ 1089 h 2446"/>
                      <a:gd name="T18" fmla="*/ 587 w 2740"/>
                      <a:gd name="T19" fmla="*/ 135 h 2446"/>
                      <a:gd name="T20" fmla="*/ 685 w 2740"/>
                      <a:gd name="T21" fmla="*/ 37 h 2446"/>
                      <a:gd name="T22" fmla="*/ 810 w 2740"/>
                      <a:gd name="T23" fmla="*/ 1 h 2446"/>
                      <a:gd name="T24" fmla="*/ 1916 w 2740"/>
                      <a:gd name="T25" fmla="*/ 1 h 2446"/>
                      <a:gd name="T26" fmla="*/ 2055 w 2740"/>
                      <a:gd name="T27" fmla="*/ 37 h 2446"/>
                      <a:gd name="T28" fmla="*/ 2151 w 2740"/>
                      <a:gd name="T29" fmla="*/ 132 h 2446"/>
                      <a:gd name="T30" fmla="*/ 2702 w 2740"/>
                      <a:gd name="T31" fmla="*/ 1086 h 2446"/>
                      <a:gd name="T32" fmla="*/ 2740 w 2740"/>
                      <a:gd name="T33" fmla="*/ 1223 h 2446"/>
                      <a:gd name="T34" fmla="*/ 2701 w 2740"/>
                      <a:gd name="T35" fmla="*/ 1361 h 2446"/>
                      <a:gd name="T36" fmla="*/ 2151 w 2740"/>
                      <a:gd name="T37" fmla="*/ 2315 h 24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2740" h="2446">
                        <a:moveTo>
                          <a:pt x="2151" y="2315"/>
                        </a:moveTo>
                        <a:cubicBezTo>
                          <a:pt x="2128" y="2353"/>
                          <a:pt x="2096" y="2386"/>
                          <a:pt x="2055" y="2410"/>
                        </a:cubicBezTo>
                        <a:cubicBezTo>
                          <a:pt x="2012" y="2435"/>
                          <a:pt x="1965" y="2446"/>
                          <a:pt x="1918" y="2445"/>
                        </a:cubicBezTo>
                        <a:lnTo>
                          <a:pt x="816" y="2445"/>
                        </a:lnTo>
                        <a:cubicBezTo>
                          <a:pt x="772" y="2445"/>
                          <a:pt x="726" y="2434"/>
                          <a:pt x="685" y="2410"/>
                        </a:cubicBezTo>
                        <a:cubicBezTo>
                          <a:pt x="644" y="2386"/>
                          <a:pt x="611" y="2353"/>
                          <a:pt x="589" y="2314"/>
                        </a:cubicBezTo>
                        <a:lnTo>
                          <a:pt x="36" y="1356"/>
                        </a:lnTo>
                        <a:cubicBezTo>
                          <a:pt x="13" y="1317"/>
                          <a:pt x="0" y="1272"/>
                          <a:pt x="0" y="1223"/>
                        </a:cubicBezTo>
                        <a:cubicBezTo>
                          <a:pt x="0" y="1174"/>
                          <a:pt x="13" y="1129"/>
                          <a:pt x="36" y="1089"/>
                        </a:cubicBezTo>
                        <a:lnTo>
                          <a:pt x="587" y="135"/>
                        </a:lnTo>
                        <a:cubicBezTo>
                          <a:pt x="610" y="96"/>
                          <a:pt x="643" y="61"/>
                          <a:pt x="685" y="37"/>
                        </a:cubicBezTo>
                        <a:cubicBezTo>
                          <a:pt x="724" y="14"/>
                          <a:pt x="767" y="2"/>
                          <a:pt x="810" y="1"/>
                        </a:cubicBezTo>
                        <a:lnTo>
                          <a:pt x="1916" y="1"/>
                        </a:lnTo>
                        <a:cubicBezTo>
                          <a:pt x="1963" y="0"/>
                          <a:pt x="2011" y="11"/>
                          <a:pt x="2055" y="37"/>
                        </a:cubicBezTo>
                        <a:cubicBezTo>
                          <a:pt x="2096" y="60"/>
                          <a:pt x="2129" y="93"/>
                          <a:pt x="2151" y="132"/>
                        </a:cubicBezTo>
                        <a:lnTo>
                          <a:pt x="2702" y="1086"/>
                        </a:lnTo>
                        <a:cubicBezTo>
                          <a:pt x="2726" y="1126"/>
                          <a:pt x="2740" y="1173"/>
                          <a:pt x="2740" y="1223"/>
                        </a:cubicBezTo>
                        <a:cubicBezTo>
                          <a:pt x="2740" y="1274"/>
                          <a:pt x="2726" y="1321"/>
                          <a:pt x="2701" y="1361"/>
                        </a:cubicBezTo>
                        <a:lnTo>
                          <a:pt x="2151" y="231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D3D3D3"/>
                      </a:gs>
                      <a:gs pos="100000">
                        <a:srgbClr val="F9F9F9"/>
                      </a:gs>
                    </a:gsLst>
                    <a:lin ang="16200000" scaled="0"/>
                  </a:gradFill>
                  <a:ln w="12700" cap="flat">
                    <a:noFill/>
                    <a:prstDash val="solid"/>
                    <a:miter lim="800000"/>
                  </a:ln>
                  <a:effectLst>
                    <a:outerShdw blurRad="190500" dist="1143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vert="horz" wrap="square" lIns="68562" tIns="34281" rIns="68562" bIns="34281" numCol="1" anchor="t" anchorCtr="0" compatLnSpc="1"/>
                  <a:lstStyle/>
                  <a:p>
                    <a:endParaRPr lang="zh-CN" altLang="en-US" sz="1350"/>
                  </a:p>
                </p:txBody>
              </p:sp>
              <p:sp>
                <p:nvSpPr>
                  <p:cNvPr id="27" name="Freeform 5"/>
                  <p:cNvSpPr/>
                  <p:nvPr/>
                </p:nvSpPr>
                <p:spPr bwMode="auto">
                  <a:xfrm rot="1855731">
                    <a:off x="3764587" y="2864004"/>
                    <a:ext cx="1264630" cy="1140206"/>
                  </a:xfrm>
                  <a:custGeom>
                    <a:avLst/>
                    <a:gdLst>
                      <a:gd name="T0" fmla="*/ 2151 w 2740"/>
                      <a:gd name="T1" fmla="*/ 2315 h 2446"/>
                      <a:gd name="T2" fmla="*/ 2055 w 2740"/>
                      <a:gd name="T3" fmla="*/ 2410 h 2446"/>
                      <a:gd name="T4" fmla="*/ 1918 w 2740"/>
                      <a:gd name="T5" fmla="*/ 2445 h 2446"/>
                      <a:gd name="T6" fmla="*/ 816 w 2740"/>
                      <a:gd name="T7" fmla="*/ 2445 h 2446"/>
                      <a:gd name="T8" fmla="*/ 685 w 2740"/>
                      <a:gd name="T9" fmla="*/ 2410 h 2446"/>
                      <a:gd name="T10" fmla="*/ 589 w 2740"/>
                      <a:gd name="T11" fmla="*/ 2314 h 2446"/>
                      <a:gd name="T12" fmla="*/ 36 w 2740"/>
                      <a:gd name="T13" fmla="*/ 1356 h 2446"/>
                      <a:gd name="T14" fmla="*/ 0 w 2740"/>
                      <a:gd name="T15" fmla="*/ 1223 h 2446"/>
                      <a:gd name="T16" fmla="*/ 36 w 2740"/>
                      <a:gd name="T17" fmla="*/ 1089 h 2446"/>
                      <a:gd name="T18" fmla="*/ 587 w 2740"/>
                      <a:gd name="T19" fmla="*/ 135 h 2446"/>
                      <a:gd name="T20" fmla="*/ 685 w 2740"/>
                      <a:gd name="T21" fmla="*/ 37 h 2446"/>
                      <a:gd name="T22" fmla="*/ 810 w 2740"/>
                      <a:gd name="T23" fmla="*/ 1 h 2446"/>
                      <a:gd name="T24" fmla="*/ 1916 w 2740"/>
                      <a:gd name="T25" fmla="*/ 1 h 2446"/>
                      <a:gd name="T26" fmla="*/ 2055 w 2740"/>
                      <a:gd name="T27" fmla="*/ 37 h 2446"/>
                      <a:gd name="T28" fmla="*/ 2151 w 2740"/>
                      <a:gd name="T29" fmla="*/ 132 h 2446"/>
                      <a:gd name="T30" fmla="*/ 2702 w 2740"/>
                      <a:gd name="T31" fmla="*/ 1086 h 2446"/>
                      <a:gd name="T32" fmla="*/ 2740 w 2740"/>
                      <a:gd name="T33" fmla="*/ 1223 h 2446"/>
                      <a:gd name="T34" fmla="*/ 2701 w 2740"/>
                      <a:gd name="T35" fmla="*/ 1361 h 2446"/>
                      <a:gd name="T36" fmla="*/ 2151 w 2740"/>
                      <a:gd name="T37" fmla="*/ 2315 h 24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2740" h="2446">
                        <a:moveTo>
                          <a:pt x="2151" y="2315"/>
                        </a:moveTo>
                        <a:cubicBezTo>
                          <a:pt x="2128" y="2353"/>
                          <a:pt x="2096" y="2386"/>
                          <a:pt x="2055" y="2410"/>
                        </a:cubicBezTo>
                        <a:cubicBezTo>
                          <a:pt x="2012" y="2435"/>
                          <a:pt x="1965" y="2446"/>
                          <a:pt x="1918" y="2445"/>
                        </a:cubicBezTo>
                        <a:lnTo>
                          <a:pt x="816" y="2445"/>
                        </a:lnTo>
                        <a:cubicBezTo>
                          <a:pt x="772" y="2445"/>
                          <a:pt x="726" y="2434"/>
                          <a:pt x="685" y="2410"/>
                        </a:cubicBezTo>
                        <a:cubicBezTo>
                          <a:pt x="644" y="2386"/>
                          <a:pt x="611" y="2353"/>
                          <a:pt x="589" y="2314"/>
                        </a:cubicBezTo>
                        <a:lnTo>
                          <a:pt x="36" y="1356"/>
                        </a:lnTo>
                        <a:cubicBezTo>
                          <a:pt x="13" y="1317"/>
                          <a:pt x="0" y="1272"/>
                          <a:pt x="0" y="1223"/>
                        </a:cubicBezTo>
                        <a:cubicBezTo>
                          <a:pt x="0" y="1174"/>
                          <a:pt x="13" y="1129"/>
                          <a:pt x="36" y="1089"/>
                        </a:cubicBezTo>
                        <a:lnTo>
                          <a:pt x="587" y="135"/>
                        </a:lnTo>
                        <a:cubicBezTo>
                          <a:pt x="610" y="96"/>
                          <a:pt x="643" y="61"/>
                          <a:pt x="685" y="37"/>
                        </a:cubicBezTo>
                        <a:cubicBezTo>
                          <a:pt x="724" y="14"/>
                          <a:pt x="767" y="2"/>
                          <a:pt x="810" y="1"/>
                        </a:cubicBezTo>
                        <a:lnTo>
                          <a:pt x="1916" y="1"/>
                        </a:lnTo>
                        <a:cubicBezTo>
                          <a:pt x="1963" y="0"/>
                          <a:pt x="2011" y="11"/>
                          <a:pt x="2055" y="37"/>
                        </a:cubicBezTo>
                        <a:cubicBezTo>
                          <a:pt x="2096" y="60"/>
                          <a:pt x="2129" y="93"/>
                          <a:pt x="2151" y="132"/>
                        </a:cubicBezTo>
                        <a:lnTo>
                          <a:pt x="2702" y="1086"/>
                        </a:lnTo>
                        <a:cubicBezTo>
                          <a:pt x="2726" y="1126"/>
                          <a:pt x="2740" y="1173"/>
                          <a:pt x="2740" y="1223"/>
                        </a:cubicBezTo>
                        <a:cubicBezTo>
                          <a:pt x="2740" y="1274"/>
                          <a:pt x="2726" y="1321"/>
                          <a:pt x="2701" y="1361"/>
                        </a:cubicBezTo>
                        <a:lnTo>
                          <a:pt x="2151" y="231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D3D3D3"/>
                      </a:gs>
                      <a:gs pos="100000">
                        <a:srgbClr val="F9F9F9"/>
                      </a:gs>
                    </a:gsLst>
                    <a:lin ang="21594000" scaled="0"/>
                  </a:gradFill>
                  <a:ln w="12700" cap="flat">
                    <a:noFill/>
                    <a:prstDash val="solid"/>
                    <a:miter lim="800000"/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vert="horz" wrap="square" lIns="68562" tIns="34281" rIns="68562" bIns="34281" numCol="1" anchor="t" anchorCtr="0" compatLnSpc="1"/>
                  <a:lstStyle/>
                  <a:p>
                    <a:endParaRPr lang="zh-CN" altLang="en-US" sz="1350"/>
                  </a:p>
                </p:txBody>
              </p:sp>
            </p:grpSp>
            <p:sp>
              <p:nvSpPr>
                <p:cNvPr id="28" name="Freeform 5"/>
                <p:cNvSpPr/>
                <p:nvPr/>
              </p:nvSpPr>
              <p:spPr bwMode="auto">
                <a:xfrm rot="1855731">
                  <a:off x="7634" y="3343"/>
                  <a:ext cx="1171" cy="1055"/>
                </a:xfrm>
                <a:custGeom>
                  <a:avLst/>
                  <a:gdLst>
                    <a:gd name="T0" fmla="*/ 2151 w 2740"/>
                    <a:gd name="T1" fmla="*/ 2315 h 2446"/>
                    <a:gd name="T2" fmla="*/ 2055 w 2740"/>
                    <a:gd name="T3" fmla="*/ 2410 h 2446"/>
                    <a:gd name="T4" fmla="*/ 1918 w 2740"/>
                    <a:gd name="T5" fmla="*/ 2445 h 2446"/>
                    <a:gd name="T6" fmla="*/ 816 w 2740"/>
                    <a:gd name="T7" fmla="*/ 2445 h 2446"/>
                    <a:gd name="T8" fmla="*/ 685 w 2740"/>
                    <a:gd name="T9" fmla="*/ 2410 h 2446"/>
                    <a:gd name="T10" fmla="*/ 589 w 2740"/>
                    <a:gd name="T11" fmla="*/ 2314 h 2446"/>
                    <a:gd name="T12" fmla="*/ 36 w 2740"/>
                    <a:gd name="T13" fmla="*/ 1356 h 2446"/>
                    <a:gd name="T14" fmla="*/ 0 w 2740"/>
                    <a:gd name="T15" fmla="*/ 1223 h 2446"/>
                    <a:gd name="T16" fmla="*/ 36 w 2740"/>
                    <a:gd name="T17" fmla="*/ 1089 h 2446"/>
                    <a:gd name="T18" fmla="*/ 587 w 2740"/>
                    <a:gd name="T19" fmla="*/ 135 h 2446"/>
                    <a:gd name="T20" fmla="*/ 685 w 2740"/>
                    <a:gd name="T21" fmla="*/ 37 h 2446"/>
                    <a:gd name="T22" fmla="*/ 810 w 2740"/>
                    <a:gd name="T23" fmla="*/ 1 h 2446"/>
                    <a:gd name="T24" fmla="*/ 1916 w 2740"/>
                    <a:gd name="T25" fmla="*/ 1 h 2446"/>
                    <a:gd name="T26" fmla="*/ 2055 w 2740"/>
                    <a:gd name="T27" fmla="*/ 37 h 2446"/>
                    <a:gd name="T28" fmla="*/ 2151 w 2740"/>
                    <a:gd name="T29" fmla="*/ 132 h 2446"/>
                    <a:gd name="T30" fmla="*/ 2702 w 2740"/>
                    <a:gd name="T31" fmla="*/ 1086 h 2446"/>
                    <a:gd name="T32" fmla="*/ 2740 w 2740"/>
                    <a:gd name="T33" fmla="*/ 1223 h 2446"/>
                    <a:gd name="T34" fmla="*/ 2701 w 2740"/>
                    <a:gd name="T35" fmla="*/ 1361 h 2446"/>
                    <a:gd name="T36" fmla="*/ 2151 w 2740"/>
                    <a:gd name="T37" fmla="*/ 2315 h 24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740" h="2446">
                      <a:moveTo>
                        <a:pt x="2151" y="2315"/>
                      </a:moveTo>
                      <a:cubicBezTo>
                        <a:pt x="2128" y="2353"/>
                        <a:pt x="2096" y="2386"/>
                        <a:pt x="2055" y="2410"/>
                      </a:cubicBezTo>
                      <a:cubicBezTo>
                        <a:pt x="2012" y="2435"/>
                        <a:pt x="1965" y="2446"/>
                        <a:pt x="1918" y="2445"/>
                      </a:cubicBezTo>
                      <a:lnTo>
                        <a:pt x="816" y="2445"/>
                      </a:lnTo>
                      <a:cubicBezTo>
                        <a:pt x="772" y="2445"/>
                        <a:pt x="726" y="2434"/>
                        <a:pt x="685" y="2410"/>
                      </a:cubicBezTo>
                      <a:cubicBezTo>
                        <a:pt x="644" y="2386"/>
                        <a:pt x="611" y="2353"/>
                        <a:pt x="589" y="2314"/>
                      </a:cubicBezTo>
                      <a:lnTo>
                        <a:pt x="36" y="1356"/>
                      </a:lnTo>
                      <a:cubicBezTo>
                        <a:pt x="13" y="1317"/>
                        <a:pt x="0" y="1272"/>
                        <a:pt x="0" y="1223"/>
                      </a:cubicBezTo>
                      <a:cubicBezTo>
                        <a:pt x="0" y="1174"/>
                        <a:pt x="13" y="1129"/>
                        <a:pt x="36" y="1089"/>
                      </a:cubicBezTo>
                      <a:lnTo>
                        <a:pt x="587" y="135"/>
                      </a:lnTo>
                      <a:cubicBezTo>
                        <a:pt x="610" y="96"/>
                        <a:pt x="643" y="61"/>
                        <a:pt x="685" y="37"/>
                      </a:cubicBezTo>
                      <a:cubicBezTo>
                        <a:pt x="724" y="14"/>
                        <a:pt x="767" y="2"/>
                        <a:pt x="810" y="1"/>
                      </a:cubicBezTo>
                      <a:lnTo>
                        <a:pt x="1916" y="1"/>
                      </a:lnTo>
                      <a:cubicBezTo>
                        <a:pt x="1963" y="0"/>
                        <a:pt x="2011" y="11"/>
                        <a:pt x="2055" y="37"/>
                      </a:cubicBezTo>
                      <a:cubicBezTo>
                        <a:pt x="2096" y="60"/>
                        <a:pt x="2129" y="93"/>
                        <a:pt x="2151" y="132"/>
                      </a:cubicBezTo>
                      <a:lnTo>
                        <a:pt x="2702" y="1086"/>
                      </a:lnTo>
                      <a:cubicBezTo>
                        <a:pt x="2726" y="1126"/>
                        <a:pt x="2740" y="1173"/>
                        <a:pt x="2740" y="1223"/>
                      </a:cubicBezTo>
                      <a:cubicBezTo>
                        <a:pt x="2740" y="1274"/>
                        <a:pt x="2726" y="1321"/>
                        <a:pt x="2701" y="1361"/>
                      </a:cubicBezTo>
                      <a:lnTo>
                        <a:pt x="2151" y="2315"/>
                      </a:lnTo>
                      <a:close/>
                    </a:path>
                  </a:pathLst>
                </a:custGeom>
                <a:noFill/>
                <a:ln w="9525" cap="flat">
                  <a:solidFill>
                    <a:srgbClr val="414455"/>
                  </a:solidFill>
                  <a:prstDash val="sysDash"/>
                  <a:miter lim="800000"/>
                </a:ln>
                <a:effectLst/>
              </p:spPr>
              <p:txBody>
                <a:bodyPr vert="horz" wrap="square" lIns="68562" tIns="34281" rIns="68562" bIns="34281" numCol="1" anchor="t" anchorCtr="0" compatLnSpc="1"/>
                <a:lstStyle/>
                <a:p>
                  <a:endParaRPr lang="zh-CN" altLang="en-US" sz="1350"/>
                </a:p>
              </p:txBody>
            </p:sp>
          </p:grpSp>
          <p:grpSp>
            <p:nvGrpSpPr>
              <p:cNvPr id="4" name="组合 3"/>
              <p:cNvGrpSpPr/>
              <p:nvPr/>
            </p:nvGrpSpPr>
            <p:grpSpPr>
              <a:xfrm>
                <a:off x="7921" y="3535"/>
                <a:ext cx="626" cy="627"/>
                <a:chOff x="11986" y="3265"/>
                <a:chExt cx="869" cy="870"/>
              </a:xfrm>
              <a:solidFill>
                <a:srgbClr val="414455"/>
              </a:solidFill>
            </p:grpSpPr>
            <p:sp>
              <p:nvSpPr>
                <p:cNvPr id="51" name="Freeform 51"/>
                <p:cNvSpPr/>
                <p:nvPr/>
              </p:nvSpPr>
              <p:spPr bwMode="auto">
                <a:xfrm>
                  <a:off x="12333" y="3618"/>
                  <a:ext cx="255" cy="255"/>
                </a:xfrm>
                <a:custGeom>
                  <a:avLst/>
                  <a:gdLst>
                    <a:gd name="T0" fmla="*/ 56 w 56"/>
                    <a:gd name="T1" fmla="*/ 18 h 56"/>
                    <a:gd name="T2" fmla="*/ 56 w 56"/>
                    <a:gd name="T3" fmla="*/ 17 h 56"/>
                    <a:gd name="T4" fmla="*/ 38 w 56"/>
                    <a:gd name="T5" fmla="*/ 0 h 56"/>
                    <a:gd name="T6" fmla="*/ 37 w 56"/>
                    <a:gd name="T7" fmla="*/ 0 h 56"/>
                    <a:gd name="T8" fmla="*/ 0 w 56"/>
                    <a:gd name="T9" fmla="*/ 37 h 56"/>
                    <a:gd name="T10" fmla="*/ 0 w 56"/>
                    <a:gd name="T11" fmla="*/ 38 h 56"/>
                    <a:gd name="T12" fmla="*/ 17 w 56"/>
                    <a:gd name="T13" fmla="*/ 55 h 56"/>
                    <a:gd name="T14" fmla="*/ 18 w 56"/>
                    <a:gd name="T15" fmla="*/ 56 h 56"/>
                    <a:gd name="T16" fmla="*/ 19 w 56"/>
                    <a:gd name="T17" fmla="*/ 55 h 56"/>
                    <a:gd name="T18" fmla="*/ 56 w 56"/>
                    <a:gd name="T19" fmla="*/ 19 h 56"/>
                    <a:gd name="T20" fmla="*/ 56 w 56"/>
                    <a:gd name="T21" fmla="*/ 18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56" h="56">
                      <a:moveTo>
                        <a:pt x="56" y="18"/>
                      </a:moveTo>
                      <a:cubicBezTo>
                        <a:pt x="56" y="18"/>
                        <a:pt x="56" y="17"/>
                        <a:pt x="56" y="17"/>
                      </a:cubicBezTo>
                      <a:cubicBezTo>
                        <a:pt x="38" y="0"/>
                        <a:pt x="38" y="0"/>
                        <a:pt x="38" y="0"/>
                      </a:cubicBezTo>
                      <a:cubicBezTo>
                        <a:pt x="38" y="0"/>
                        <a:pt x="37" y="0"/>
                        <a:pt x="37" y="0"/>
                      </a:cubicBezTo>
                      <a:cubicBezTo>
                        <a:pt x="0" y="37"/>
                        <a:pt x="0" y="37"/>
                        <a:pt x="0" y="37"/>
                      </a:cubicBezTo>
                      <a:cubicBezTo>
                        <a:pt x="0" y="37"/>
                        <a:pt x="0" y="38"/>
                        <a:pt x="0" y="38"/>
                      </a:cubicBezTo>
                      <a:cubicBezTo>
                        <a:pt x="17" y="55"/>
                        <a:pt x="17" y="55"/>
                        <a:pt x="17" y="55"/>
                      </a:cubicBezTo>
                      <a:cubicBezTo>
                        <a:pt x="18" y="56"/>
                        <a:pt x="18" y="56"/>
                        <a:pt x="18" y="56"/>
                      </a:cubicBezTo>
                      <a:cubicBezTo>
                        <a:pt x="18" y="56"/>
                        <a:pt x="19" y="56"/>
                        <a:pt x="19" y="55"/>
                      </a:cubicBezTo>
                      <a:cubicBezTo>
                        <a:pt x="56" y="19"/>
                        <a:pt x="56" y="19"/>
                        <a:pt x="56" y="19"/>
                      </a:cubicBezTo>
                      <a:cubicBezTo>
                        <a:pt x="56" y="19"/>
                        <a:pt x="56" y="18"/>
                        <a:pt x="56" y="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2" name="Freeform 52"/>
                <p:cNvSpPr/>
                <p:nvPr/>
              </p:nvSpPr>
              <p:spPr bwMode="auto">
                <a:xfrm>
                  <a:off x="11986" y="3265"/>
                  <a:ext cx="492" cy="498"/>
                </a:xfrm>
                <a:custGeom>
                  <a:avLst/>
                  <a:gdLst>
                    <a:gd name="T0" fmla="*/ 108 w 109"/>
                    <a:gd name="T1" fmla="*/ 68 h 110"/>
                    <a:gd name="T2" fmla="*/ 41 w 109"/>
                    <a:gd name="T3" fmla="*/ 1 h 110"/>
                    <a:gd name="T4" fmla="*/ 40 w 109"/>
                    <a:gd name="T5" fmla="*/ 1 h 110"/>
                    <a:gd name="T6" fmla="*/ 0 w 109"/>
                    <a:gd name="T7" fmla="*/ 41 h 110"/>
                    <a:gd name="T8" fmla="*/ 0 w 109"/>
                    <a:gd name="T9" fmla="*/ 41 h 110"/>
                    <a:gd name="T10" fmla="*/ 0 w 109"/>
                    <a:gd name="T11" fmla="*/ 42 h 110"/>
                    <a:gd name="T12" fmla="*/ 67 w 109"/>
                    <a:gd name="T13" fmla="*/ 109 h 110"/>
                    <a:gd name="T14" fmla="*/ 68 w 109"/>
                    <a:gd name="T15" fmla="*/ 110 h 110"/>
                    <a:gd name="T16" fmla="*/ 68 w 109"/>
                    <a:gd name="T17" fmla="*/ 109 h 110"/>
                    <a:gd name="T18" fmla="*/ 108 w 109"/>
                    <a:gd name="T19" fmla="*/ 69 h 110"/>
                    <a:gd name="T20" fmla="*/ 108 w 109"/>
                    <a:gd name="T21" fmla="*/ 68 h 1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09" h="110">
                      <a:moveTo>
                        <a:pt x="108" y="68"/>
                      </a:moveTo>
                      <a:cubicBezTo>
                        <a:pt x="41" y="1"/>
                        <a:pt x="41" y="1"/>
                        <a:pt x="41" y="1"/>
                      </a:cubicBezTo>
                      <a:cubicBezTo>
                        <a:pt x="41" y="0"/>
                        <a:pt x="40" y="0"/>
                        <a:pt x="40" y="1"/>
                      </a:cubicBezTo>
                      <a:cubicBezTo>
                        <a:pt x="0" y="41"/>
                        <a:pt x="0" y="41"/>
                        <a:pt x="0" y="41"/>
                      </a:cubicBezTo>
                      <a:cubicBezTo>
                        <a:pt x="0" y="41"/>
                        <a:pt x="0" y="41"/>
                        <a:pt x="0" y="41"/>
                      </a:cubicBezTo>
                      <a:cubicBezTo>
                        <a:pt x="0" y="42"/>
                        <a:pt x="0" y="42"/>
                        <a:pt x="0" y="42"/>
                      </a:cubicBezTo>
                      <a:cubicBezTo>
                        <a:pt x="67" y="109"/>
                        <a:pt x="67" y="109"/>
                        <a:pt x="67" y="109"/>
                      </a:cubicBezTo>
                      <a:cubicBezTo>
                        <a:pt x="67" y="109"/>
                        <a:pt x="67" y="110"/>
                        <a:pt x="68" y="110"/>
                      </a:cubicBezTo>
                      <a:cubicBezTo>
                        <a:pt x="68" y="110"/>
                        <a:pt x="68" y="109"/>
                        <a:pt x="68" y="109"/>
                      </a:cubicBezTo>
                      <a:cubicBezTo>
                        <a:pt x="108" y="69"/>
                        <a:pt x="108" y="69"/>
                        <a:pt x="108" y="69"/>
                      </a:cubicBezTo>
                      <a:cubicBezTo>
                        <a:pt x="109" y="69"/>
                        <a:pt x="109" y="68"/>
                        <a:pt x="108" y="6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3" name="Freeform 53"/>
                <p:cNvSpPr>
                  <a:spLocks noEditPoints="1"/>
                </p:cNvSpPr>
                <p:nvPr/>
              </p:nvSpPr>
              <p:spPr bwMode="auto">
                <a:xfrm>
                  <a:off x="12451" y="3735"/>
                  <a:ext cx="405" cy="400"/>
                </a:xfrm>
                <a:custGeom>
                  <a:avLst/>
                  <a:gdLst>
                    <a:gd name="T0" fmla="*/ 88 w 89"/>
                    <a:gd name="T1" fmla="*/ 81 h 88"/>
                    <a:gd name="T2" fmla="*/ 69 w 89"/>
                    <a:gd name="T3" fmla="*/ 25 h 88"/>
                    <a:gd name="T4" fmla="*/ 68 w 89"/>
                    <a:gd name="T5" fmla="*/ 24 h 88"/>
                    <a:gd name="T6" fmla="*/ 35 w 89"/>
                    <a:gd name="T7" fmla="*/ 0 h 88"/>
                    <a:gd name="T8" fmla="*/ 33 w 89"/>
                    <a:gd name="T9" fmla="*/ 0 h 88"/>
                    <a:gd name="T10" fmla="*/ 0 w 89"/>
                    <a:gd name="T11" fmla="*/ 33 h 88"/>
                    <a:gd name="T12" fmla="*/ 0 w 89"/>
                    <a:gd name="T13" fmla="*/ 35 h 88"/>
                    <a:gd name="T14" fmla="*/ 24 w 89"/>
                    <a:gd name="T15" fmla="*/ 68 h 88"/>
                    <a:gd name="T16" fmla="*/ 25 w 89"/>
                    <a:gd name="T17" fmla="*/ 69 h 88"/>
                    <a:gd name="T18" fmla="*/ 81 w 89"/>
                    <a:gd name="T19" fmla="*/ 88 h 88"/>
                    <a:gd name="T20" fmla="*/ 81 w 89"/>
                    <a:gd name="T21" fmla="*/ 88 h 88"/>
                    <a:gd name="T22" fmla="*/ 82 w 89"/>
                    <a:gd name="T23" fmla="*/ 88 h 88"/>
                    <a:gd name="T24" fmla="*/ 88 w 89"/>
                    <a:gd name="T25" fmla="*/ 82 h 88"/>
                    <a:gd name="T26" fmla="*/ 88 w 89"/>
                    <a:gd name="T27" fmla="*/ 81 h 88"/>
                    <a:gd name="T28" fmla="*/ 51 w 89"/>
                    <a:gd name="T29" fmla="*/ 51 h 88"/>
                    <a:gd name="T30" fmla="*/ 38 w 89"/>
                    <a:gd name="T31" fmla="*/ 51 h 88"/>
                    <a:gd name="T32" fmla="*/ 36 w 89"/>
                    <a:gd name="T33" fmla="*/ 44 h 88"/>
                    <a:gd name="T34" fmla="*/ 38 w 89"/>
                    <a:gd name="T35" fmla="*/ 38 h 88"/>
                    <a:gd name="T36" fmla="*/ 45 w 89"/>
                    <a:gd name="T37" fmla="*/ 35 h 88"/>
                    <a:gd name="T38" fmla="*/ 51 w 89"/>
                    <a:gd name="T39" fmla="*/ 38 h 88"/>
                    <a:gd name="T40" fmla="*/ 51 w 89"/>
                    <a:gd name="T41" fmla="*/ 51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89" h="88">
                      <a:moveTo>
                        <a:pt x="88" y="81"/>
                      </a:moveTo>
                      <a:cubicBezTo>
                        <a:pt x="88" y="80"/>
                        <a:pt x="74" y="64"/>
                        <a:pt x="69" y="25"/>
                      </a:cubicBezTo>
                      <a:cubicBezTo>
                        <a:pt x="69" y="24"/>
                        <a:pt x="69" y="24"/>
                        <a:pt x="68" y="24"/>
                      </a:cubicBezTo>
                      <a:cubicBezTo>
                        <a:pt x="68" y="24"/>
                        <a:pt x="55" y="20"/>
                        <a:pt x="35" y="0"/>
                      </a:cubicBezTo>
                      <a:cubicBezTo>
                        <a:pt x="34" y="0"/>
                        <a:pt x="34" y="0"/>
                        <a:pt x="33" y="0"/>
                      </a:cubicBezTo>
                      <a:cubicBezTo>
                        <a:pt x="0" y="33"/>
                        <a:pt x="0" y="33"/>
                        <a:pt x="0" y="33"/>
                      </a:cubicBezTo>
                      <a:cubicBezTo>
                        <a:pt x="0" y="34"/>
                        <a:pt x="0" y="34"/>
                        <a:pt x="0" y="35"/>
                      </a:cubicBezTo>
                      <a:cubicBezTo>
                        <a:pt x="21" y="55"/>
                        <a:pt x="24" y="68"/>
                        <a:pt x="24" y="68"/>
                      </a:cubicBezTo>
                      <a:cubicBezTo>
                        <a:pt x="24" y="68"/>
                        <a:pt x="24" y="69"/>
                        <a:pt x="25" y="69"/>
                      </a:cubicBezTo>
                      <a:cubicBezTo>
                        <a:pt x="64" y="74"/>
                        <a:pt x="81" y="88"/>
                        <a:pt x="81" y="88"/>
                      </a:cubicBezTo>
                      <a:cubicBezTo>
                        <a:pt x="81" y="88"/>
                        <a:pt x="81" y="88"/>
                        <a:pt x="81" y="88"/>
                      </a:cubicBezTo>
                      <a:cubicBezTo>
                        <a:pt x="82" y="88"/>
                        <a:pt x="82" y="88"/>
                        <a:pt x="82" y="88"/>
                      </a:cubicBezTo>
                      <a:cubicBezTo>
                        <a:pt x="88" y="82"/>
                        <a:pt x="88" y="82"/>
                        <a:pt x="88" y="82"/>
                      </a:cubicBezTo>
                      <a:cubicBezTo>
                        <a:pt x="89" y="82"/>
                        <a:pt x="89" y="81"/>
                        <a:pt x="88" y="81"/>
                      </a:cubicBezTo>
                      <a:close/>
                      <a:moveTo>
                        <a:pt x="51" y="51"/>
                      </a:moveTo>
                      <a:cubicBezTo>
                        <a:pt x="48" y="54"/>
                        <a:pt x="42" y="54"/>
                        <a:pt x="38" y="51"/>
                      </a:cubicBezTo>
                      <a:cubicBezTo>
                        <a:pt x="37" y="49"/>
                        <a:pt x="36" y="47"/>
                        <a:pt x="36" y="44"/>
                      </a:cubicBezTo>
                      <a:cubicBezTo>
                        <a:pt x="36" y="42"/>
                        <a:pt x="37" y="40"/>
                        <a:pt x="38" y="38"/>
                      </a:cubicBezTo>
                      <a:cubicBezTo>
                        <a:pt x="40" y="36"/>
                        <a:pt x="42" y="35"/>
                        <a:pt x="45" y="35"/>
                      </a:cubicBezTo>
                      <a:cubicBezTo>
                        <a:pt x="47" y="35"/>
                        <a:pt x="49" y="36"/>
                        <a:pt x="51" y="38"/>
                      </a:cubicBezTo>
                      <a:cubicBezTo>
                        <a:pt x="54" y="42"/>
                        <a:pt x="54" y="47"/>
                        <a:pt x="51" y="5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29" name="文本框 28"/>
          <p:cNvSpPr txBox="1"/>
          <p:nvPr/>
        </p:nvSpPr>
        <p:spPr>
          <a:xfrm>
            <a:off x="950593" y="1335145"/>
            <a:ext cx="7094487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SVG </a:t>
            </a:r>
            <a:r>
              <a:rPr lang="zh-CN" altLang="en-US" sz="1400" dirty="0"/>
              <a:t>基于 </a:t>
            </a:r>
            <a:r>
              <a:rPr lang="en-US" altLang="zh-CN" sz="1400" dirty="0"/>
              <a:t>XML</a:t>
            </a:r>
            <a:r>
              <a:rPr lang="zh-CN" altLang="en-US" sz="1400" dirty="0"/>
              <a:t>，这意味着 </a:t>
            </a:r>
            <a:r>
              <a:rPr lang="en-US" altLang="zh-CN" sz="1400" dirty="0"/>
              <a:t>SVG DOM </a:t>
            </a:r>
            <a:r>
              <a:rPr lang="zh-CN" altLang="en-US" sz="1400" dirty="0"/>
              <a:t>中的每个元素都是可用的。您可以为某个元素附加 </a:t>
            </a:r>
            <a:r>
              <a:rPr lang="en-US" altLang="zh-CN" sz="1400" dirty="0"/>
              <a:t>JavaScript </a:t>
            </a:r>
            <a:r>
              <a:rPr lang="zh-CN" altLang="en-US" sz="1400" dirty="0"/>
              <a:t>事件处理器。</a:t>
            </a:r>
            <a:endParaRPr lang="zh-CN" altLang="en-US" sz="1400" dirty="0"/>
          </a:p>
          <a:p>
            <a:r>
              <a:rPr lang="zh-CN" altLang="en-US" sz="1400" dirty="0"/>
              <a:t>在</a:t>
            </a:r>
            <a:r>
              <a:rPr lang="en-US" altLang="zh-CN" sz="1400" dirty="0"/>
              <a:t>SVG </a:t>
            </a:r>
            <a:r>
              <a:rPr lang="zh-CN" altLang="en-US" sz="1400" dirty="0"/>
              <a:t>中，每个被绘制的图形均被视为对象。如果 </a:t>
            </a:r>
            <a:r>
              <a:rPr lang="en-US" altLang="zh-CN" sz="1400" dirty="0"/>
              <a:t>SVG </a:t>
            </a:r>
            <a:r>
              <a:rPr lang="zh-CN" altLang="en-US" sz="1400" dirty="0"/>
              <a:t>对象的属性发生变化，那么浏览器能够自动重现图形。</a:t>
            </a:r>
            <a:endParaRPr lang="en-US" altLang="zh-CN" dirty="0"/>
          </a:p>
          <a:p>
            <a:r>
              <a:rPr lang="en-US" altLang="zh-CN" sz="1400" dirty="0"/>
              <a:t>Canvas </a:t>
            </a:r>
            <a:r>
              <a:rPr lang="zh-CN" altLang="en-US" sz="1400" dirty="0"/>
              <a:t>通过 </a:t>
            </a:r>
            <a:r>
              <a:rPr lang="en-US" altLang="zh-CN" sz="1400" dirty="0"/>
              <a:t>JavaScript </a:t>
            </a:r>
            <a:r>
              <a:rPr lang="zh-CN" altLang="en-US" sz="1400" dirty="0"/>
              <a:t>来绘制 </a:t>
            </a:r>
            <a:r>
              <a:rPr lang="en-US" altLang="zh-CN" sz="1400" dirty="0"/>
              <a:t>2D </a:t>
            </a:r>
            <a:r>
              <a:rPr lang="zh-CN" altLang="en-US" sz="1400" dirty="0"/>
              <a:t>图形。</a:t>
            </a:r>
            <a:r>
              <a:rPr lang="en-US" altLang="zh-CN" sz="1400" dirty="0"/>
              <a:t>Canvas </a:t>
            </a:r>
            <a:r>
              <a:rPr lang="zh-CN" altLang="en-US" sz="1400" dirty="0"/>
              <a:t>是逐像素进行渲染的。</a:t>
            </a:r>
            <a:endParaRPr lang="zh-CN" altLang="en-US" sz="1400" dirty="0"/>
          </a:p>
          <a:p>
            <a:r>
              <a:rPr lang="zh-CN" altLang="en-US" sz="1400" dirty="0"/>
              <a:t>在 </a:t>
            </a:r>
            <a:r>
              <a:rPr lang="en-US" altLang="zh-CN" sz="1400" dirty="0"/>
              <a:t>canvas </a:t>
            </a:r>
            <a:r>
              <a:rPr lang="zh-CN" altLang="en-US" sz="1400" dirty="0"/>
              <a:t>中，一旦图形被绘制完成，它就不会继续得到浏览器的关注。如果其位置发生变化，那么整个场景也需要重新绘制，包括任何或许已被图形覆盖的对象。</a:t>
            </a:r>
            <a:endParaRPr lang="zh-CN" altLang="en-US" sz="1400" dirty="0"/>
          </a:p>
          <a:p>
            <a:br>
              <a:rPr lang="zh-CN" altLang="en-US" dirty="0"/>
            </a:br>
            <a:endParaRPr lang="zh-CN" altLang="en-US" sz="1400" dirty="0"/>
          </a:p>
        </p:txBody>
      </p:sp>
      <p:sp>
        <p:nvSpPr>
          <p:cNvPr id="5" name="文本框 4"/>
          <p:cNvSpPr txBox="1"/>
          <p:nvPr/>
        </p:nvSpPr>
        <p:spPr>
          <a:xfrm>
            <a:off x="1006366" y="3266063"/>
            <a:ext cx="3553544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Canvas</a:t>
            </a:r>
            <a:endParaRPr lang="en-US" altLang="zh-CN" sz="1400" dirty="0"/>
          </a:p>
          <a:p>
            <a:r>
              <a:rPr lang="zh-CN" altLang="en-US" sz="1400" dirty="0"/>
              <a:t>依赖分辨率</a:t>
            </a:r>
            <a:endParaRPr lang="zh-CN" altLang="en-US" sz="1400" dirty="0"/>
          </a:p>
          <a:p>
            <a:r>
              <a:rPr lang="zh-CN" altLang="en-US" sz="1400" dirty="0"/>
              <a:t>不支持事件处理器</a:t>
            </a:r>
            <a:endParaRPr lang="zh-CN" altLang="en-US" sz="1400" dirty="0"/>
          </a:p>
          <a:p>
            <a:r>
              <a:rPr lang="zh-CN" altLang="en-US" sz="1400" dirty="0"/>
              <a:t>弱的文本渲染能力</a:t>
            </a:r>
            <a:endParaRPr lang="zh-CN" altLang="en-US" sz="1400" dirty="0"/>
          </a:p>
          <a:p>
            <a:r>
              <a:rPr lang="zh-CN" altLang="en-US" sz="1400" dirty="0"/>
              <a:t>能够以 </a:t>
            </a:r>
            <a:r>
              <a:rPr lang="en-US" altLang="zh-CN" sz="1400" dirty="0"/>
              <a:t>.</a:t>
            </a:r>
            <a:r>
              <a:rPr lang="en-US" altLang="zh-CN" sz="1400" dirty="0" err="1"/>
              <a:t>png</a:t>
            </a:r>
            <a:r>
              <a:rPr lang="en-US" altLang="zh-CN" sz="1400" dirty="0"/>
              <a:t> </a:t>
            </a:r>
            <a:r>
              <a:rPr lang="zh-CN" altLang="en-US" sz="1400" dirty="0"/>
              <a:t>或 </a:t>
            </a:r>
            <a:r>
              <a:rPr lang="en-US" altLang="zh-CN" sz="1400" dirty="0"/>
              <a:t>.jpg </a:t>
            </a:r>
            <a:r>
              <a:rPr lang="zh-CN" altLang="en-US" sz="1400" dirty="0"/>
              <a:t>格式保存结果图像</a:t>
            </a:r>
            <a:endParaRPr lang="zh-CN" altLang="en-US" sz="1400" dirty="0"/>
          </a:p>
          <a:p>
            <a:r>
              <a:rPr lang="zh-CN" altLang="en-US" sz="1400" dirty="0"/>
              <a:t>最适合图像密集型的游戏，其中的许多对象会被频繁重绘</a:t>
            </a:r>
            <a:endParaRPr lang="zh-CN" altLang="en-US" sz="1400" dirty="0"/>
          </a:p>
          <a:p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4932040" y="3175210"/>
            <a:ext cx="4033117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SVG</a:t>
            </a:r>
            <a:endParaRPr lang="en-US" altLang="zh-CN" sz="1400" dirty="0"/>
          </a:p>
          <a:p>
            <a:r>
              <a:rPr lang="zh-CN" altLang="en-US" sz="1400" dirty="0"/>
              <a:t>不依赖分辨率</a:t>
            </a:r>
            <a:endParaRPr lang="zh-CN" altLang="en-US" sz="1400" dirty="0"/>
          </a:p>
          <a:p>
            <a:r>
              <a:rPr lang="zh-CN" altLang="en-US" sz="1400" dirty="0"/>
              <a:t>支持事件处理器</a:t>
            </a:r>
            <a:endParaRPr lang="zh-CN" altLang="en-US" sz="1400" dirty="0"/>
          </a:p>
          <a:p>
            <a:r>
              <a:rPr lang="zh-CN" altLang="en-US" sz="1400" dirty="0"/>
              <a:t>最适合带有大型渲染区域的应用程序（比如谷歌地图）</a:t>
            </a:r>
            <a:endParaRPr lang="zh-CN" altLang="en-US" sz="1400" dirty="0"/>
          </a:p>
          <a:p>
            <a:r>
              <a:rPr lang="zh-CN" altLang="en-US" sz="1400" dirty="0"/>
              <a:t>复杂度高会减慢渲染速度（任何过度使用 </a:t>
            </a:r>
            <a:r>
              <a:rPr lang="en-US" altLang="zh-CN" sz="1400" dirty="0"/>
              <a:t>DOM </a:t>
            </a:r>
            <a:r>
              <a:rPr lang="zh-CN" altLang="en-US" sz="1400" dirty="0"/>
              <a:t>的应用都不快）</a:t>
            </a:r>
            <a:endParaRPr lang="zh-CN" altLang="en-US" sz="1400" dirty="0"/>
          </a:p>
          <a:p>
            <a:r>
              <a:rPr lang="zh-CN" altLang="en-US" sz="1400" dirty="0"/>
              <a:t>不适合游戏应用</a:t>
            </a:r>
            <a:endParaRPr lang="zh-CN" altLang="en-US" sz="1400" dirty="0"/>
          </a:p>
          <a:p>
            <a:endParaRPr lang="zh-CN" alt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文本框 9"/>
          <p:cNvSpPr txBox="1"/>
          <p:nvPr/>
        </p:nvSpPr>
        <p:spPr>
          <a:xfrm>
            <a:off x="1007970" y="231626"/>
            <a:ext cx="1403790" cy="259671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/>
            <a:r>
              <a:rPr lang="zh-CN" altLang="en-US" sz="135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直播</a:t>
            </a:r>
            <a:endParaRPr lang="zh-CN" altLang="en-US" sz="1350" dirty="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4" name="直接连接符 123"/>
          <p:cNvCxnSpPr/>
          <p:nvPr/>
        </p:nvCxnSpPr>
        <p:spPr>
          <a:xfrm>
            <a:off x="1006366" y="501586"/>
            <a:ext cx="7291077" cy="0"/>
          </a:xfrm>
          <a:prstGeom prst="line">
            <a:avLst/>
          </a:prstGeom>
          <a:ln>
            <a:solidFill>
              <a:srgbClr val="41445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5" name="组合 124"/>
          <p:cNvGrpSpPr/>
          <p:nvPr/>
        </p:nvGrpSpPr>
        <p:grpSpPr>
          <a:xfrm>
            <a:off x="8427406" y="345603"/>
            <a:ext cx="193989" cy="174903"/>
            <a:chOff x="3720691" y="2824413"/>
            <a:chExt cx="1341120" cy="1209172"/>
          </a:xfrm>
        </p:grpSpPr>
        <p:sp>
          <p:nvSpPr>
            <p:cNvPr id="126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  <p:sp>
          <p:nvSpPr>
            <p:cNvPr id="127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</p:grpSp>
      <p:grpSp>
        <p:nvGrpSpPr>
          <p:cNvPr id="65" name="组合 64"/>
          <p:cNvGrpSpPr/>
          <p:nvPr/>
        </p:nvGrpSpPr>
        <p:grpSpPr>
          <a:xfrm>
            <a:off x="414620" y="142563"/>
            <a:ext cx="502789" cy="453321"/>
            <a:chOff x="5424755" y="1340768"/>
            <a:chExt cx="670560" cy="604586"/>
          </a:xfrm>
        </p:grpSpPr>
        <p:grpSp>
          <p:nvGrpSpPr>
            <p:cNvPr id="66" name="组合 65"/>
            <p:cNvGrpSpPr/>
            <p:nvPr/>
          </p:nvGrpSpPr>
          <p:grpSpPr>
            <a:xfrm>
              <a:off x="5424755" y="1340768"/>
              <a:ext cx="670560" cy="604586"/>
              <a:chOff x="3720691" y="2824413"/>
              <a:chExt cx="1341120" cy="1209172"/>
            </a:xfrm>
          </p:grpSpPr>
          <p:sp>
            <p:nvSpPr>
              <p:cNvPr id="69" name="Freeform 5"/>
              <p:cNvSpPr/>
              <p:nvPr/>
            </p:nvSpPr>
            <p:spPr bwMode="auto">
              <a:xfrm rot="1855731">
                <a:off x="3720691" y="2824413"/>
                <a:ext cx="1341120" cy="1209172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16200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190500" dist="1143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73" name="Freeform 5"/>
              <p:cNvSpPr/>
              <p:nvPr/>
            </p:nvSpPr>
            <p:spPr bwMode="auto">
              <a:xfrm rot="1855731">
                <a:off x="3764581" y="2863367"/>
                <a:ext cx="1264630" cy="1140208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21594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</p:grpSp>
        <p:sp>
          <p:nvSpPr>
            <p:cNvPr id="67" name="Freeform 5"/>
            <p:cNvSpPr/>
            <p:nvPr/>
          </p:nvSpPr>
          <p:spPr bwMode="auto">
            <a:xfrm rot="1855731">
              <a:off x="5470180" y="1383052"/>
              <a:ext cx="576760" cy="52001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noFill/>
            <a:ln w="9525" cap="flat">
              <a:solidFill>
                <a:srgbClr val="414455"/>
              </a:solidFill>
              <a:prstDash val="sysDash"/>
              <a:miter lim="800000"/>
            </a:ln>
            <a:effectLst/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</p:grpSp>
      <p:pic>
        <p:nvPicPr>
          <p:cNvPr id="2" name="图片 1" descr="00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0535" y="179070"/>
            <a:ext cx="388620" cy="400050"/>
          </a:xfrm>
          <a:prstGeom prst="rect">
            <a:avLst/>
          </a:prstGeom>
        </p:spPr>
      </p:pic>
      <p:grpSp>
        <p:nvGrpSpPr>
          <p:cNvPr id="35" name="组合 34"/>
          <p:cNvGrpSpPr/>
          <p:nvPr/>
        </p:nvGrpSpPr>
        <p:grpSpPr>
          <a:xfrm>
            <a:off x="979805" y="862965"/>
            <a:ext cx="3303905" cy="372745"/>
            <a:chOff x="1543" y="1359"/>
            <a:chExt cx="5203" cy="587"/>
          </a:xfrm>
        </p:grpSpPr>
        <p:sp>
          <p:nvSpPr>
            <p:cNvPr id="3" name="文本框 2"/>
            <p:cNvSpPr txBox="1"/>
            <p:nvPr/>
          </p:nvSpPr>
          <p:spPr>
            <a:xfrm>
              <a:off x="2298" y="1364"/>
              <a:ext cx="4448" cy="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eCharts.js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4" name="组合 33"/>
            <p:cNvGrpSpPr/>
            <p:nvPr/>
          </p:nvGrpSpPr>
          <p:grpSpPr>
            <a:xfrm>
              <a:off x="1543" y="1359"/>
              <a:ext cx="651" cy="587"/>
              <a:chOff x="7541" y="3259"/>
              <a:chExt cx="1356" cy="1223"/>
            </a:xfrm>
          </p:grpSpPr>
          <p:grpSp>
            <p:nvGrpSpPr>
              <p:cNvPr id="33" name="组合 32"/>
              <p:cNvGrpSpPr/>
              <p:nvPr/>
            </p:nvGrpSpPr>
            <p:grpSpPr>
              <a:xfrm>
                <a:off x="7541" y="3259"/>
                <a:ext cx="1356" cy="1223"/>
                <a:chOff x="7541" y="3259"/>
                <a:chExt cx="1356" cy="1223"/>
              </a:xfrm>
            </p:grpSpPr>
            <p:grpSp>
              <p:nvGrpSpPr>
                <p:cNvPr id="25" name="组合 24"/>
                <p:cNvGrpSpPr/>
                <p:nvPr/>
              </p:nvGrpSpPr>
              <p:grpSpPr>
                <a:xfrm>
                  <a:off x="7541" y="3259"/>
                  <a:ext cx="1356" cy="1223"/>
                  <a:chOff x="3720691" y="2824413"/>
                  <a:chExt cx="1341120" cy="1209172"/>
                </a:xfrm>
              </p:grpSpPr>
              <p:sp>
                <p:nvSpPr>
                  <p:cNvPr id="26" name="Freeform 5"/>
                  <p:cNvSpPr/>
                  <p:nvPr/>
                </p:nvSpPr>
                <p:spPr bwMode="auto">
                  <a:xfrm rot="1855731">
                    <a:off x="3720691" y="2824413"/>
                    <a:ext cx="1341120" cy="1209172"/>
                  </a:xfrm>
                  <a:custGeom>
                    <a:avLst/>
                    <a:gdLst>
                      <a:gd name="T0" fmla="*/ 2151 w 2740"/>
                      <a:gd name="T1" fmla="*/ 2315 h 2446"/>
                      <a:gd name="T2" fmla="*/ 2055 w 2740"/>
                      <a:gd name="T3" fmla="*/ 2410 h 2446"/>
                      <a:gd name="T4" fmla="*/ 1918 w 2740"/>
                      <a:gd name="T5" fmla="*/ 2445 h 2446"/>
                      <a:gd name="T6" fmla="*/ 816 w 2740"/>
                      <a:gd name="T7" fmla="*/ 2445 h 2446"/>
                      <a:gd name="T8" fmla="*/ 685 w 2740"/>
                      <a:gd name="T9" fmla="*/ 2410 h 2446"/>
                      <a:gd name="T10" fmla="*/ 589 w 2740"/>
                      <a:gd name="T11" fmla="*/ 2314 h 2446"/>
                      <a:gd name="T12" fmla="*/ 36 w 2740"/>
                      <a:gd name="T13" fmla="*/ 1356 h 2446"/>
                      <a:gd name="T14" fmla="*/ 0 w 2740"/>
                      <a:gd name="T15" fmla="*/ 1223 h 2446"/>
                      <a:gd name="T16" fmla="*/ 36 w 2740"/>
                      <a:gd name="T17" fmla="*/ 1089 h 2446"/>
                      <a:gd name="T18" fmla="*/ 587 w 2740"/>
                      <a:gd name="T19" fmla="*/ 135 h 2446"/>
                      <a:gd name="T20" fmla="*/ 685 w 2740"/>
                      <a:gd name="T21" fmla="*/ 37 h 2446"/>
                      <a:gd name="T22" fmla="*/ 810 w 2740"/>
                      <a:gd name="T23" fmla="*/ 1 h 2446"/>
                      <a:gd name="T24" fmla="*/ 1916 w 2740"/>
                      <a:gd name="T25" fmla="*/ 1 h 2446"/>
                      <a:gd name="T26" fmla="*/ 2055 w 2740"/>
                      <a:gd name="T27" fmla="*/ 37 h 2446"/>
                      <a:gd name="T28" fmla="*/ 2151 w 2740"/>
                      <a:gd name="T29" fmla="*/ 132 h 2446"/>
                      <a:gd name="T30" fmla="*/ 2702 w 2740"/>
                      <a:gd name="T31" fmla="*/ 1086 h 2446"/>
                      <a:gd name="T32" fmla="*/ 2740 w 2740"/>
                      <a:gd name="T33" fmla="*/ 1223 h 2446"/>
                      <a:gd name="T34" fmla="*/ 2701 w 2740"/>
                      <a:gd name="T35" fmla="*/ 1361 h 2446"/>
                      <a:gd name="T36" fmla="*/ 2151 w 2740"/>
                      <a:gd name="T37" fmla="*/ 2315 h 24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2740" h="2446">
                        <a:moveTo>
                          <a:pt x="2151" y="2315"/>
                        </a:moveTo>
                        <a:cubicBezTo>
                          <a:pt x="2128" y="2353"/>
                          <a:pt x="2096" y="2386"/>
                          <a:pt x="2055" y="2410"/>
                        </a:cubicBezTo>
                        <a:cubicBezTo>
                          <a:pt x="2012" y="2435"/>
                          <a:pt x="1965" y="2446"/>
                          <a:pt x="1918" y="2445"/>
                        </a:cubicBezTo>
                        <a:lnTo>
                          <a:pt x="816" y="2445"/>
                        </a:lnTo>
                        <a:cubicBezTo>
                          <a:pt x="772" y="2445"/>
                          <a:pt x="726" y="2434"/>
                          <a:pt x="685" y="2410"/>
                        </a:cubicBezTo>
                        <a:cubicBezTo>
                          <a:pt x="644" y="2386"/>
                          <a:pt x="611" y="2353"/>
                          <a:pt x="589" y="2314"/>
                        </a:cubicBezTo>
                        <a:lnTo>
                          <a:pt x="36" y="1356"/>
                        </a:lnTo>
                        <a:cubicBezTo>
                          <a:pt x="13" y="1317"/>
                          <a:pt x="0" y="1272"/>
                          <a:pt x="0" y="1223"/>
                        </a:cubicBezTo>
                        <a:cubicBezTo>
                          <a:pt x="0" y="1174"/>
                          <a:pt x="13" y="1129"/>
                          <a:pt x="36" y="1089"/>
                        </a:cubicBezTo>
                        <a:lnTo>
                          <a:pt x="587" y="135"/>
                        </a:lnTo>
                        <a:cubicBezTo>
                          <a:pt x="610" y="96"/>
                          <a:pt x="643" y="61"/>
                          <a:pt x="685" y="37"/>
                        </a:cubicBezTo>
                        <a:cubicBezTo>
                          <a:pt x="724" y="14"/>
                          <a:pt x="767" y="2"/>
                          <a:pt x="810" y="1"/>
                        </a:cubicBezTo>
                        <a:lnTo>
                          <a:pt x="1916" y="1"/>
                        </a:lnTo>
                        <a:cubicBezTo>
                          <a:pt x="1963" y="0"/>
                          <a:pt x="2011" y="11"/>
                          <a:pt x="2055" y="37"/>
                        </a:cubicBezTo>
                        <a:cubicBezTo>
                          <a:pt x="2096" y="60"/>
                          <a:pt x="2129" y="93"/>
                          <a:pt x="2151" y="132"/>
                        </a:cubicBezTo>
                        <a:lnTo>
                          <a:pt x="2702" y="1086"/>
                        </a:lnTo>
                        <a:cubicBezTo>
                          <a:pt x="2726" y="1126"/>
                          <a:pt x="2740" y="1173"/>
                          <a:pt x="2740" y="1223"/>
                        </a:cubicBezTo>
                        <a:cubicBezTo>
                          <a:pt x="2740" y="1274"/>
                          <a:pt x="2726" y="1321"/>
                          <a:pt x="2701" y="1361"/>
                        </a:cubicBezTo>
                        <a:lnTo>
                          <a:pt x="2151" y="231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D3D3D3"/>
                      </a:gs>
                      <a:gs pos="100000">
                        <a:srgbClr val="F9F9F9"/>
                      </a:gs>
                    </a:gsLst>
                    <a:lin ang="16200000" scaled="0"/>
                  </a:gradFill>
                  <a:ln w="12700" cap="flat">
                    <a:noFill/>
                    <a:prstDash val="solid"/>
                    <a:miter lim="800000"/>
                  </a:ln>
                  <a:effectLst>
                    <a:outerShdw blurRad="190500" dist="1143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vert="horz" wrap="square" lIns="68562" tIns="34281" rIns="68562" bIns="34281" numCol="1" anchor="t" anchorCtr="0" compatLnSpc="1"/>
                  <a:lstStyle/>
                  <a:p>
                    <a:endParaRPr lang="zh-CN" altLang="en-US" sz="1350"/>
                  </a:p>
                </p:txBody>
              </p:sp>
              <p:sp>
                <p:nvSpPr>
                  <p:cNvPr id="27" name="Freeform 5"/>
                  <p:cNvSpPr/>
                  <p:nvPr/>
                </p:nvSpPr>
                <p:spPr bwMode="auto">
                  <a:xfrm rot="1855731">
                    <a:off x="3764587" y="2864004"/>
                    <a:ext cx="1264630" cy="1140206"/>
                  </a:xfrm>
                  <a:custGeom>
                    <a:avLst/>
                    <a:gdLst>
                      <a:gd name="T0" fmla="*/ 2151 w 2740"/>
                      <a:gd name="T1" fmla="*/ 2315 h 2446"/>
                      <a:gd name="T2" fmla="*/ 2055 w 2740"/>
                      <a:gd name="T3" fmla="*/ 2410 h 2446"/>
                      <a:gd name="T4" fmla="*/ 1918 w 2740"/>
                      <a:gd name="T5" fmla="*/ 2445 h 2446"/>
                      <a:gd name="T6" fmla="*/ 816 w 2740"/>
                      <a:gd name="T7" fmla="*/ 2445 h 2446"/>
                      <a:gd name="T8" fmla="*/ 685 w 2740"/>
                      <a:gd name="T9" fmla="*/ 2410 h 2446"/>
                      <a:gd name="T10" fmla="*/ 589 w 2740"/>
                      <a:gd name="T11" fmla="*/ 2314 h 2446"/>
                      <a:gd name="T12" fmla="*/ 36 w 2740"/>
                      <a:gd name="T13" fmla="*/ 1356 h 2446"/>
                      <a:gd name="T14" fmla="*/ 0 w 2740"/>
                      <a:gd name="T15" fmla="*/ 1223 h 2446"/>
                      <a:gd name="T16" fmla="*/ 36 w 2740"/>
                      <a:gd name="T17" fmla="*/ 1089 h 2446"/>
                      <a:gd name="T18" fmla="*/ 587 w 2740"/>
                      <a:gd name="T19" fmla="*/ 135 h 2446"/>
                      <a:gd name="T20" fmla="*/ 685 w 2740"/>
                      <a:gd name="T21" fmla="*/ 37 h 2446"/>
                      <a:gd name="T22" fmla="*/ 810 w 2740"/>
                      <a:gd name="T23" fmla="*/ 1 h 2446"/>
                      <a:gd name="T24" fmla="*/ 1916 w 2740"/>
                      <a:gd name="T25" fmla="*/ 1 h 2446"/>
                      <a:gd name="T26" fmla="*/ 2055 w 2740"/>
                      <a:gd name="T27" fmla="*/ 37 h 2446"/>
                      <a:gd name="T28" fmla="*/ 2151 w 2740"/>
                      <a:gd name="T29" fmla="*/ 132 h 2446"/>
                      <a:gd name="T30" fmla="*/ 2702 w 2740"/>
                      <a:gd name="T31" fmla="*/ 1086 h 2446"/>
                      <a:gd name="T32" fmla="*/ 2740 w 2740"/>
                      <a:gd name="T33" fmla="*/ 1223 h 2446"/>
                      <a:gd name="T34" fmla="*/ 2701 w 2740"/>
                      <a:gd name="T35" fmla="*/ 1361 h 2446"/>
                      <a:gd name="T36" fmla="*/ 2151 w 2740"/>
                      <a:gd name="T37" fmla="*/ 2315 h 24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2740" h="2446">
                        <a:moveTo>
                          <a:pt x="2151" y="2315"/>
                        </a:moveTo>
                        <a:cubicBezTo>
                          <a:pt x="2128" y="2353"/>
                          <a:pt x="2096" y="2386"/>
                          <a:pt x="2055" y="2410"/>
                        </a:cubicBezTo>
                        <a:cubicBezTo>
                          <a:pt x="2012" y="2435"/>
                          <a:pt x="1965" y="2446"/>
                          <a:pt x="1918" y="2445"/>
                        </a:cubicBezTo>
                        <a:lnTo>
                          <a:pt x="816" y="2445"/>
                        </a:lnTo>
                        <a:cubicBezTo>
                          <a:pt x="772" y="2445"/>
                          <a:pt x="726" y="2434"/>
                          <a:pt x="685" y="2410"/>
                        </a:cubicBezTo>
                        <a:cubicBezTo>
                          <a:pt x="644" y="2386"/>
                          <a:pt x="611" y="2353"/>
                          <a:pt x="589" y="2314"/>
                        </a:cubicBezTo>
                        <a:lnTo>
                          <a:pt x="36" y="1356"/>
                        </a:lnTo>
                        <a:cubicBezTo>
                          <a:pt x="13" y="1317"/>
                          <a:pt x="0" y="1272"/>
                          <a:pt x="0" y="1223"/>
                        </a:cubicBezTo>
                        <a:cubicBezTo>
                          <a:pt x="0" y="1174"/>
                          <a:pt x="13" y="1129"/>
                          <a:pt x="36" y="1089"/>
                        </a:cubicBezTo>
                        <a:lnTo>
                          <a:pt x="587" y="135"/>
                        </a:lnTo>
                        <a:cubicBezTo>
                          <a:pt x="610" y="96"/>
                          <a:pt x="643" y="61"/>
                          <a:pt x="685" y="37"/>
                        </a:cubicBezTo>
                        <a:cubicBezTo>
                          <a:pt x="724" y="14"/>
                          <a:pt x="767" y="2"/>
                          <a:pt x="810" y="1"/>
                        </a:cubicBezTo>
                        <a:lnTo>
                          <a:pt x="1916" y="1"/>
                        </a:lnTo>
                        <a:cubicBezTo>
                          <a:pt x="1963" y="0"/>
                          <a:pt x="2011" y="11"/>
                          <a:pt x="2055" y="37"/>
                        </a:cubicBezTo>
                        <a:cubicBezTo>
                          <a:pt x="2096" y="60"/>
                          <a:pt x="2129" y="93"/>
                          <a:pt x="2151" y="132"/>
                        </a:cubicBezTo>
                        <a:lnTo>
                          <a:pt x="2702" y="1086"/>
                        </a:lnTo>
                        <a:cubicBezTo>
                          <a:pt x="2726" y="1126"/>
                          <a:pt x="2740" y="1173"/>
                          <a:pt x="2740" y="1223"/>
                        </a:cubicBezTo>
                        <a:cubicBezTo>
                          <a:pt x="2740" y="1274"/>
                          <a:pt x="2726" y="1321"/>
                          <a:pt x="2701" y="1361"/>
                        </a:cubicBezTo>
                        <a:lnTo>
                          <a:pt x="2151" y="231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D3D3D3"/>
                      </a:gs>
                      <a:gs pos="100000">
                        <a:srgbClr val="F9F9F9"/>
                      </a:gs>
                    </a:gsLst>
                    <a:lin ang="21594000" scaled="0"/>
                  </a:gradFill>
                  <a:ln w="12700" cap="flat">
                    <a:noFill/>
                    <a:prstDash val="solid"/>
                    <a:miter lim="800000"/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vert="horz" wrap="square" lIns="68562" tIns="34281" rIns="68562" bIns="34281" numCol="1" anchor="t" anchorCtr="0" compatLnSpc="1"/>
                  <a:lstStyle/>
                  <a:p>
                    <a:endParaRPr lang="zh-CN" altLang="en-US" sz="1350"/>
                  </a:p>
                </p:txBody>
              </p:sp>
            </p:grpSp>
            <p:sp>
              <p:nvSpPr>
                <p:cNvPr id="28" name="Freeform 5"/>
                <p:cNvSpPr/>
                <p:nvPr/>
              </p:nvSpPr>
              <p:spPr bwMode="auto">
                <a:xfrm rot="1855731">
                  <a:off x="7634" y="3343"/>
                  <a:ext cx="1171" cy="1055"/>
                </a:xfrm>
                <a:custGeom>
                  <a:avLst/>
                  <a:gdLst>
                    <a:gd name="T0" fmla="*/ 2151 w 2740"/>
                    <a:gd name="T1" fmla="*/ 2315 h 2446"/>
                    <a:gd name="T2" fmla="*/ 2055 w 2740"/>
                    <a:gd name="T3" fmla="*/ 2410 h 2446"/>
                    <a:gd name="T4" fmla="*/ 1918 w 2740"/>
                    <a:gd name="T5" fmla="*/ 2445 h 2446"/>
                    <a:gd name="T6" fmla="*/ 816 w 2740"/>
                    <a:gd name="T7" fmla="*/ 2445 h 2446"/>
                    <a:gd name="T8" fmla="*/ 685 w 2740"/>
                    <a:gd name="T9" fmla="*/ 2410 h 2446"/>
                    <a:gd name="T10" fmla="*/ 589 w 2740"/>
                    <a:gd name="T11" fmla="*/ 2314 h 2446"/>
                    <a:gd name="T12" fmla="*/ 36 w 2740"/>
                    <a:gd name="T13" fmla="*/ 1356 h 2446"/>
                    <a:gd name="T14" fmla="*/ 0 w 2740"/>
                    <a:gd name="T15" fmla="*/ 1223 h 2446"/>
                    <a:gd name="T16" fmla="*/ 36 w 2740"/>
                    <a:gd name="T17" fmla="*/ 1089 h 2446"/>
                    <a:gd name="T18" fmla="*/ 587 w 2740"/>
                    <a:gd name="T19" fmla="*/ 135 h 2446"/>
                    <a:gd name="T20" fmla="*/ 685 w 2740"/>
                    <a:gd name="T21" fmla="*/ 37 h 2446"/>
                    <a:gd name="T22" fmla="*/ 810 w 2740"/>
                    <a:gd name="T23" fmla="*/ 1 h 2446"/>
                    <a:gd name="T24" fmla="*/ 1916 w 2740"/>
                    <a:gd name="T25" fmla="*/ 1 h 2446"/>
                    <a:gd name="T26" fmla="*/ 2055 w 2740"/>
                    <a:gd name="T27" fmla="*/ 37 h 2446"/>
                    <a:gd name="T28" fmla="*/ 2151 w 2740"/>
                    <a:gd name="T29" fmla="*/ 132 h 2446"/>
                    <a:gd name="T30" fmla="*/ 2702 w 2740"/>
                    <a:gd name="T31" fmla="*/ 1086 h 2446"/>
                    <a:gd name="T32" fmla="*/ 2740 w 2740"/>
                    <a:gd name="T33" fmla="*/ 1223 h 2446"/>
                    <a:gd name="T34" fmla="*/ 2701 w 2740"/>
                    <a:gd name="T35" fmla="*/ 1361 h 2446"/>
                    <a:gd name="T36" fmla="*/ 2151 w 2740"/>
                    <a:gd name="T37" fmla="*/ 2315 h 24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740" h="2446">
                      <a:moveTo>
                        <a:pt x="2151" y="2315"/>
                      </a:moveTo>
                      <a:cubicBezTo>
                        <a:pt x="2128" y="2353"/>
                        <a:pt x="2096" y="2386"/>
                        <a:pt x="2055" y="2410"/>
                      </a:cubicBezTo>
                      <a:cubicBezTo>
                        <a:pt x="2012" y="2435"/>
                        <a:pt x="1965" y="2446"/>
                        <a:pt x="1918" y="2445"/>
                      </a:cubicBezTo>
                      <a:lnTo>
                        <a:pt x="816" y="2445"/>
                      </a:lnTo>
                      <a:cubicBezTo>
                        <a:pt x="772" y="2445"/>
                        <a:pt x="726" y="2434"/>
                        <a:pt x="685" y="2410"/>
                      </a:cubicBezTo>
                      <a:cubicBezTo>
                        <a:pt x="644" y="2386"/>
                        <a:pt x="611" y="2353"/>
                        <a:pt x="589" y="2314"/>
                      </a:cubicBezTo>
                      <a:lnTo>
                        <a:pt x="36" y="1356"/>
                      </a:lnTo>
                      <a:cubicBezTo>
                        <a:pt x="13" y="1317"/>
                        <a:pt x="0" y="1272"/>
                        <a:pt x="0" y="1223"/>
                      </a:cubicBezTo>
                      <a:cubicBezTo>
                        <a:pt x="0" y="1174"/>
                        <a:pt x="13" y="1129"/>
                        <a:pt x="36" y="1089"/>
                      </a:cubicBezTo>
                      <a:lnTo>
                        <a:pt x="587" y="135"/>
                      </a:lnTo>
                      <a:cubicBezTo>
                        <a:pt x="610" y="96"/>
                        <a:pt x="643" y="61"/>
                        <a:pt x="685" y="37"/>
                      </a:cubicBezTo>
                      <a:cubicBezTo>
                        <a:pt x="724" y="14"/>
                        <a:pt x="767" y="2"/>
                        <a:pt x="810" y="1"/>
                      </a:cubicBezTo>
                      <a:lnTo>
                        <a:pt x="1916" y="1"/>
                      </a:lnTo>
                      <a:cubicBezTo>
                        <a:pt x="1963" y="0"/>
                        <a:pt x="2011" y="11"/>
                        <a:pt x="2055" y="37"/>
                      </a:cubicBezTo>
                      <a:cubicBezTo>
                        <a:pt x="2096" y="60"/>
                        <a:pt x="2129" y="93"/>
                        <a:pt x="2151" y="132"/>
                      </a:cubicBezTo>
                      <a:lnTo>
                        <a:pt x="2702" y="1086"/>
                      </a:lnTo>
                      <a:cubicBezTo>
                        <a:pt x="2726" y="1126"/>
                        <a:pt x="2740" y="1173"/>
                        <a:pt x="2740" y="1223"/>
                      </a:cubicBezTo>
                      <a:cubicBezTo>
                        <a:pt x="2740" y="1274"/>
                        <a:pt x="2726" y="1321"/>
                        <a:pt x="2701" y="1361"/>
                      </a:cubicBezTo>
                      <a:lnTo>
                        <a:pt x="2151" y="2315"/>
                      </a:lnTo>
                      <a:close/>
                    </a:path>
                  </a:pathLst>
                </a:custGeom>
                <a:noFill/>
                <a:ln w="9525" cap="flat">
                  <a:solidFill>
                    <a:srgbClr val="414455"/>
                  </a:solidFill>
                  <a:prstDash val="sysDash"/>
                  <a:miter lim="800000"/>
                </a:ln>
                <a:effectLst/>
              </p:spPr>
              <p:txBody>
                <a:bodyPr vert="horz" wrap="square" lIns="68562" tIns="34281" rIns="68562" bIns="34281" numCol="1" anchor="t" anchorCtr="0" compatLnSpc="1"/>
                <a:lstStyle/>
                <a:p>
                  <a:endParaRPr lang="zh-CN" altLang="en-US" sz="1350"/>
                </a:p>
              </p:txBody>
            </p:sp>
          </p:grpSp>
          <p:grpSp>
            <p:nvGrpSpPr>
              <p:cNvPr id="4" name="组合 3"/>
              <p:cNvGrpSpPr/>
              <p:nvPr/>
            </p:nvGrpSpPr>
            <p:grpSpPr>
              <a:xfrm>
                <a:off x="7921" y="3535"/>
                <a:ext cx="626" cy="627"/>
                <a:chOff x="11986" y="3265"/>
                <a:chExt cx="869" cy="870"/>
              </a:xfrm>
              <a:solidFill>
                <a:srgbClr val="414455"/>
              </a:solidFill>
            </p:grpSpPr>
            <p:sp>
              <p:nvSpPr>
                <p:cNvPr id="51" name="Freeform 51"/>
                <p:cNvSpPr/>
                <p:nvPr/>
              </p:nvSpPr>
              <p:spPr bwMode="auto">
                <a:xfrm>
                  <a:off x="12333" y="3618"/>
                  <a:ext cx="255" cy="255"/>
                </a:xfrm>
                <a:custGeom>
                  <a:avLst/>
                  <a:gdLst>
                    <a:gd name="T0" fmla="*/ 56 w 56"/>
                    <a:gd name="T1" fmla="*/ 18 h 56"/>
                    <a:gd name="T2" fmla="*/ 56 w 56"/>
                    <a:gd name="T3" fmla="*/ 17 h 56"/>
                    <a:gd name="T4" fmla="*/ 38 w 56"/>
                    <a:gd name="T5" fmla="*/ 0 h 56"/>
                    <a:gd name="T6" fmla="*/ 37 w 56"/>
                    <a:gd name="T7" fmla="*/ 0 h 56"/>
                    <a:gd name="T8" fmla="*/ 0 w 56"/>
                    <a:gd name="T9" fmla="*/ 37 h 56"/>
                    <a:gd name="T10" fmla="*/ 0 w 56"/>
                    <a:gd name="T11" fmla="*/ 38 h 56"/>
                    <a:gd name="T12" fmla="*/ 17 w 56"/>
                    <a:gd name="T13" fmla="*/ 55 h 56"/>
                    <a:gd name="T14" fmla="*/ 18 w 56"/>
                    <a:gd name="T15" fmla="*/ 56 h 56"/>
                    <a:gd name="T16" fmla="*/ 19 w 56"/>
                    <a:gd name="T17" fmla="*/ 55 h 56"/>
                    <a:gd name="T18" fmla="*/ 56 w 56"/>
                    <a:gd name="T19" fmla="*/ 19 h 56"/>
                    <a:gd name="T20" fmla="*/ 56 w 56"/>
                    <a:gd name="T21" fmla="*/ 18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56" h="56">
                      <a:moveTo>
                        <a:pt x="56" y="18"/>
                      </a:moveTo>
                      <a:cubicBezTo>
                        <a:pt x="56" y="18"/>
                        <a:pt x="56" y="17"/>
                        <a:pt x="56" y="17"/>
                      </a:cubicBezTo>
                      <a:cubicBezTo>
                        <a:pt x="38" y="0"/>
                        <a:pt x="38" y="0"/>
                        <a:pt x="38" y="0"/>
                      </a:cubicBezTo>
                      <a:cubicBezTo>
                        <a:pt x="38" y="0"/>
                        <a:pt x="37" y="0"/>
                        <a:pt x="37" y="0"/>
                      </a:cubicBezTo>
                      <a:cubicBezTo>
                        <a:pt x="0" y="37"/>
                        <a:pt x="0" y="37"/>
                        <a:pt x="0" y="37"/>
                      </a:cubicBezTo>
                      <a:cubicBezTo>
                        <a:pt x="0" y="37"/>
                        <a:pt x="0" y="38"/>
                        <a:pt x="0" y="38"/>
                      </a:cubicBezTo>
                      <a:cubicBezTo>
                        <a:pt x="17" y="55"/>
                        <a:pt x="17" y="55"/>
                        <a:pt x="17" y="55"/>
                      </a:cubicBezTo>
                      <a:cubicBezTo>
                        <a:pt x="18" y="56"/>
                        <a:pt x="18" y="56"/>
                        <a:pt x="18" y="56"/>
                      </a:cubicBezTo>
                      <a:cubicBezTo>
                        <a:pt x="18" y="56"/>
                        <a:pt x="19" y="56"/>
                        <a:pt x="19" y="55"/>
                      </a:cubicBezTo>
                      <a:cubicBezTo>
                        <a:pt x="56" y="19"/>
                        <a:pt x="56" y="19"/>
                        <a:pt x="56" y="19"/>
                      </a:cubicBezTo>
                      <a:cubicBezTo>
                        <a:pt x="56" y="19"/>
                        <a:pt x="56" y="18"/>
                        <a:pt x="56" y="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2" name="Freeform 52"/>
                <p:cNvSpPr/>
                <p:nvPr/>
              </p:nvSpPr>
              <p:spPr bwMode="auto">
                <a:xfrm>
                  <a:off x="11986" y="3265"/>
                  <a:ext cx="492" cy="498"/>
                </a:xfrm>
                <a:custGeom>
                  <a:avLst/>
                  <a:gdLst>
                    <a:gd name="T0" fmla="*/ 108 w 109"/>
                    <a:gd name="T1" fmla="*/ 68 h 110"/>
                    <a:gd name="T2" fmla="*/ 41 w 109"/>
                    <a:gd name="T3" fmla="*/ 1 h 110"/>
                    <a:gd name="T4" fmla="*/ 40 w 109"/>
                    <a:gd name="T5" fmla="*/ 1 h 110"/>
                    <a:gd name="T6" fmla="*/ 0 w 109"/>
                    <a:gd name="T7" fmla="*/ 41 h 110"/>
                    <a:gd name="T8" fmla="*/ 0 w 109"/>
                    <a:gd name="T9" fmla="*/ 41 h 110"/>
                    <a:gd name="T10" fmla="*/ 0 w 109"/>
                    <a:gd name="T11" fmla="*/ 42 h 110"/>
                    <a:gd name="T12" fmla="*/ 67 w 109"/>
                    <a:gd name="T13" fmla="*/ 109 h 110"/>
                    <a:gd name="T14" fmla="*/ 68 w 109"/>
                    <a:gd name="T15" fmla="*/ 110 h 110"/>
                    <a:gd name="T16" fmla="*/ 68 w 109"/>
                    <a:gd name="T17" fmla="*/ 109 h 110"/>
                    <a:gd name="T18" fmla="*/ 108 w 109"/>
                    <a:gd name="T19" fmla="*/ 69 h 110"/>
                    <a:gd name="T20" fmla="*/ 108 w 109"/>
                    <a:gd name="T21" fmla="*/ 68 h 1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09" h="110">
                      <a:moveTo>
                        <a:pt x="108" y="68"/>
                      </a:moveTo>
                      <a:cubicBezTo>
                        <a:pt x="41" y="1"/>
                        <a:pt x="41" y="1"/>
                        <a:pt x="41" y="1"/>
                      </a:cubicBezTo>
                      <a:cubicBezTo>
                        <a:pt x="41" y="0"/>
                        <a:pt x="40" y="0"/>
                        <a:pt x="40" y="1"/>
                      </a:cubicBezTo>
                      <a:cubicBezTo>
                        <a:pt x="0" y="41"/>
                        <a:pt x="0" y="41"/>
                        <a:pt x="0" y="41"/>
                      </a:cubicBezTo>
                      <a:cubicBezTo>
                        <a:pt x="0" y="41"/>
                        <a:pt x="0" y="41"/>
                        <a:pt x="0" y="41"/>
                      </a:cubicBezTo>
                      <a:cubicBezTo>
                        <a:pt x="0" y="42"/>
                        <a:pt x="0" y="42"/>
                        <a:pt x="0" y="42"/>
                      </a:cubicBezTo>
                      <a:cubicBezTo>
                        <a:pt x="67" y="109"/>
                        <a:pt x="67" y="109"/>
                        <a:pt x="67" y="109"/>
                      </a:cubicBezTo>
                      <a:cubicBezTo>
                        <a:pt x="67" y="109"/>
                        <a:pt x="67" y="110"/>
                        <a:pt x="68" y="110"/>
                      </a:cubicBezTo>
                      <a:cubicBezTo>
                        <a:pt x="68" y="110"/>
                        <a:pt x="68" y="109"/>
                        <a:pt x="68" y="109"/>
                      </a:cubicBezTo>
                      <a:cubicBezTo>
                        <a:pt x="108" y="69"/>
                        <a:pt x="108" y="69"/>
                        <a:pt x="108" y="69"/>
                      </a:cubicBezTo>
                      <a:cubicBezTo>
                        <a:pt x="109" y="69"/>
                        <a:pt x="109" y="68"/>
                        <a:pt x="108" y="6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3" name="Freeform 53"/>
                <p:cNvSpPr>
                  <a:spLocks noEditPoints="1"/>
                </p:cNvSpPr>
                <p:nvPr/>
              </p:nvSpPr>
              <p:spPr bwMode="auto">
                <a:xfrm>
                  <a:off x="12451" y="3735"/>
                  <a:ext cx="405" cy="400"/>
                </a:xfrm>
                <a:custGeom>
                  <a:avLst/>
                  <a:gdLst>
                    <a:gd name="T0" fmla="*/ 88 w 89"/>
                    <a:gd name="T1" fmla="*/ 81 h 88"/>
                    <a:gd name="T2" fmla="*/ 69 w 89"/>
                    <a:gd name="T3" fmla="*/ 25 h 88"/>
                    <a:gd name="T4" fmla="*/ 68 w 89"/>
                    <a:gd name="T5" fmla="*/ 24 h 88"/>
                    <a:gd name="T6" fmla="*/ 35 w 89"/>
                    <a:gd name="T7" fmla="*/ 0 h 88"/>
                    <a:gd name="T8" fmla="*/ 33 w 89"/>
                    <a:gd name="T9" fmla="*/ 0 h 88"/>
                    <a:gd name="T10" fmla="*/ 0 w 89"/>
                    <a:gd name="T11" fmla="*/ 33 h 88"/>
                    <a:gd name="T12" fmla="*/ 0 w 89"/>
                    <a:gd name="T13" fmla="*/ 35 h 88"/>
                    <a:gd name="T14" fmla="*/ 24 w 89"/>
                    <a:gd name="T15" fmla="*/ 68 h 88"/>
                    <a:gd name="T16" fmla="*/ 25 w 89"/>
                    <a:gd name="T17" fmla="*/ 69 h 88"/>
                    <a:gd name="T18" fmla="*/ 81 w 89"/>
                    <a:gd name="T19" fmla="*/ 88 h 88"/>
                    <a:gd name="T20" fmla="*/ 81 w 89"/>
                    <a:gd name="T21" fmla="*/ 88 h 88"/>
                    <a:gd name="T22" fmla="*/ 82 w 89"/>
                    <a:gd name="T23" fmla="*/ 88 h 88"/>
                    <a:gd name="T24" fmla="*/ 88 w 89"/>
                    <a:gd name="T25" fmla="*/ 82 h 88"/>
                    <a:gd name="T26" fmla="*/ 88 w 89"/>
                    <a:gd name="T27" fmla="*/ 81 h 88"/>
                    <a:gd name="T28" fmla="*/ 51 w 89"/>
                    <a:gd name="T29" fmla="*/ 51 h 88"/>
                    <a:gd name="T30" fmla="*/ 38 w 89"/>
                    <a:gd name="T31" fmla="*/ 51 h 88"/>
                    <a:gd name="T32" fmla="*/ 36 w 89"/>
                    <a:gd name="T33" fmla="*/ 44 h 88"/>
                    <a:gd name="T34" fmla="*/ 38 w 89"/>
                    <a:gd name="T35" fmla="*/ 38 h 88"/>
                    <a:gd name="T36" fmla="*/ 45 w 89"/>
                    <a:gd name="T37" fmla="*/ 35 h 88"/>
                    <a:gd name="T38" fmla="*/ 51 w 89"/>
                    <a:gd name="T39" fmla="*/ 38 h 88"/>
                    <a:gd name="T40" fmla="*/ 51 w 89"/>
                    <a:gd name="T41" fmla="*/ 51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89" h="88">
                      <a:moveTo>
                        <a:pt x="88" y="81"/>
                      </a:moveTo>
                      <a:cubicBezTo>
                        <a:pt x="88" y="80"/>
                        <a:pt x="74" y="64"/>
                        <a:pt x="69" y="25"/>
                      </a:cubicBezTo>
                      <a:cubicBezTo>
                        <a:pt x="69" y="24"/>
                        <a:pt x="69" y="24"/>
                        <a:pt x="68" y="24"/>
                      </a:cubicBezTo>
                      <a:cubicBezTo>
                        <a:pt x="68" y="24"/>
                        <a:pt x="55" y="20"/>
                        <a:pt x="35" y="0"/>
                      </a:cubicBezTo>
                      <a:cubicBezTo>
                        <a:pt x="34" y="0"/>
                        <a:pt x="34" y="0"/>
                        <a:pt x="33" y="0"/>
                      </a:cubicBezTo>
                      <a:cubicBezTo>
                        <a:pt x="0" y="33"/>
                        <a:pt x="0" y="33"/>
                        <a:pt x="0" y="33"/>
                      </a:cubicBezTo>
                      <a:cubicBezTo>
                        <a:pt x="0" y="34"/>
                        <a:pt x="0" y="34"/>
                        <a:pt x="0" y="35"/>
                      </a:cubicBezTo>
                      <a:cubicBezTo>
                        <a:pt x="21" y="55"/>
                        <a:pt x="24" y="68"/>
                        <a:pt x="24" y="68"/>
                      </a:cubicBezTo>
                      <a:cubicBezTo>
                        <a:pt x="24" y="68"/>
                        <a:pt x="24" y="69"/>
                        <a:pt x="25" y="69"/>
                      </a:cubicBezTo>
                      <a:cubicBezTo>
                        <a:pt x="64" y="74"/>
                        <a:pt x="81" y="88"/>
                        <a:pt x="81" y="88"/>
                      </a:cubicBezTo>
                      <a:cubicBezTo>
                        <a:pt x="81" y="88"/>
                        <a:pt x="81" y="88"/>
                        <a:pt x="81" y="88"/>
                      </a:cubicBezTo>
                      <a:cubicBezTo>
                        <a:pt x="82" y="88"/>
                        <a:pt x="82" y="88"/>
                        <a:pt x="82" y="88"/>
                      </a:cubicBezTo>
                      <a:cubicBezTo>
                        <a:pt x="88" y="82"/>
                        <a:pt x="88" y="82"/>
                        <a:pt x="88" y="82"/>
                      </a:cubicBezTo>
                      <a:cubicBezTo>
                        <a:pt x="89" y="82"/>
                        <a:pt x="89" y="81"/>
                        <a:pt x="88" y="81"/>
                      </a:cubicBezTo>
                      <a:close/>
                      <a:moveTo>
                        <a:pt x="51" y="51"/>
                      </a:moveTo>
                      <a:cubicBezTo>
                        <a:pt x="48" y="54"/>
                        <a:pt x="42" y="54"/>
                        <a:pt x="38" y="51"/>
                      </a:cubicBezTo>
                      <a:cubicBezTo>
                        <a:pt x="37" y="49"/>
                        <a:pt x="36" y="47"/>
                        <a:pt x="36" y="44"/>
                      </a:cubicBezTo>
                      <a:cubicBezTo>
                        <a:pt x="36" y="42"/>
                        <a:pt x="37" y="40"/>
                        <a:pt x="38" y="38"/>
                      </a:cubicBezTo>
                      <a:cubicBezTo>
                        <a:pt x="40" y="36"/>
                        <a:pt x="42" y="35"/>
                        <a:pt x="45" y="35"/>
                      </a:cubicBezTo>
                      <a:cubicBezTo>
                        <a:pt x="47" y="35"/>
                        <a:pt x="49" y="36"/>
                        <a:pt x="51" y="38"/>
                      </a:cubicBezTo>
                      <a:cubicBezTo>
                        <a:pt x="54" y="42"/>
                        <a:pt x="54" y="47"/>
                        <a:pt x="51" y="5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29" name="文本框 28"/>
          <p:cNvSpPr txBox="1"/>
          <p:nvPr/>
        </p:nvSpPr>
        <p:spPr>
          <a:xfrm>
            <a:off x="1006366" y="1491630"/>
            <a:ext cx="709448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 </a:t>
            </a:r>
            <a:r>
              <a:rPr lang="en-US" altLang="zh-CN" dirty="0" err="1"/>
              <a:t>ECharts</a:t>
            </a:r>
            <a:r>
              <a:rPr lang="zh-CN" altLang="en-US" dirty="0"/>
              <a:t>，一个使用 </a:t>
            </a:r>
            <a:r>
              <a:rPr lang="en-US" altLang="zh-CN" dirty="0"/>
              <a:t>JavaScript </a:t>
            </a:r>
            <a:r>
              <a:rPr lang="zh-CN" altLang="en-US" dirty="0"/>
              <a:t>实现的开源可视化库</a:t>
            </a:r>
            <a:r>
              <a:rPr lang="en-US" altLang="zh-CN" dirty="0"/>
              <a:t>, </a:t>
            </a:r>
            <a:r>
              <a:rPr lang="zh-CN" altLang="en-US" dirty="0"/>
              <a:t>提供直观，交互丰富，可高度个性化定制的数据可视化图表。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、特性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、使用</a:t>
            </a:r>
            <a:endParaRPr lang="en-US" altLang="zh-CN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1978413"/>
            <a:ext cx="2789599" cy="121526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71" name="圆角矩形 70"/>
          <p:cNvSpPr/>
          <p:nvPr/>
        </p:nvSpPr>
        <p:spPr>
          <a:xfrm>
            <a:off x="4086072" y="1950849"/>
            <a:ext cx="4913267" cy="1215263"/>
          </a:xfrm>
          <a:prstGeom prst="round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C00000"/>
              </a:solidFill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5003935" y="1950849"/>
            <a:ext cx="4157379" cy="1215263"/>
          </a:xfrm>
          <a:prstGeom prst="rect">
            <a:avLst/>
          </a:prstGeom>
          <a:solidFill>
            <a:srgbClr val="5B5E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81" name="TextBox 80"/>
          <p:cNvSpPr txBox="1"/>
          <p:nvPr/>
        </p:nvSpPr>
        <p:spPr>
          <a:xfrm flipH="1">
            <a:off x="3923956" y="2106028"/>
            <a:ext cx="1242096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950" b="1" dirty="0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11</a:t>
            </a:r>
            <a:endParaRPr lang="id-ID" sz="4950" b="1" dirty="0">
              <a:solidFill>
                <a:schemeClr val="bg1"/>
              </a:solidFill>
              <a:latin typeface="方正兰亭黑简体" panose="02000000000000000000" pitchFamily="2" charset="-122"/>
              <a:ea typeface="方正兰亭黑简体" panose="02000000000000000000" pitchFamily="2" charset="-122"/>
            </a:endParaRPr>
          </a:p>
        </p:txBody>
      </p:sp>
      <p:sp>
        <p:nvSpPr>
          <p:cNvPr id="112" name="文本框 9"/>
          <p:cNvSpPr txBox="1"/>
          <p:nvPr/>
        </p:nvSpPr>
        <p:spPr>
          <a:xfrm>
            <a:off x="5094650" y="2328143"/>
            <a:ext cx="3149758" cy="375088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/>
            <a:r>
              <a:rPr lang="en-US" altLang="zh-CN" sz="2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Drag</a:t>
            </a:r>
            <a:r>
              <a:rPr lang="zh-CN" altLang="en-US" sz="2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Drop</a:t>
            </a:r>
            <a:r>
              <a:rPr lang="zh-CN" altLang="en-US" sz="2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拖放</a:t>
            </a:r>
            <a:endParaRPr lang="zh-CN" altLang="en-US" sz="21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71" name="组合 170"/>
          <p:cNvGrpSpPr/>
          <p:nvPr/>
        </p:nvGrpSpPr>
        <p:grpSpPr>
          <a:xfrm>
            <a:off x="2064628" y="1988867"/>
            <a:ext cx="1384430" cy="1248221"/>
            <a:chOff x="3720691" y="2824413"/>
            <a:chExt cx="1341120" cy="1209172"/>
          </a:xfrm>
        </p:grpSpPr>
        <p:sp>
          <p:nvSpPr>
            <p:cNvPr id="172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173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</p:grpSp>
      <p:sp>
        <p:nvSpPr>
          <p:cNvPr id="175" name="Freeform 5"/>
          <p:cNvSpPr/>
          <p:nvPr/>
        </p:nvSpPr>
        <p:spPr bwMode="auto">
          <a:xfrm rot="1855731">
            <a:off x="2159429" y="2074341"/>
            <a:ext cx="1194827" cy="1077274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noFill/>
          <a:ln w="9525" cap="flat">
            <a:solidFill>
              <a:srgbClr val="414455"/>
            </a:solidFill>
            <a:prstDash val="sysDash"/>
            <a:miter lim="800000"/>
          </a:ln>
          <a:effectLst/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/>
          </a:p>
        </p:txBody>
      </p:sp>
      <p:grpSp>
        <p:nvGrpSpPr>
          <p:cNvPr id="182" name="组合 181"/>
          <p:cNvGrpSpPr/>
          <p:nvPr/>
        </p:nvGrpSpPr>
        <p:grpSpPr>
          <a:xfrm>
            <a:off x="3350801" y="2079269"/>
            <a:ext cx="208734" cy="138347"/>
            <a:chOff x="9482595" y="2565731"/>
            <a:chExt cx="278384" cy="184511"/>
          </a:xfrm>
        </p:grpSpPr>
        <p:sp>
          <p:nvSpPr>
            <p:cNvPr id="183" name="椭圆 182"/>
            <p:cNvSpPr/>
            <p:nvPr/>
          </p:nvSpPr>
          <p:spPr>
            <a:xfrm>
              <a:off x="9482595" y="2565731"/>
              <a:ext cx="71376" cy="7137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84" name="椭圆 183"/>
            <p:cNvSpPr/>
            <p:nvPr/>
          </p:nvSpPr>
          <p:spPr>
            <a:xfrm>
              <a:off x="9625979" y="2615242"/>
              <a:ext cx="135000" cy="135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pic>
        <p:nvPicPr>
          <p:cNvPr id="4" name="图片 3" descr="00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99005" y="2078990"/>
            <a:ext cx="1114425" cy="114617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文本框 9"/>
          <p:cNvSpPr txBox="1"/>
          <p:nvPr/>
        </p:nvSpPr>
        <p:spPr>
          <a:xfrm>
            <a:off x="1007970" y="231626"/>
            <a:ext cx="1403790" cy="259671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/>
            <a:r>
              <a:rPr lang="en-US" altLang="zh-CN" sz="135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Drag Drop</a:t>
            </a:r>
            <a:r>
              <a:rPr lang="zh-CN" altLang="en-US" sz="135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拖放</a:t>
            </a:r>
            <a:endParaRPr lang="zh-CN" altLang="en-US" sz="1350" dirty="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4" name="直接连接符 123"/>
          <p:cNvCxnSpPr/>
          <p:nvPr/>
        </p:nvCxnSpPr>
        <p:spPr>
          <a:xfrm>
            <a:off x="1006366" y="501586"/>
            <a:ext cx="7291077" cy="0"/>
          </a:xfrm>
          <a:prstGeom prst="line">
            <a:avLst/>
          </a:prstGeom>
          <a:ln>
            <a:solidFill>
              <a:srgbClr val="41445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5" name="组合 124"/>
          <p:cNvGrpSpPr/>
          <p:nvPr/>
        </p:nvGrpSpPr>
        <p:grpSpPr>
          <a:xfrm>
            <a:off x="8427406" y="345603"/>
            <a:ext cx="193989" cy="174903"/>
            <a:chOff x="3720691" y="2824413"/>
            <a:chExt cx="1341120" cy="1209172"/>
          </a:xfrm>
        </p:grpSpPr>
        <p:sp>
          <p:nvSpPr>
            <p:cNvPr id="126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  <p:sp>
          <p:nvSpPr>
            <p:cNvPr id="127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</p:grpSp>
      <p:grpSp>
        <p:nvGrpSpPr>
          <p:cNvPr id="65" name="组合 64"/>
          <p:cNvGrpSpPr/>
          <p:nvPr/>
        </p:nvGrpSpPr>
        <p:grpSpPr>
          <a:xfrm>
            <a:off x="414620" y="142563"/>
            <a:ext cx="502789" cy="453321"/>
            <a:chOff x="5424755" y="1340768"/>
            <a:chExt cx="670560" cy="604586"/>
          </a:xfrm>
        </p:grpSpPr>
        <p:grpSp>
          <p:nvGrpSpPr>
            <p:cNvPr id="66" name="组合 65"/>
            <p:cNvGrpSpPr/>
            <p:nvPr/>
          </p:nvGrpSpPr>
          <p:grpSpPr>
            <a:xfrm>
              <a:off x="5424755" y="1340768"/>
              <a:ext cx="670560" cy="604586"/>
              <a:chOff x="3720691" y="2824413"/>
              <a:chExt cx="1341120" cy="1209172"/>
            </a:xfrm>
          </p:grpSpPr>
          <p:sp>
            <p:nvSpPr>
              <p:cNvPr id="69" name="Freeform 5"/>
              <p:cNvSpPr/>
              <p:nvPr/>
            </p:nvSpPr>
            <p:spPr bwMode="auto">
              <a:xfrm rot="1855731">
                <a:off x="3720691" y="2824413"/>
                <a:ext cx="1341120" cy="1209172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16200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190500" dist="1143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73" name="Freeform 5"/>
              <p:cNvSpPr/>
              <p:nvPr/>
            </p:nvSpPr>
            <p:spPr bwMode="auto">
              <a:xfrm rot="1855731">
                <a:off x="3764581" y="2863367"/>
                <a:ext cx="1264630" cy="1140208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21594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</p:grpSp>
        <p:sp>
          <p:nvSpPr>
            <p:cNvPr id="67" name="Freeform 5"/>
            <p:cNvSpPr/>
            <p:nvPr/>
          </p:nvSpPr>
          <p:spPr bwMode="auto">
            <a:xfrm rot="1855731">
              <a:off x="5470180" y="1383052"/>
              <a:ext cx="576760" cy="52001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noFill/>
            <a:ln w="9525" cap="flat">
              <a:solidFill>
                <a:srgbClr val="414455"/>
              </a:solidFill>
              <a:prstDash val="sysDash"/>
              <a:miter lim="800000"/>
            </a:ln>
            <a:effectLst/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</p:grpSp>
      <p:pic>
        <p:nvPicPr>
          <p:cNvPr id="2" name="图片 1" descr="00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0535" y="179070"/>
            <a:ext cx="388620" cy="400050"/>
          </a:xfrm>
          <a:prstGeom prst="rect">
            <a:avLst/>
          </a:prstGeom>
        </p:spPr>
      </p:pic>
      <p:grpSp>
        <p:nvGrpSpPr>
          <p:cNvPr id="35" name="组合 34"/>
          <p:cNvGrpSpPr/>
          <p:nvPr/>
        </p:nvGrpSpPr>
        <p:grpSpPr>
          <a:xfrm>
            <a:off x="979805" y="862965"/>
            <a:ext cx="3303905" cy="372745"/>
            <a:chOff x="1543" y="1359"/>
            <a:chExt cx="5203" cy="587"/>
          </a:xfrm>
        </p:grpSpPr>
        <p:sp>
          <p:nvSpPr>
            <p:cNvPr id="3" name="文本框 2"/>
            <p:cNvSpPr txBox="1"/>
            <p:nvPr/>
          </p:nvSpPr>
          <p:spPr>
            <a:xfrm>
              <a:off x="2298" y="1364"/>
              <a:ext cx="4448" cy="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拖放</a:t>
              </a: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API</a:t>
              </a: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基础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4" name="组合 33"/>
            <p:cNvGrpSpPr/>
            <p:nvPr/>
          </p:nvGrpSpPr>
          <p:grpSpPr>
            <a:xfrm>
              <a:off x="1543" y="1359"/>
              <a:ext cx="651" cy="587"/>
              <a:chOff x="7541" y="3259"/>
              <a:chExt cx="1356" cy="1223"/>
            </a:xfrm>
          </p:grpSpPr>
          <p:grpSp>
            <p:nvGrpSpPr>
              <p:cNvPr id="33" name="组合 32"/>
              <p:cNvGrpSpPr/>
              <p:nvPr/>
            </p:nvGrpSpPr>
            <p:grpSpPr>
              <a:xfrm>
                <a:off x="7541" y="3259"/>
                <a:ext cx="1356" cy="1223"/>
                <a:chOff x="7541" y="3259"/>
                <a:chExt cx="1356" cy="1223"/>
              </a:xfrm>
            </p:grpSpPr>
            <p:grpSp>
              <p:nvGrpSpPr>
                <p:cNvPr id="25" name="组合 24"/>
                <p:cNvGrpSpPr/>
                <p:nvPr/>
              </p:nvGrpSpPr>
              <p:grpSpPr>
                <a:xfrm>
                  <a:off x="7541" y="3259"/>
                  <a:ext cx="1356" cy="1223"/>
                  <a:chOff x="3720691" y="2824413"/>
                  <a:chExt cx="1341120" cy="1209172"/>
                </a:xfrm>
              </p:grpSpPr>
              <p:sp>
                <p:nvSpPr>
                  <p:cNvPr id="26" name="Freeform 5"/>
                  <p:cNvSpPr/>
                  <p:nvPr/>
                </p:nvSpPr>
                <p:spPr bwMode="auto">
                  <a:xfrm rot="1855731">
                    <a:off x="3720691" y="2824413"/>
                    <a:ext cx="1341120" cy="1209172"/>
                  </a:xfrm>
                  <a:custGeom>
                    <a:avLst/>
                    <a:gdLst>
                      <a:gd name="T0" fmla="*/ 2151 w 2740"/>
                      <a:gd name="T1" fmla="*/ 2315 h 2446"/>
                      <a:gd name="T2" fmla="*/ 2055 w 2740"/>
                      <a:gd name="T3" fmla="*/ 2410 h 2446"/>
                      <a:gd name="T4" fmla="*/ 1918 w 2740"/>
                      <a:gd name="T5" fmla="*/ 2445 h 2446"/>
                      <a:gd name="T6" fmla="*/ 816 w 2740"/>
                      <a:gd name="T7" fmla="*/ 2445 h 2446"/>
                      <a:gd name="T8" fmla="*/ 685 w 2740"/>
                      <a:gd name="T9" fmla="*/ 2410 h 2446"/>
                      <a:gd name="T10" fmla="*/ 589 w 2740"/>
                      <a:gd name="T11" fmla="*/ 2314 h 2446"/>
                      <a:gd name="T12" fmla="*/ 36 w 2740"/>
                      <a:gd name="T13" fmla="*/ 1356 h 2446"/>
                      <a:gd name="T14" fmla="*/ 0 w 2740"/>
                      <a:gd name="T15" fmla="*/ 1223 h 2446"/>
                      <a:gd name="T16" fmla="*/ 36 w 2740"/>
                      <a:gd name="T17" fmla="*/ 1089 h 2446"/>
                      <a:gd name="T18" fmla="*/ 587 w 2740"/>
                      <a:gd name="T19" fmla="*/ 135 h 2446"/>
                      <a:gd name="T20" fmla="*/ 685 w 2740"/>
                      <a:gd name="T21" fmla="*/ 37 h 2446"/>
                      <a:gd name="T22" fmla="*/ 810 w 2740"/>
                      <a:gd name="T23" fmla="*/ 1 h 2446"/>
                      <a:gd name="T24" fmla="*/ 1916 w 2740"/>
                      <a:gd name="T25" fmla="*/ 1 h 2446"/>
                      <a:gd name="T26" fmla="*/ 2055 w 2740"/>
                      <a:gd name="T27" fmla="*/ 37 h 2446"/>
                      <a:gd name="T28" fmla="*/ 2151 w 2740"/>
                      <a:gd name="T29" fmla="*/ 132 h 2446"/>
                      <a:gd name="T30" fmla="*/ 2702 w 2740"/>
                      <a:gd name="T31" fmla="*/ 1086 h 2446"/>
                      <a:gd name="T32" fmla="*/ 2740 w 2740"/>
                      <a:gd name="T33" fmla="*/ 1223 h 2446"/>
                      <a:gd name="T34" fmla="*/ 2701 w 2740"/>
                      <a:gd name="T35" fmla="*/ 1361 h 2446"/>
                      <a:gd name="T36" fmla="*/ 2151 w 2740"/>
                      <a:gd name="T37" fmla="*/ 2315 h 24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2740" h="2446">
                        <a:moveTo>
                          <a:pt x="2151" y="2315"/>
                        </a:moveTo>
                        <a:cubicBezTo>
                          <a:pt x="2128" y="2353"/>
                          <a:pt x="2096" y="2386"/>
                          <a:pt x="2055" y="2410"/>
                        </a:cubicBezTo>
                        <a:cubicBezTo>
                          <a:pt x="2012" y="2435"/>
                          <a:pt x="1965" y="2446"/>
                          <a:pt x="1918" y="2445"/>
                        </a:cubicBezTo>
                        <a:lnTo>
                          <a:pt x="816" y="2445"/>
                        </a:lnTo>
                        <a:cubicBezTo>
                          <a:pt x="772" y="2445"/>
                          <a:pt x="726" y="2434"/>
                          <a:pt x="685" y="2410"/>
                        </a:cubicBezTo>
                        <a:cubicBezTo>
                          <a:pt x="644" y="2386"/>
                          <a:pt x="611" y="2353"/>
                          <a:pt x="589" y="2314"/>
                        </a:cubicBezTo>
                        <a:lnTo>
                          <a:pt x="36" y="1356"/>
                        </a:lnTo>
                        <a:cubicBezTo>
                          <a:pt x="13" y="1317"/>
                          <a:pt x="0" y="1272"/>
                          <a:pt x="0" y="1223"/>
                        </a:cubicBezTo>
                        <a:cubicBezTo>
                          <a:pt x="0" y="1174"/>
                          <a:pt x="13" y="1129"/>
                          <a:pt x="36" y="1089"/>
                        </a:cubicBezTo>
                        <a:lnTo>
                          <a:pt x="587" y="135"/>
                        </a:lnTo>
                        <a:cubicBezTo>
                          <a:pt x="610" y="96"/>
                          <a:pt x="643" y="61"/>
                          <a:pt x="685" y="37"/>
                        </a:cubicBezTo>
                        <a:cubicBezTo>
                          <a:pt x="724" y="14"/>
                          <a:pt x="767" y="2"/>
                          <a:pt x="810" y="1"/>
                        </a:cubicBezTo>
                        <a:lnTo>
                          <a:pt x="1916" y="1"/>
                        </a:lnTo>
                        <a:cubicBezTo>
                          <a:pt x="1963" y="0"/>
                          <a:pt x="2011" y="11"/>
                          <a:pt x="2055" y="37"/>
                        </a:cubicBezTo>
                        <a:cubicBezTo>
                          <a:pt x="2096" y="60"/>
                          <a:pt x="2129" y="93"/>
                          <a:pt x="2151" y="132"/>
                        </a:cubicBezTo>
                        <a:lnTo>
                          <a:pt x="2702" y="1086"/>
                        </a:lnTo>
                        <a:cubicBezTo>
                          <a:pt x="2726" y="1126"/>
                          <a:pt x="2740" y="1173"/>
                          <a:pt x="2740" y="1223"/>
                        </a:cubicBezTo>
                        <a:cubicBezTo>
                          <a:pt x="2740" y="1274"/>
                          <a:pt x="2726" y="1321"/>
                          <a:pt x="2701" y="1361"/>
                        </a:cubicBezTo>
                        <a:lnTo>
                          <a:pt x="2151" y="231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D3D3D3"/>
                      </a:gs>
                      <a:gs pos="100000">
                        <a:srgbClr val="F9F9F9"/>
                      </a:gs>
                    </a:gsLst>
                    <a:lin ang="16200000" scaled="0"/>
                  </a:gradFill>
                  <a:ln w="12700" cap="flat">
                    <a:noFill/>
                    <a:prstDash val="solid"/>
                    <a:miter lim="800000"/>
                  </a:ln>
                  <a:effectLst>
                    <a:outerShdw blurRad="190500" dist="1143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vert="horz" wrap="square" lIns="68562" tIns="34281" rIns="68562" bIns="34281" numCol="1" anchor="t" anchorCtr="0" compatLnSpc="1"/>
                  <a:lstStyle/>
                  <a:p>
                    <a:endParaRPr lang="zh-CN" altLang="en-US" sz="1350"/>
                  </a:p>
                </p:txBody>
              </p:sp>
              <p:sp>
                <p:nvSpPr>
                  <p:cNvPr id="27" name="Freeform 5"/>
                  <p:cNvSpPr/>
                  <p:nvPr/>
                </p:nvSpPr>
                <p:spPr bwMode="auto">
                  <a:xfrm rot="1855731">
                    <a:off x="3764587" y="2864004"/>
                    <a:ext cx="1264630" cy="1140206"/>
                  </a:xfrm>
                  <a:custGeom>
                    <a:avLst/>
                    <a:gdLst>
                      <a:gd name="T0" fmla="*/ 2151 w 2740"/>
                      <a:gd name="T1" fmla="*/ 2315 h 2446"/>
                      <a:gd name="T2" fmla="*/ 2055 w 2740"/>
                      <a:gd name="T3" fmla="*/ 2410 h 2446"/>
                      <a:gd name="T4" fmla="*/ 1918 w 2740"/>
                      <a:gd name="T5" fmla="*/ 2445 h 2446"/>
                      <a:gd name="T6" fmla="*/ 816 w 2740"/>
                      <a:gd name="T7" fmla="*/ 2445 h 2446"/>
                      <a:gd name="T8" fmla="*/ 685 w 2740"/>
                      <a:gd name="T9" fmla="*/ 2410 h 2446"/>
                      <a:gd name="T10" fmla="*/ 589 w 2740"/>
                      <a:gd name="T11" fmla="*/ 2314 h 2446"/>
                      <a:gd name="T12" fmla="*/ 36 w 2740"/>
                      <a:gd name="T13" fmla="*/ 1356 h 2446"/>
                      <a:gd name="T14" fmla="*/ 0 w 2740"/>
                      <a:gd name="T15" fmla="*/ 1223 h 2446"/>
                      <a:gd name="T16" fmla="*/ 36 w 2740"/>
                      <a:gd name="T17" fmla="*/ 1089 h 2446"/>
                      <a:gd name="T18" fmla="*/ 587 w 2740"/>
                      <a:gd name="T19" fmla="*/ 135 h 2446"/>
                      <a:gd name="T20" fmla="*/ 685 w 2740"/>
                      <a:gd name="T21" fmla="*/ 37 h 2446"/>
                      <a:gd name="T22" fmla="*/ 810 w 2740"/>
                      <a:gd name="T23" fmla="*/ 1 h 2446"/>
                      <a:gd name="T24" fmla="*/ 1916 w 2740"/>
                      <a:gd name="T25" fmla="*/ 1 h 2446"/>
                      <a:gd name="T26" fmla="*/ 2055 w 2740"/>
                      <a:gd name="T27" fmla="*/ 37 h 2446"/>
                      <a:gd name="T28" fmla="*/ 2151 w 2740"/>
                      <a:gd name="T29" fmla="*/ 132 h 2446"/>
                      <a:gd name="T30" fmla="*/ 2702 w 2740"/>
                      <a:gd name="T31" fmla="*/ 1086 h 2446"/>
                      <a:gd name="T32" fmla="*/ 2740 w 2740"/>
                      <a:gd name="T33" fmla="*/ 1223 h 2446"/>
                      <a:gd name="T34" fmla="*/ 2701 w 2740"/>
                      <a:gd name="T35" fmla="*/ 1361 h 2446"/>
                      <a:gd name="T36" fmla="*/ 2151 w 2740"/>
                      <a:gd name="T37" fmla="*/ 2315 h 24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2740" h="2446">
                        <a:moveTo>
                          <a:pt x="2151" y="2315"/>
                        </a:moveTo>
                        <a:cubicBezTo>
                          <a:pt x="2128" y="2353"/>
                          <a:pt x="2096" y="2386"/>
                          <a:pt x="2055" y="2410"/>
                        </a:cubicBezTo>
                        <a:cubicBezTo>
                          <a:pt x="2012" y="2435"/>
                          <a:pt x="1965" y="2446"/>
                          <a:pt x="1918" y="2445"/>
                        </a:cubicBezTo>
                        <a:lnTo>
                          <a:pt x="816" y="2445"/>
                        </a:lnTo>
                        <a:cubicBezTo>
                          <a:pt x="772" y="2445"/>
                          <a:pt x="726" y="2434"/>
                          <a:pt x="685" y="2410"/>
                        </a:cubicBezTo>
                        <a:cubicBezTo>
                          <a:pt x="644" y="2386"/>
                          <a:pt x="611" y="2353"/>
                          <a:pt x="589" y="2314"/>
                        </a:cubicBezTo>
                        <a:lnTo>
                          <a:pt x="36" y="1356"/>
                        </a:lnTo>
                        <a:cubicBezTo>
                          <a:pt x="13" y="1317"/>
                          <a:pt x="0" y="1272"/>
                          <a:pt x="0" y="1223"/>
                        </a:cubicBezTo>
                        <a:cubicBezTo>
                          <a:pt x="0" y="1174"/>
                          <a:pt x="13" y="1129"/>
                          <a:pt x="36" y="1089"/>
                        </a:cubicBezTo>
                        <a:lnTo>
                          <a:pt x="587" y="135"/>
                        </a:lnTo>
                        <a:cubicBezTo>
                          <a:pt x="610" y="96"/>
                          <a:pt x="643" y="61"/>
                          <a:pt x="685" y="37"/>
                        </a:cubicBezTo>
                        <a:cubicBezTo>
                          <a:pt x="724" y="14"/>
                          <a:pt x="767" y="2"/>
                          <a:pt x="810" y="1"/>
                        </a:cubicBezTo>
                        <a:lnTo>
                          <a:pt x="1916" y="1"/>
                        </a:lnTo>
                        <a:cubicBezTo>
                          <a:pt x="1963" y="0"/>
                          <a:pt x="2011" y="11"/>
                          <a:pt x="2055" y="37"/>
                        </a:cubicBezTo>
                        <a:cubicBezTo>
                          <a:pt x="2096" y="60"/>
                          <a:pt x="2129" y="93"/>
                          <a:pt x="2151" y="132"/>
                        </a:cubicBezTo>
                        <a:lnTo>
                          <a:pt x="2702" y="1086"/>
                        </a:lnTo>
                        <a:cubicBezTo>
                          <a:pt x="2726" y="1126"/>
                          <a:pt x="2740" y="1173"/>
                          <a:pt x="2740" y="1223"/>
                        </a:cubicBezTo>
                        <a:cubicBezTo>
                          <a:pt x="2740" y="1274"/>
                          <a:pt x="2726" y="1321"/>
                          <a:pt x="2701" y="1361"/>
                        </a:cubicBezTo>
                        <a:lnTo>
                          <a:pt x="2151" y="231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D3D3D3"/>
                      </a:gs>
                      <a:gs pos="100000">
                        <a:srgbClr val="F9F9F9"/>
                      </a:gs>
                    </a:gsLst>
                    <a:lin ang="21594000" scaled="0"/>
                  </a:gradFill>
                  <a:ln w="12700" cap="flat">
                    <a:noFill/>
                    <a:prstDash val="solid"/>
                    <a:miter lim="800000"/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vert="horz" wrap="square" lIns="68562" tIns="34281" rIns="68562" bIns="34281" numCol="1" anchor="t" anchorCtr="0" compatLnSpc="1"/>
                  <a:lstStyle/>
                  <a:p>
                    <a:endParaRPr lang="zh-CN" altLang="en-US" sz="1350"/>
                  </a:p>
                </p:txBody>
              </p:sp>
            </p:grpSp>
            <p:sp>
              <p:nvSpPr>
                <p:cNvPr id="28" name="Freeform 5"/>
                <p:cNvSpPr/>
                <p:nvPr/>
              </p:nvSpPr>
              <p:spPr bwMode="auto">
                <a:xfrm rot="1855731">
                  <a:off x="7634" y="3343"/>
                  <a:ext cx="1171" cy="1055"/>
                </a:xfrm>
                <a:custGeom>
                  <a:avLst/>
                  <a:gdLst>
                    <a:gd name="T0" fmla="*/ 2151 w 2740"/>
                    <a:gd name="T1" fmla="*/ 2315 h 2446"/>
                    <a:gd name="T2" fmla="*/ 2055 w 2740"/>
                    <a:gd name="T3" fmla="*/ 2410 h 2446"/>
                    <a:gd name="T4" fmla="*/ 1918 w 2740"/>
                    <a:gd name="T5" fmla="*/ 2445 h 2446"/>
                    <a:gd name="T6" fmla="*/ 816 w 2740"/>
                    <a:gd name="T7" fmla="*/ 2445 h 2446"/>
                    <a:gd name="T8" fmla="*/ 685 w 2740"/>
                    <a:gd name="T9" fmla="*/ 2410 h 2446"/>
                    <a:gd name="T10" fmla="*/ 589 w 2740"/>
                    <a:gd name="T11" fmla="*/ 2314 h 2446"/>
                    <a:gd name="T12" fmla="*/ 36 w 2740"/>
                    <a:gd name="T13" fmla="*/ 1356 h 2446"/>
                    <a:gd name="T14" fmla="*/ 0 w 2740"/>
                    <a:gd name="T15" fmla="*/ 1223 h 2446"/>
                    <a:gd name="T16" fmla="*/ 36 w 2740"/>
                    <a:gd name="T17" fmla="*/ 1089 h 2446"/>
                    <a:gd name="T18" fmla="*/ 587 w 2740"/>
                    <a:gd name="T19" fmla="*/ 135 h 2446"/>
                    <a:gd name="T20" fmla="*/ 685 w 2740"/>
                    <a:gd name="T21" fmla="*/ 37 h 2446"/>
                    <a:gd name="T22" fmla="*/ 810 w 2740"/>
                    <a:gd name="T23" fmla="*/ 1 h 2446"/>
                    <a:gd name="T24" fmla="*/ 1916 w 2740"/>
                    <a:gd name="T25" fmla="*/ 1 h 2446"/>
                    <a:gd name="T26" fmla="*/ 2055 w 2740"/>
                    <a:gd name="T27" fmla="*/ 37 h 2446"/>
                    <a:gd name="T28" fmla="*/ 2151 w 2740"/>
                    <a:gd name="T29" fmla="*/ 132 h 2446"/>
                    <a:gd name="T30" fmla="*/ 2702 w 2740"/>
                    <a:gd name="T31" fmla="*/ 1086 h 2446"/>
                    <a:gd name="T32" fmla="*/ 2740 w 2740"/>
                    <a:gd name="T33" fmla="*/ 1223 h 2446"/>
                    <a:gd name="T34" fmla="*/ 2701 w 2740"/>
                    <a:gd name="T35" fmla="*/ 1361 h 2446"/>
                    <a:gd name="T36" fmla="*/ 2151 w 2740"/>
                    <a:gd name="T37" fmla="*/ 2315 h 24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740" h="2446">
                      <a:moveTo>
                        <a:pt x="2151" y="2315"/>
                      </a:moveTo>
                      <a:cubicBezTo>
                        <a:pt x="2128" y="2353"/>
                        <a:pt x="2096" y="2386"/>
                        <a:pt x="2055" y="2410"/>
                      </a:cubicBezTo>
                      <a:cubicBezTo>
                        <a:pt x="2012" y="2435"/>
                        <a:pt x="1965" y="2446"/>
                        <a:pt x="1918" y="2445"/>
                      </a:cubicBezTo>
                      <a:lnTo>
                        <a:pt x="816" y="2445"/>
                      </a:lnTo>
                      <a:cubicBezTo>
                        <a:pt x="772" y="2445"/>
                        <a:pt x="726" y="2434"/>
                        <a:pt x="685" y="2410"/>
                      </a:cubicBezTo>
                      <a:cubicBezTo>
                        <a:pt x="644" y="2386"/>
                        <a:pt x="611" y="2353"/>
                        <a:pt x="589" y="2314"/>
                      </a:cubicBezTo>
                      <a:lnTo>
                        <a:pt x="36" y="1356"/>
                      </a:lnTo>
                      <a:cubicBezTo>
                        <a:pt x="13" y="1317"/>
                        <a:pt x="0" y="1272"/>
                        <a:pt x="0" y="1223"/>
                      </a:cubicBezTo>
                      <a:cubicBezTo>
                        <a:pt x="0" y="1174"/>
                        <a:pt x="13" y="1129"/>
                        <a:pt x="36" y="1089"/>
                      </a:cubicBezTo>
                      <a:lnTo>
                        <a:pt x="587" y="135"/>
                      </a:lnTo>
                      <a:cubicBezTo>
                        <a:pt x="610" y="96"/>
                        <a:pt x="643" y="61"/>
                        <a:pt x="685" y="37"/>
                      </a:cubicBezTo>
                      <a:cubicBezTo>
                        <a:pt x="724" y="14"/>
                        <a:pt x="767" y="2"/>
                        <a:pt x="810" y="1"/>
                      </a:cubicBezTo>
                      <a:lnTo>
                        <a:pt x="1916" y="1"/>
                      </a:lnTo>
                      <a:cubicBezTo>
                        <a:pt x="1963" y="0"/>
                        <a:pt x="2011" y="11"/>
                        <a:pt x="2055" y="37"/>
                      </a:cubicBezTo>
                      <a:cubicBezTo>
                        <a:pt x="2096" y="60"/>
                        <a:pt x="2129" y="93"/>
                        <a:pt x="2151" y="132"/>
                      </a:cubicBezTo>
                      <a:lnTo>
                        <a:pt x="2702" y="1086"/>
                      </a:lnTo>
                      <a:cubicBezTo>
                        <a:pt x="2726" y="1126"/>
                        <a:pt x="2740" y="1173"/>
                        <a:pt x="2740" y="1223"/>
                      </a:cubicBezTo>
                      <a:cubicBezTo>
                        <a:pt x="2740" y="1274"/>
                        <a:pt x="2726" y="1321"/>
                        <a:pt x="2701" y="1361"/>
                      </a:cubicBezTo>
                      <a:lnTo>
                        <a:pt x="2151" y="2315"/>
                      </a:lnTo>
                      <a:close/>
                    </a:path>
                  </a:pathLst>
                </a:custGeom>
                <a:noFill/>
                <a:ln w="9525" cap="flat">
                  <a:solidFill>
                    <a:srgbClr val="414455"/>
                  </a:solidFill>
                  <a:prstDash val="sysDash"/>
                  <a:miter lim="800000"/>
                </a:ln>
                <a:effectLst/>
              </p:spPr>
              <p:txBody>
                <a:bodyPr vert="horz" wrap="square" lIns="68562" tIns="34281" rIns="68562" bIns="34281" numCol="1" anchor="t" anchorCtr="0" compatLnSpc="1"/>
                <a:lstStyle/>
                <a:p>
                  <a:endParaRPr lang="zh-CN" altLang="en-US" sz="1350"/>
                </a:p>
              </p:txBody>
            </p:sp>
          </p:grpSp>
          <p:grpSp>
            <p:nvGrpSpPr>
              <p:cNvPr id="4" name="组合 3"/>
              <p:cNvGrpSpPr/>
              <p:nvPr/>
            </p:nvGrpSpPr>
            <p:grpSpPr>
              <a:xfrm>
                <a:off x="7921" y="3535"/>
                <a:ext cx="626" cy="627"/>
                <a:chOff x="11986" y="3265"/>
                <a:chExt cx="869" cy="870"/>
              </a:xfrm>
              <a:solidFill>
                <a:srgbClr val="414455"/>
              </a:solidFill>
            </p:grpSpPr>
            <p:sp>
              <p:nvSpPr>
                <p:cNvPr id="51" name="Freeform 51"/>
                <p:cNvSpPr/>
                <p:nvPr/>
              </p:nvSpPr>
              <p:spPr bwMode="auto">
                <a:xfrm>
                  <a:off x="12333" y="3618"/>
                  <a:ext cx="255" cy="255"/>
                </a:xfrm>
                <a:custGeom>
                  <a:avLst/>
                  <a:gdLst>
                    <a:gd name="T0" fmla="*/ 56 w 56"/>
                    <a:gd name="T1" fmla="*/ 18 h 56"/>
                    <a:gd name="T2" fmla="*/ 56 w 56"/>
                    <a:gd name="T3" fmla="*/ 17 h 56"/>
                    <a:gd name="T4" fmla="*/ 38 w 56"/>
                    <a:gd name="T5" fmla="*/ 0 h 56"/>
                    <a:gd name="T6" fmla="*/ 37 w 56"/>
                    <a:gd name="T7" fmla="*/ 0 h 56"/>
                    <a:gd name="T8" fmla="*/ 0 w 56"/>
                    <a:gd name="T9" fmla="*/ 37 h 56"/>
                    <a:gd name="T10" fmla="*/ 0 w 56"/>
                    <a:gd name="T11" fmla="*/ 38 h 56"/>
                    <a:gd name="T12" fmla="*/ 17 w 56"/>
                    <a:gd name="T13" fmla="*/ 55 h 56"/>
                    <a:gd name="T14" fmla="*/ 18 w 56"/>
                    <a:gd name="T15" fmla="*/ 56 h 56"/>
                    <a:gd name="T16" fmla="*/ 19 w 56"/>
                    <a:gd name="T17" fmla="*/ 55 h 56"/>
                    <a:gd name="T18" fmla="*/ 56 w 56"/>
                    <a:gd name="T19" fmla="*/ 19 h 56"/>
                    <a:gd name="T20" fmla="*/ 56 w 56"/>
                    <a:gd name="T21" fmla="*/ 18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56" h="56">
                      <a:moveTo>
                        <a:pt x="56" y="18"/>
                      </a:moveTo>
                      <a:cubicBezTo>
                        <a:pt x="56" y="18"/>
                        <a:pt x="56" y="17"/>
                        <a:pt x="56" y="17"/>
                      </a:cubicBezTo>
                      <a:cubicBezTo>
                        <a:pt x="38" y="0"/>
                        <a:pt x="38" y="0"/>
                        <a:pt x="38" y="0"/>
                      </a:cubicBezTo>
                      <a:cubicBezTo>
                        <a:pt x="38" y="0"/>
                        <a:pt x="37" y="0"/>
                        <a:pt x="37" y="0"/>
                      </a:cubicBezTo>
                      <a:cubicBezTo>
                        <a:pt x="0" y="37"/>
                        <a:pt x="0" y="37"/>
                        <a:pt x="0" y="37"/>
                      </a:cubicBezTo>
                      <a:cubicBezTo>
                        <a:pt x="0" y="37"/>
                        <a:pt x="0" y="38"/>
                        <a:pt x="0" y="38"/>
                      </a:cubicBezTo>
                      <a:cubicBezTo>
                        <a:pt x="17" y="55"/>
                        <a:pt x="17" y="55"/>
                        <a:pt x="17" y="55"/>
                      </a:cubicBezTo>
                      <a:cubicBezTo>
                        <a:pt x="18" y="56"/>
                        <a:pt x="18" y="56"/>
                        <a:pt x="18" y="56"/>
                      </a:cubicBezTo>
                      <a:cubicBezTo>
                        <a:pt x="18" y="56"/>
                        <a:pt x="19" y="56"/>
                        <a:pt x="19" y="55"/>
                      </a:cubicBezTo>
                      <a:cubicBezTo>
                        <a:pt x="56" y="19"/>
                        <a:pt x="56" y="19"/>
                        <a:pt x="56" y="19"/>
                      </a:cubicBezTo>
                      <a:cubicBezTo>
                        <a:pt x="56" y="19"/>
                        <a:pt x="56" y="18"/>
                        <a:pt x="56" y="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2" name="Freeform 52"/>
                <p:cNvSpPr/>
                <p:nvPr/>
              </p:nvSpPr>
              <p:spPr bwMode="auto">
                <a:xfrm>
                  <a:off x="11986" y="3265"/>
                  <a:ext cx="492" cy="498"/>
                </a:xfrm>
                <a:custGeom>
                  <a:avLst/>
                  <a:gdLst>
                    <a:gd name="T0" fmla="*/ 108 w 109"/>
                    <a:gd name="T1" fmla="*/ 68 h 110"/>
                    <a:gd name="T2" fmla="*/ 41 w 109"/>
                    <a:gd name="T3" fmla="*/ 1 h 110"/>
                    <a:gd name="T4" fmla="*/ 40 w 109"/>
                    <a:gd name="T5" fmla="*/ 1 h 110"/>
                    <a:gd name="T6" fmla="*/ 0 w 109"/>
                    <a:gd name="T7" fmla="*/ 41 h 110"/>
                    <a:gd name="T8" fmla="*/ 0 w 109"/>
                    <a:gd name="T9" fmla="*/ 41 h 110"/>
                    <a:gd name="T10" fmla="*/ 0 w 109"/>
                    <a:gd name="T11" fmla="*/ 42 h 110"/>
                    <a:gd name="T12" fmla="*/ 67 w 109"/>
                    <a:gd name="T13" fmla="*/ 109 h 110"/>
                    <a:gd name="T14" fmla="*/ 68 w 109"/>
                    <a:gd name="T15" fmla="*/ 110 h 110"/>
                    <a:gd name="T16" fmla="*/ 68 w 109"/>
                    <a:gd name="T17" fmla="*/ 109 h 110"/>
                    <a:gd name="T18" fmla="*/ 108 w 109"/>
                    <a:gd name="T19" fmla="*/ 69 h 110"/>
                    <a:gd name="T20" fmla="*/ 108 w 109"/>
                    <a:gd name="T21" fmla="*/ 68 h 1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09" h="110">
                      <a:moveTo>
                        <a:pt x="108" y="68"/>
                      </a:moveTo>
                      <a:cubicBezTo>
                        <a:pt x="41" y="1"/>
                        <a:pt x="41" y="1"/>
                        <a:pt x="41" y="1"/>
                      </a:cubicBezTo>
                      <a:cubicBezTo>
                        <a:pt x="41" y="0"/>
                        <a:pt x="40" y="0"/>
                        <a:pt x="40" y="1"/>
                      </a:cubicBezTo>
                      <a:cubicBezTo>
                        <a:pt x="0" y="41"/>
                        <a:pt x="0" y="41"/>
                        <a:pt x="0" y="41"/>
                      </a:cubicBezTo>
                      <a:cubicBezTo>
                        <a:pt x="0" y="41"/>
                        <a:pt x="0" y="41"/>
                        <a:pt x="0" y="41"/>
                      </a:cubicBezTo>
                      <a:cubicBezTo>
                        <a:pt x="0" y="42"/>
                        <a:pt x="0" y="42"/>
                        <a:pt x="0" y="42"/>
                      </a:cubicBezTo>
                      <a:cubicBezTo>
                        <a:pt x="67" y="109"/>
                        <a:pt x="67" y="109"/>
                        <a:pt x="67" y="109"/>
                      </a:cubicBezTo>
                      <a:cubicBezTo>
                        <a:pt x="67" y="109"/>
                        <a:pt x="67" y="110"/>
                        <a:pt x="68" y="110"/>
                      </a:cubicBezTo>
                      <a:cubicBezTo>
                        <a:pt x="68" y="110"/>
                        <a:pt x="68" y="109"/>
                        <a:pt x="68" y="109"/>
                      </a:cubicBezTo>
                      <a:cubicBezTo>
                        <a:pt x="108" y="69"/>
                        <a:pt x="108" y="69"/>
                        <a:pt x="108" y="69"/>
                      </a:cubicBezTo>
                      <a:cubicBezTo>
                        <a:pt x="109" y="69"/>
                        <a:pt x="109" y="68"/>
                        <a:pt x="108" y="6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3" name="Freeform 53"/>
                <p:cNvSpPr>
                  <a:spLocks noEditPoints="1"/>
                </p:cNvSpPr>
                <p:nvPr/>
              </p:nvSpPr>
              <p:spPr bwMode="auto">
                <a:xfrm>
                  <a:off x="12451" y="3735"/>
                  <a:ext cx="405" cy="400"/>
                </a:xfrm>
                <a:custGeom>
                  <a:avLst/>
                  <a:gdLst>
                    <a:gd name="T0" fmla="*/ 88 w 89"/>
                    <a:gd name="T1" fmla="*/ 81 h 88"/>
                    <a:gd name="T2" fmla="*/ 69 w 89"/>
                    <a:gd name="T3" fmla="*/ 25 h 88"/>
                    <a:gd name="T4" fmla="*/ 68 w 89"/>
                    <a:gd name="T5" fmla="*/ 24 h 88"/>
                    <a:gd name="T6" fmla="*/ 35 w 89"/>
                    <a:gd name="T7" fmla="*/ 0 h 88"/>
                    <a:gd name="T8" fmla="*/ 33 w 89"/>
                    <a:gd name="T9" fmla="*/ 0 h 88"/>
                    <a:gd name="T10" fmla="*/ 0 w 89"/>
                    <a:gd name="T11" fmla="*/ 33 h 88"/>
                    <a:gd name="T12" fmla="*/ 0 w 89"/>
                    <a:gd name="T13" fmla="*/ 35 h 88"/>
                    <a:gd name="T14" fmla="*/ 24 w 89"/>
                    <a:gd name="T15" fmla="*/ 68 h 88"/>
                    <a:gd name="T16" fmla="*/ 25 w 89"/>
                    <a:gd name="T17" fmla="*/ 69 h 88"/>
                    <a:gd name="T18" fmla="*/ 81 w 89"/>
                    <a:gd name="T19" fmla="*/ 88 h 88"/>
                    <a:gd name="T20" fmla="*/ 81 w 89"/>
                    <a:gd name="T21" fmla="*/ 88 h 88"/>
                    <a:gd name="T22" fmla="*/ 82 w 89"/>
                    <a:gd name="T23" fmla="*/ 88 h 88"/>
                    <a:gd name="T24" fmla="*/ 88 w 89"/>
                    <a:gd name="T25" fmla="*/ 82 h 88"/>
                    <a:gd name="T26" fmla="*/ 88 w 89"/>
                    <a:gd name="T27" fmla="*/ 81 h 88"/>
                    <a:gd name="T28" fmla="*/ 51 w 89"/>
                    <a:gd name="T29" fmla="*/ 51 h 88"/>
                    <a:gd name="T30" fmla="*/ 38 w 89"/>
                    <a:gd name="T31" fmla="*/ 51 h 88"/>
                    <a:gd name="T32" fmla="*/ 36 w 89"/>
                    <a:gd name="T33" fmla="*/ 44 h 88"/>
                    <a:gd name="T34" fmla="*/ 38 w 89"/>
                    <a:gd name="T35" fmla="*/ 38 h 88"/>
                    <a:gd name="T36" fmla="*/ 45 w 89"/>
                    <a:gd name="T37" fmla="*/ 35 h 88"/>
                    <a:gd name="T38" fmla="*/ 51 w 89"/>
                    <a:gd name="T39" fmla="*/ 38 h 88"/>
                    <a:gd name="T40" fmla="*/ 51 w 89"/>
                    <a:gd name="T41" fmla="*/ 51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89" h="88">
                      <a:moveTo>
                        <a:pt x="88" y="81"/>
                      </a:moveTo>
                      <a:cubicBezTo>
                        <a:pt x="88" y="80"/>
                        <a:pt x="74" y="64"/>
                        <a:pt x="69" y="25"/>
                      </a:cubicBezTo>
                      <a:cubicBezTo>
                        <a:pt x="69" y="24"/>
                        <a:pt x="69" y="24"/>
                        <a:pt x="68" y="24"/>
                      </a:cubicBezTo>
                      <a:cubicBezTo>
                        <a:pt x="68" y="24"/>
                        <a:pt x="55" y="20"/>
                        <a:pt x="35" y="0"/>
                      </a:cubicBezTo>
                      <a:cubicBezTo>
                        <a:pt x="34" y="0"/>
                        <a:pt x="34" y="0"/>
                        <a:pt x="33" y="0"/>
                      </a:cubicBezTo>
                      <a:cubicBezTo>
                        <a:pt x="0" y="33"/>
                        <a:pt x="0" y="33"/>
                        <a:pt x="0" y="33"/>
                      </a:cubicBezTo>
                      <a:cubicBezTo>
                        <a:pt x="0" y="34"/>
                        <a:pt x="0" y="34"/>
                        <a:pt x="0" y="35"/>
                      </a:cubicBezTo>
                      <a:cubicBezTo>
                        <a:pt x="21" y="55"/>
                        <a:pt x="24" y="68"/>
                        <a:pt x="24" y="68"/>
                      </a:cubicBezTo>
                      <a:cubicBezTo>
                        <a:pt x="24" y="68"/>
                        <a:pt x="24" y="69"/>
                        <a:pt x="25" y="69"/>
                      </a:cubicBezTo>
                      <a:cubicBezTo>
                        <a:pt x="64" y="74"/>
                        <a:pt x="81" y="88"/>
                        <a:pt x="81" y="88"/>
                      </a:cubicBezTo>
                      <a:cubicBezTo>
                        <a:pt x="81" y="88"/>
                        <a:pt x="81" y="88"/>
                        <a:pt x="81" y="88"/>
                      </a:cubicBezTo>
                      <a:cubicBezTo>
                        <a:pt x="82" y="88"/>
                        <a:pt x="82" y="88"/>
                        <a:pt x="82" y="88"/>
                      </a:cubicBezTo>
                      <a:cubicBezTo>
                        <a:pt x="88" y="82"/>
                        <a:pt x="88" y="82"/>
                        <a:pt x="88" y="82"/>
                      </a:cubicBezTo>
                      <a:cubicBezTo>
                        <a:pt x="89" y="82"/>
                        <a:pt x="89" y="81"/>
                        <a:pt x="88" y="81"/>
                      </a:cubicBezTo>
                      <a:close/>
                      <a:moveTo>
                        <a:pt x="51" y="51"/>
                      </a:moveTo>
                      <a:cubicBezTo>
                        <a:pt x="48" y="54"/>
                        <a:pt x="42" y="54"/>
                        <a:pt x="38" y="51"/>
                      </a:cubicBezTo>
                      <a:cubicBezTo>
                        <a:pt x="37" y="49"/>
                        <a:pt x="36" y="47"/>
                        <a:pt x="36" y="44"/>
                      </a:cubicBezTo>
                      <a:cubicBezTo>
                        <a:pt x="36" y="42"/>
                        <a:pt x="37" y="40"/>
                        <a:pt x="38" y="38"/>
                      </a:cubicBezTo>
                      <a:cubicBezTo>
                        <a:pt x="40" y="36"/>
                        <a:pt x="42" y="35"/>
                        <a:pt x="45" y="35"/>
                      </a:cubicBezTo>
                      <a:cubicBezTo>
                        <a:pt x="47" y="35"/>
                        <a:pt x="49" y="36"/>
                        <a:pt x="51" y="38"/>
                      </a:cubicBezTo>
                      <a:cubicBezTo>
                        <a:pt x="54" y="42"/>
                        <a:pt x="54" y="47"/>
                        <a:pt x="51" y="5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29" name="文本框 28"/>
          <p:cNvSpPr txBox="1"/>
          <p:nvPr/>
        </p:nvSpPr>
        <p:spPr>
          <a:xfrm>
            <a:off x="1006366" y="1491630"/>
            <a:ext cx="7094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</p:txBody>
      </p:sp>
      <p:sp>
        <p:nvSpPr>
          <p:cNvPr id="30" name="文本框 29"/>
          <p:cNvSpPr txBox="1"/>
          <p:nvPr/>
        </p:nvSpPr>
        <p:spPr>
          <a:xfrm>
            <a:off x="1006366" y="1491630"/>
            <a:ext cx="7094487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 dirty="0">
                <a:solidFill>
                  <a:srgbClr val="FF0000"/>
                </a:solidFill>
              </a:rPr>
              <a:t>dragstart</a:t>
            </a:r>
            <a:r>
              <a:rPr lang="zh-CN" altLang="en-US" sz="1600" dirty="0"/>
              <a:t> 被拖放元素 开始被拖拽时触发</a:t>
            </a:r>
            <a:endParaRPr lang="en-US" altLang="zh-CN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600" dirty="0"/>
              <a:t>drag </a:t>
            </a:r>
            <a:r>
              <a:rPr lang="zh-CN" altLang="en-US" sz="1600" dirty="0"/>
              <a:t>被拖放元素 在拖拽的过程中触发</a:t>
            </a:r>
            <a:endParaRPr lang="en-US" altLang="zh-CN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zh-CN" altLang="en-US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 dirty="0"/>
              <a:t>dragend 被拖放元素 拖拽完成时</a:t>
            </a:r>
            <a:endParaRPr lang="en-US" altLang="zh-CN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zh-CN" altLang="en-US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 dirty="0"/>
              <a:t>dragenter 目标元素 拖放元素进入目标元素时</a:t>
            </a:r>
            <a:endParaRPr lang="en-US" altLang="zh-CN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zh-CN" altLang="en-US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 dirty="0">
                <a:solidFill>
                  <a:srgbClr val="FF0000"/>
                </a:solidFill>
              </a:rPr>
              <a:t>dragover</a:t>
            </a:r>
            <a:r>
              <a:rPr lang="zh-CN" altLang="en-US" sz="1600" dirty="0"/>
              <a:t> 目标元素 拖放元素在目标元素上时</a:t>
            </a:r>
            <a:endParaRPr lang="en-US" altLang="zh-CN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 dirty="0"/>
              <a:t>drag</a:t>
            </a:r>
            <a:r>
              <a:rPr lang="en-US" altLang="zh-CN" sz="1600" dirty="0"/>
              <a:t>leave</a:t>
            </a:r>
            <a:r>
              <a:rPr lang="zh-CN" altLang="en-US" sz="1600" dirty="0"/>
              <a:t> 目标元素 拖放元素在目标元素上离开</a:t>
            </a:r>
            <a:endParaRPr lang="en-US" altLang="zh-CN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zh-CN" altLang="en-US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 dirty="0">
                <a:solidFill>
                  <a:srgbClr val="FF0000"/>
                </a:solidFill>
              </a:rPr>
              <a:t>drop</a:t>
            </a:r>
            <a:r>
              <a:rPr lang="zh-CN" altLang="en-US" sz="1600" dirty="0"/>
              <a:t> 目标元素 被拖放的元素在目标元素上同时鼠标放开触发的事件 </a:t>
            </a:r>
            <a:endParaRPr lang="en-US" altLang="zh-CN" sz="1600" dirty="0"/>
          </a:p>
          <a:p>
            <a:r>
              <a:rPr lang="en-US" altLang="zh-CN" sz="1200" dirty="0"/>
              <a:t>        </a:t>
            </a:r>
            <a:r>
              <a:rPr lang="zh-CN" altLang="en-US" sz="1200" dirty="0"/>
              <a:t>注：需要阻止dragover的默认行为才会触发drop事件</a:t>
            </a:r>
            <a:endParaRPr lang="zh-CN" altLang="en-US" sz="1200" dirty="0"/>
          </a:p>
          <a:p>
            <a:endParaRPr lang="en-US" altLang="zh-CN" sz="1600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文本框 9"/>
          <p:cNvSpPr txBox="1"/>
          <p:nvPr/>
        </p:nvSpPr>
        <p:spPr>
          <a:xfrm>
            <a:off x="1007970" y="231626"/>
            <a:ext cx="1403790" cy="259671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/>
            <a:r>
              <a:rPr lang="en-US" altLang="zh-CN" sz="135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Drag Drop</a:t>
            </a:r>
            <a:r>
              <a:rPr lang="zh-CN" altLang="en-US" sz="135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拖放</a:t>
            </a:r>
            <a:endParaRPr lang="zh-CN" altLang="en-US" sz="1350" dirty="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4" name="直接连接符 123"/>
          <p:cNvCxnSpPr/>
          <p:nvPr/>
        </p:nvCxnSpPr>
        <p:spPr>
          <a:xfrm>
            <a:off x="1006366" y="501586"/>
            <a:ext cx="7291077" cy="0"/>
          </a:xfrm>
          <a:prstGeom prst="line">
            <a:avLst/>
          </a:prstGeom>
          <a:ln>
            <a:solidFill>
              <a:srgbClr val="41445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5" name="组合 124"/>
          <p:cNvGrpSpPr/>
          <p:nvPr/>
        </p:nvGrpSpPr>
        <p:grpSpPr>
          <a:xfrm>
            <a:off x="8427406" y="345603"/>
            <a:ext cx="193989" cy="174903"/>
            <a:chOff x="3720691" y="2824413"/>
            <a:chExt cx="1341120" cy="1209172"/>
          </a:xfrm>
        </p:grpSpPr>
        <p:sp>
          <p:nvSpPr>
            <p:cNvPr id="126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  <p:sp>
          <p:nvSpPr>
            <p:cNvPr id="127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</p:grpSp>
      <p:grpSp>
        <p:nvGrpSpPr>
          <p:cNvPr id="65" name="组合 64"/>
          <p:cNvGrpSpPr/>
          <p:nvPr/>
        </p:nvGrpSpPr>
        <p:grpSpPr>
          <a:xfrm>
            <a:off x="414620" y="142563"/>
            <a:ext cx="502789" cy="453321"/>
            <a:chOff x="5424755" y="1340768"/>
            <a:chExt cx="670560" cy="604586"/>
          </a:xfrm>
        </p:grpSpPr>
        <p:grpSp>
          <p:nvGrpSpPr>
            <p:cNvPr id="66" name="组合 65"/>
            <p:cNvGrpSpPr/>
            <p:nvPr/>
          </p:nvGrpSpPr>
          <p:grpSpPr>
            <a:xfrm>
              <a:off x="5424755" y="1340768"/>
              <a:ext cx="670560" cy="604586"/>
              <a:chOff x="3720691" y="2824413"/>
              <a:chExt cx="1341120" cy="1209172"/>
            </a:xfrm>
          </p:grpSpPr>
          <p:sp>
            <p:nvSpPr>
              <p:cNvPr id="69" name="Freeform 5"/>
              <p:cNvSpPr/>
              <p:nvPr/>
            </p:nvSpPr>
            <p:spPr bwMode="auto">
              <a:xfrm rot="1855731">
                <a:off x="3720691" y="2824413"/>
                <a:ext cx="1341120" cy="1209172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16200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190500" dist="1143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73" name="Freeform 5"/>
              <p:cNvSpPr/>
              <p:nvPr/>
            </p:nvSpPr>
            <p:spPr bwMode="auto">
              <a:xfrm rot="1855731">
                <a:off x="3764581" y="2863367"/>
                <a:ext cx="1264630" cy="1140208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21594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</p:grpSp>
        <p:sp>
          <p:nvSpPr>
            <p:cNvPr id="67" name="Freeform 5"/>
            <p:cNvSpPr/>
            <p:nvPr/>
          </p:nvSpPr>
          <p:spPr bwMode="auto">
            <a:xfrm rot="1855731">
              <a:off x="5470180" y="1383052"/>
              <a:ext cx="576760" cy="52001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noFill/>
            <a:ln w="9525" cap="flat">
              <a:solidFill>
                <a:srgbClr val="414455"/>
              </a:solidFill>
              <a:prstDash val="sysDash"/>
              <a:miter lim="800000"/>
            </a:ln>
            <a:effectLst/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</p:grpSp>
      <p:pic>
        <p:nvPicPr>
          <p:cNvPr id="2" name="图片 1" descr="00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0535" y="179070"/>
            <a:ext cx="388620" cy="400050"/>
          </a:xfrm>
          <a:prstGeom prst="rect">
            <a:avLst/>
          </a:prstGeom>
        </p:spPr>
      </p:pic>
      <p:grpSp>
        <p:nvGrpSpPr>
          <p:cNvPr id="35" name="组合 34"/>
          <p:cNvGrpSpPr/>
          <p:nvPr/>
        </p:nvGrpSpPr>
        <p:grpSpPr>
          <a:xfrm>
            <a:off x="979805" y="862965"/>
            <a:ext cx="3303905" cy="372745"/>
            <a:chOff x="1543" y="1359"/>
            <a:chExt cx="5203" cy="587"/>
          </a:xfrm>
        </p:grpSpPr>
        <p:sp>
          <p:nvSpPr>
            <p:cNvPr id="3" name="文本框 2"/>
            <p:cNvSpPr txBox="1"/>
            <p:nvPr/>
          </p:nvSpPr>
          <p:spPr>
            <a:xfrm>
              <a:off x="2298" y="1364"/>
              <a:ext cx="4448" cy="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DataTransfer</a:t>
              </a: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对象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4" name="组合 33"/>
            <p:cNvGrpSpPr/>
            <p:nvPr/>
          </p:nvGrpSpPr>
          <p:grpSpPr>
            <a:xfrm>
              <a:off x="1543" y="1359"/>
              <a:ext cx="651" cy="587"/>
              <a:chOff x="7541" y="3259"/>
              <a:chExt cx="1356" cy="1223"/>
            </a:xfrm>
          </p:grpSpPr>
          <p:grpSp>
            <p:nvGrpSpPr>
              <p:cNvPr id="33" name="组合 32"/>
              <p:cNvGrpSpPr/>
              <p:nvPr/>
            </p:nvGrpSpPr>
            <p:grpSpPr>
              <a:xfrm>
                <a:off x="7541" y="3259"/>
                <a:ext cx="1356" cy="1223"/>
                <a:chOff x="7541" y="3259"/>
                <a:chExt cx="1356" cy="1223"/>
              </a:xfrm>
            </p:grpSpPr>
            <p:grpSp>
              <p:nvGrpSpPr>
                <p:cNvPr id="25" name="组合 24"/>
                <p:cNvGrpSpPr/>
                <p:nvPr/>
              </p:nvGrpSpPr>
              <p:grpSpPr>
                <a:xfrm>
                  <a:off x="7541" y="3259"/>
                  <a:ext cx="1356" cy="1223"/>
                  <a:chOff x="3720691" y="2824413"/>
                  <a:chExt cx="1341120" cy="1209172"/>
                </a:xfrm>
              </p:grpSpPr>
              <p:sp>
                <p:nvSpPr>
                  <p:cNvPr id="26" name="Freeform 5"/>
                  <p:cNvSpPr/>
                  <p:nvPr/>
                </p:nvSpPr>
                <p:spPr bwMode="auto">
                  <a:xfrm rot="1855731">
                    <a:off x="3720691" y="2824413"/>
                    <a:ext cx="1341120" cy="1209172"/>
                  </a:xfrm>
                  <a:custGeom>
                    <a:avLst/>
                    <a:gdLst>
                      <a:gd name="T0" fmla="*/ 2151 w 2740"/>
                      <a:gd name="T1" fmla="*/ 2315 h 2446"/>
                      <a:gd name="T2" fmla="*/ 2055 w 2740"/>
                      <a:gd name="T3" fmla="*/ 2410 h 2446"/>
                      <a:gd name="T4" fmla="*/ 1918 w 2740"/>
                      <a:gd name="T5" fmla="*/ 2445 h 2446"/>
                      <a:gd name="T6" fmla="*/ 816 w 2740"/>
                      <a:gd name="T7" fmla="*/ 2445 h 2446"/>
                      <a:gd name="T8" fmla="*/ 685 w 2740"/>
                      <a:gd name="T9" fmla="*/ 2410 h 2446"/>
                      <a:gd name="T10" fmla="*/ 589 w 2740"/>
                      <a:gd name="T11" fmla="*/ 2314 h 2446"/>
                      <a:gd name="T12" fmla="*/ 36 w 2740"/>
                      <a:gd name="T13" fmla="*/ 1356 h 2446"/>
                      <a:gd name="T14" fmla="*/ 0 w 2740"/>
                      <a:gd name="T15" fmla="*/ 1223 h 2446"/>
                      <a:gd name="T16" fmla="*/ 36 w 2740"/>
                      <a:gd name="T17" fmla="*/ 1089 h 2446"/>
                      <a:gd name="T18" fmla="*/ 587 w 2740"/>
                      <a:gd name="T19" fmla="*/ 135 h 2446"/>
                      <a:gd name="T20" fmla="*/ 685 w 2740"/>
                      <a:gd name="T21" fmla="*/ 37 h 2446"/>
                      <a:gd name="T22" fmla="*/ 810 w 2740"/>
                      <a:gd name="T23" fmla="*/ 1 h 2446"/>
                      <a:gd name="T24" fmla="*/ 1916 w 2740"/>
                      <a:gd name="T25" fmla="*/ 1 h 2446"/>
                      <a:gd name="T26" fmla="*/ 2055 w 2740"/>
                      <a:gd name="T27" fmla="*/ 37 h 2446"/>
                      <a:gd name="T28" fmla="*/ 2151 w 2740"/>
                      <a:gd name="T29" fmla="*/ 132 h 2446"/>
                      <a:gd name="T30" fmla="*/ 2702 w 2740"/>
                      <a:gd name="T31" fmla="*/ 1086 h 2446"/>
                      <a:gd name="T32" fmla="*/ 2740 w 2740"/>
                      <a:gd name="T33" fmla="*/ 1223 h 2446"/>
                      <a:gd name="T34" fmla="*/ 2701 w 2740"/>
                      <a:gd name="T35" fmla="*/ 1361 h 2446"/>
                      <a:gd name="T36" fmla="*/ 2151 w 2740"/>
                      <a:gd name="T37" fmla="*/ 2315 h 24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2740" h="2446">
                        <a:moveTo>
                          <a:pt x="2151" y="2315"/>
                        </a:moveTo>
                        <a:cubicBezTo>
                          <a:pt x="2128" y="2353"/>
                          <a:pt x="2096" y="2386"/>
                          <a:pt x="2055" y="2410"/>
                        </a:cubicBezTo>
                        <a:cubicBezTo>
                          <a:pt x="2012" y="2435"/>
                          <a:pt x="1965" y="2446"/>
                          <a:pt x="1918" y="2445"/>
                        </a:cubicBezTo>
                        <a:lnTo>
                          <a:pt x="816" y="2445"/>
                        </a:lnTo>
                        <a:cubicBezTo>
                          <a:pt x="772" y="2445"/>
                          <a:pt x="726" y="2434"/>
                          <a:pt x="685" y="2410"/>
                        </a:cubicBezTo>
                        <a:cubicBezTo>
                          <a:pt x="644" y="2386"/>
                          <a:pt x="611" y="2353"/>
                          <a:pt x="589" y="2314"/>
                        </a:cubicBezTo>
                        <a:lnTo>
                          <a:pt x="36" y="1356"/>
                        </a:lnTo>
                        <a:cubicBezTo>
                          <a:pt x="13" y="1317"/>
                          <a:pt x="0" y="1272"/>
                          <a:pt x="0" y="1223"/>
                        </a:cubicBezTo>
                        <a:cubicBezTo>
                          <a:pt x="0" y="1174"/>
                          <a:pt x="13" y="1129"/>
                          <a:pt x="36" y="1089"/>
                        </a:cubicBezTo>
                        <a:lnTo>
                          <a:pt x="587" y="135"/>
                        </a:lnTo>
                        <a:cubicBezTo>
                          <a:pt x="610" y="96"/>
                          <a:pt x="643" y="61"/>
                          <a:pt x="685" y="37"/>
                        </a:cubicBezTo>
                        <a:cubicBezTo>
                          <a:pt x="724" y="14"/>
                          <a:pt x="767" y="2"/>
                          <a:pt x="810" y="1"/>
                        </a:cubicBezTo>
                        <a:lnTo>
                          <a:pt x="1916" y="1"/>
                        </a:lnTo>
                        <a:cubicBezTo>
                          <a:pt x="1963" y="0"/>
                          <a:pt x="2011" y="11"/>
                          <a:pt x="2055" y="37"/>
                        </a:cubicBezTo>
                        <a:cubicBezTo>
                          <a:pt x="2096" y="60"/>
                          <a:pt x="2129" y="93"/>
                          <a:pt x="2151" y="132"/>
                        </a:cubicBezTo>
                        <a:lnTo>
                          <a:pt x="2702" y="1086"/>
                        </a:lnTo>
                        <a:cubicBezTo>
                          <a:pt x="2726" y="1126"/>
                          <a:pt x="2740" y="1173"/>
                          <a:pt x="2740" y="1223"/>
                        </a:cubicBezTo>
                        <a:cubicBezTo>
                          <a:pt x="2740" y="1274"/>
                          <a:pt x="2726" y="1321"/>
                          <a:pt x="2701" y="1361"/>
                        </a:cubicBezTo>
                        <a:lnTo>
                          <a:pt x="2151" y="231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D3D3D3"/>
                      </a:gs>
                      <a:gs pos="100000">
                        <a:srgbClr val="F9F9F9"/>
                      </a:gs>
                    </a:gsLst>
                    <a:lin ang="16200000" scaled="0"/>
                  </a:gradFill>
                  <a:ln w="12700" cap="flat">
                    <a:noFill/>
                    <a:prstDash val="solid"/>
                    <a:miter lim="800000"/>
                  </a:ln>
                  <a:effectLst>
                    <a:outerShdw blurRad="190500" dist="1143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vert="horz" wrap="square" lIns="68562" tIns="34281" rIns="68562" bIns="34281" numCol="1" anchor="t" anchorCtr="0" compatLnSpc="1"/>
                  <a:lstStyle/>
                  <a:p>
                    <a:endParaRPr lang="zh-CN" altLang="en-US" sz="1350"/>
                  </a:p>
                </p:txBody>
              </p:sp>
              <p:sp>
                <p:nvSpPr>
                  <p:cNvPr id="27" name="Freeform 5"/>
                  <p:cNvSpPr/>
                  <p:nvPr/>
                </p:nvSpPr>
                <p:spPr bwMode="auto">
                  <a:xfrm rot="1855731">
                    <a:off x="3764587" y="2864004"/>
                    <a:ext cx="1264630" cy="1140206"/>
                  </a:xfrm>
                  <a:custGeom>
                    <a:avLst/>
                    <a:gdLst>
                      <a:gd name="T0" fmla="*/ 2151 w 2740"/>
                      <a:gd name="T1" fmla="*/ 2315 h 2446"/>
                      <a:gd name="T2" fmla="*/ 2055 w 2740"/>
                      <a:gd name="T3" fmla="*/ 2410 h 2446"/>
                      <a:gd name="T4" fmla="*/ 1918 w 2740"/>
                      <a:gd name="T5" fmla="*/ 2445 h 2446"/>
                      <a:gd name="T6" fmla="*/ 816 w 2740"/>
                      <a:gd name="T7" fmla="*/ 2445 h 2446"/>
                      <a:gd name="T8" fmla="*/ 685 w 2740"/>
                      <a:gd name="T9" fmla="*/ 2410 h 2446"/>
                      <a:gd name="T10" fmla="*/ 589 w 2740"/>
                      <a:gd name="T11" fmla="*/ 2314 h 2446"/>
                      <a:gd name="T12" fmla="*/ 36 w 2740"/>
                      <a:gd name="T13" fmla="*/ 1356 h 2446"/>
                      <a:gd name="T14" fmla="*/ 0 w 2740"/>
                      <a:gd name="T15" fmla="*/ 1223 h 2446"/>
                      <a:gd name="T16" fmla="*/ 36 w 2740"/>
                      <a:gd name="T17" fmla="*/ 1089 h 2446"/>
                      <a:gd name="T18" fmla="*/ 587 w 2740"/>
                      <a:gd name="T19" fmla="*/ 135 h 2446"/>
                      <a:gd name="T20" fmla="*/ 685 w 2740"/>
                      <a:gd name="T21" fmla="*/ 37 h 2446"/>
                      <a:gd name="T22" fmla="*/ 810 w 2740"/>
                      <a:gd name="T23" fmla="*/ 1 h 2446"/>
                      <a:gd name="T24" fmla="*/ 1916 w 2740"/>
                      <a:gd name="T25" fmla="*/ 1 h 2446"/>
                      <a:gd name="T26" fmla="*/ 2055 w 2740"/>
                      <a:gd name="T27" fmla="*/ 37 h 2446"/>
                      <a:gd name="T28" fmla="*/ 2151 w 2740"/>
                      <a:gd name="T29" fmla="*/ 132 h 2446"/>
                      <a:gd name="T30" fmla="*/ 2702 w 2740"/>
                      <a:gd name="T31" fmla="*/ 1086 h 2446"/>
                      <a:gd name="T32" fmla="*/ 2740 w 2740"/>
                      <a:gd name="T33" fmla="*/ 1223 h 2446"/>
                      <a:gd name="T34" fmla="*/ 2701 w 2740"/>
                      <a:gd name="T35" fmla="*/ 1361 h 2446"/>
                      <a:gd name="T36" fmla="*/ 2151 w 2740"/>
                      <a:gd name="T37" fmla="*/ 2315 h 24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2740" h="2446">
                        <a:moveTo>
                          <a:pt x="2151" y="2315"/>
                        </a:moveTo>
                        <a:cubicBezTo>
                          <a:pt x="2128" y="2353"/>
                          <a:pt x="2096" y="2386"/>
                          <a:pt x="2055" y="2410"/>
                        </a:cubicBezTo>
                        <a:cubicBezTo>
                          <a:pt x="2012" y="2435"/>
                          <a:pt x="1965" y="2446"/>
                          <a:pt x="1918" y="2445"/>
                        </a:cubicBezTo>
                        <a:lnTo>
                          <a:pt x="816" y="2445"/>
                        </a:lnTo>
                        <a:cubicBezTo>
                          <a:pt x="772" y="2445"/>
                          <a:pt x="726" y="2434"/>
                          <a:pt x="685" y="2410"/>
                        </a:cubicBezTo>
                        <a:cubicBezTo>
                          <a:pt x="644" y="2386"/>
                          <a:pt x="611" y="2353"/>
                          <a:pt x="589" y="2314"/>
                        </a:cubicBezTo>
                        <a:lnTo>
                          <a:pt x="36" y="1356"/>
                        </a:lnTo>
                        <a:cubicBezTo>
                          <a:pt x="13" y="1317"/>
                          <a:pt x="0" y="1272"/>
                          <a:pt x="0" y="1223"/>
                        </a:cubicBezTo>
                        <a:cubicBezTo>
                          <a:pt x="0" y="1174"/>
                          <a:pt x="13" y="1129"/>
                          <a:pt x="36" y="1089"/>
                        </a:cubicBezTo>
                        <a:lnTo>
                          <a:pt x="587" y="135"/>
                        </a:lnTo>
                        <a:cubicBezTo>
                          <a:pt x="610" y="96"/>
                          <a:pt x="643" y="61"/>
                          <a:pt x="685" y="37"/>
                        </a:cubicBezTo>
                        <a:cubicBezTo>
                          <a:pt x="724" y="14"/>
                          <a:pt x="767" y="2"/>
                          <a:pt x="810" y="1"/>
                        </a:cubicBezTo>
                        <a:lnTo>
                          <a:pt x="1916" y="1"/>
                        </a:lnTo>
                        <a:cubicBezTo>
                          <a:pt x="1963" y="0"/>
                          <a:pt x="2011" y="11"/>
                          <a:pt x="2055" y="37"/>
                        </a:cubicBezTo>
                        <a:cubicBezTo>
                          <a:pt x="2096" y="60"/>
                          <a:pt x="2129" y="93"/>
                          <a:pt x="2151" y="132"/>
                        </a:cubicBezTo>
                        <a:lnTo>
                          <a:pt x="2702" y="1086"/>
                        </a:lnTo>
                        <a:cubicBezTo>
                          <a:pt x="2726" y="1126"/>
                          <a:pt x="2740" y="1173"/>
                          <a:pt x="2740" y="1223"/>
                        </a:cubicBezTo>
                        <a:cubicBezTo>
                          <a:pt x="2740" y="1274"/>
                          <a:pt x="2726" y="1321"/>
                          <a:pt x="2701" y="1361"/>
                        </a:cubicBezTo>
                        <a:lnTo>
                          <a:pt x="2151" y="231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D3D3D3"/>
                      </a:gs>
                      <a:gs pos="100000">
                        <a:srgbClr val="F9F9F9"/>
                      </a:gs>
                    </a:gsLst>
                    <a:lin ang="21594000" scaled="0"/>
                  </a:gradFill>
                  <a:ln w="12700" cap="flat">
                    <a:noFill/>
                    <a:prstDash val="solid"/>
                    <a:miter lim="800000"/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vert="horz" wrap="square" lIns="68562" tIns="34281" rIns="68562" bIns="34281" numCol="1" anchor="t" anchorCtr="0" compatLnSpc="1"/>
                  <a:lstStyle/>
                  <a:p>
                    <a:endParaRPr lang="zh-CN" altLang="en-US" sz="1350"/>
                  </a:p>
                </p:txBody>
              </p:sp>
            </p:grpSp>
            <p:sp>
              <p:nvSpPr>
                <p:cNvPr id="28" name="Freeform 5"/>
                <p:cNvSpPr/>
                <p:nvPr/>
              </p:nvSpPr>
              <p:spPr bwMode="auto">
                <a:xfrm rot="1855731">
                  <a:off x="7634" y="3343"/>
                  <a:ext cx="1171" cy="1055"/>
                </a:xfrm>
                <a:custGeom>
                  <a:avLst/>
                  <a:gdLst>
                    <a:gd name="T0" fmla="*/ 2151 w 2740"/>
                    <a:gd name="T1" fmla="*/ 2315 h 2446"/>
                    <a:gd name="T2" fmla="*/ 2055 w 2740"/>
                    <a:gd name="T3" fmla="*/ 2410 h 2446"/>
                    <a:gd name="T4" fmla="*/ 1918 w 2740"/>
                    <a:gd name="T5" fmla="*/ 2445 h 2446"/>
                    <a:gd name="T6" fmla="*/ 816 w 2740"/>
                    <a:gd name="T7" fmla="*/ 2445 h 2446"/>
                    <a:gd name="T8" fmla="*/ 685 w 2740"/>
                    <a:gd name="T9" fmla="*/ 2410 h 2446"/>
                    <a:gd name="T10" fmla="*/ 589 w 2740"/>
                    <a:gd name="T11" fmla="*/ 2314 h 2446"/>
                    <a:gd name="T12" fmla="*/ 36 w 2740"/>
                    <a:gd name="T13" fmla="*/ 1356 h 2446"/>
                    <a:gd name="T14" fmla="*/ 0 w 2740"/>
                    <a:gd name="T15" fmla="*/ 1223 h 2446"/>
                    <a:gd name="T16" fmla="*/ 36 w 2740"/>
                    <a:gd name="T17" fmla="*/ 1089 h 2446"/>
                    <a:gd name="T18" fmla="*/ 587 w 2740"/>
                    <a:gd name="T19" fmla="*/ 135 h 2446"/>
                    <a:gd name="T20" fmla="*/ 685 w 2740"/>
                    <a:gd name="T21" fmla="*/ 37 h 2446"/>
                    <a:gd name="T22" fmla="*/ 810 w 2740"/>
                    <a:gd name="T23" fmla="*/ 1 h 2446"/>
                    <a:gd name="T24" fmla="*/ 1916 w 2740"/>
                    <a:gd name="T25" fmla="*/ 1 h 2446"/>
                    <a:gd name="T26" fmla="*/ 2055 w 2740"/>
                    <a:gd name="T27" fmla="*/ 37 h 2446"/>
                    <a:gd name="T28" fmla="*/ 2151 w 2740"/>
                    <a:gd name="T29" fmla="*/ 132 h 2446"/>
                    <a:gd name="T30" fmla="*/ 2702 w 2740"/>
                    <a:gd name="T31" fmla="*/ 1086 h 2446"/>
                    <a:gd name="T32" fmla="*/ 2740 w 2740"/>
                    <a:gd name="T33" fmla="*/ 1223 h 2446"/>
                    <a:gd name="T34" fmla="*/ 2701 w 2740"/>
                    <a:gd name="T35" fmla="*/ 1361 h 2446"/>
                    <a:gd name="T36" fmla="*/ 2151 w 2740"/>
                    <a:gd name="T37" fmla="*/ 2315 h 24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740" h="2446">
                      <a:moveTo>
                        <a:pt x="2151" y="2315"/>
                      </a:moveTo>
                      <a:cubicBezTo>
                        <a:pt x="2128" y="2353"/>
                        <a:pt x="2096" y="2386"/>
                        <a:pt x="2055" y="2410"/>
                      </a:cubicBezTo>
                      <a:cubicBezTo>
                        <a:pt x="2012" y="2435"/>
                        <a:pt x="1965" y="2446"/>
                        <a:pt x="1918" y="2445"/>
                      </a:cubicBezTo>
                      <a:lnTo>
                        <a:pt x="816" y="2445"/>
                      </a:lnTo>
                      <a:cubicBezTo>
                        <a:pt x="772" y="2445"/>
                        <a:pt x="726" y="2434"/>
                        <a:pt x="685" y="2410"/>
                      </a:cubicBezTo>
                      <a:cubicBezTo>
                        <a:pt x="644" y="2386"/>
                        <a:pt x="611" y="2353"/>
                        <a:pt x="589" y="2314"/>
                      </a:cubicBezTo>
                      <a:lnTo>
                        <a:pt x="36" y="1356"/>
                      </a:lnTo>
                      <a:cubicBezTo>
                        <a:pt x="13" y="1317"/>
                        <a:pt x="0" y="1272"/>
                        <a:pt x="0" y="1223"/>
                      </a:cubicBezTo>
                      <a:cubicBezTo>
                        <a:pt x="0" y="1174"/>
                        <a:pt x="13" y="1129"/>
                        <a:pt x="36" y="1089"/>
                      </a:cubicBezTo>
                      <a:lnTo>
                        <a:pt x="587" y="135"/>
                      </a:lnTo>
                      <a:cubicBezTo>
                        <a:pt x="610" y="96"/>
                        <a:pt x="643" y="61"/>
                        <a:pt x="685" y="37"/>
                      </a:cubicBezTo>
                      <a:cubicBezTo>
                        <a:pt x="724" y="14"/>
                        <a:pt x="767" y="2"/>
                        <a:pt x="810" y="1"/>
                      </a:cubicBezTo>
                      <a:lnTo>
                        <a:pt x="1916" y="1"/>
                      </a:lnTo>
                      <a:cubicBezTo>
                        <a:pt x="1963" y="0"/>
                        <a:pt x="2011" y="11"/>
                        <a:pt x="2055" y="37"/>
                      </a:cubicBezTo>
                      <a:cubicBezTo>
                        <a:pt x="2096" y="60"/>
                        <a:pt x="2129" y="93"/>
                        <a:pt x="2151" y="132"/>
                      </a:cubicBezTo>
                      <a:lnTo>
                        <a:pt x="2702" y="1086"/>
                      </a:lnTo>
                      <a:cubicBezTo>
                        <a:pt x="2726" y="1126"/>
                        <a:pt x="2740" y="1173"/>
                        <a:pt x="2740" y="1223"/>
                      </a:cubicBezTo>
                      <a:cubicBezTo>
                        <a:pt x="2740" y="1274"/>
                        <a:pt x="2726" y="1321"/>
                        <a:pt x="2701" y="1361"/>
                      </a:cubicBezTo>
                      <a:lnTo>
                        <a:pt x="2151" y="2315"/>
                      </a:lnTo>
                      <a:close/>
                    </a:path>
                  </a:pathLst>
                </a:custGeom>
                <a:noFill/>
                <a:ln w="9525" cap="flat">
                  <a:solidFill>
                    <a:srgbClr val="414455"/>
                  </a:solidFill>
                  <a:prstDash val="sysDash"/>
                  <a:miter lim="800000"/>
                </a:ln>
                <a:effectLst/>
              </p:spPr>
              <p:txBody>
                <a:bodyPr vert="horz" wrap="square" lIns="68562" tIns="34281" rIns="68562" bIns="34281" numCol="1" anchor="t" anchorCtr="0" compatLnSpc="1"/>
                <a:lstStyle/>
                <a:p>
                  <a:endParaRPr lang="zh-CN" altLang="en-US" sz="1350"/>
                </a:p>
              </p:txBody>
            </p:sp>
          </p:grpSp>
          <p:grpSp>
            <p:nvGrpSpPr>
              <p:cNvPr id="4" name="组合 3"/>
              <p:cNvGrpSpPr/>
              <p:nvPr/>
            </p:nvGrpSpPr>
            <p:grpSpPr>
              <a:xfrm>
                <a:off x="7921" y="3535"/>
                <a:ext cx="626" cy="627"/>
                <a:chOff x="11986" y="3265"/>
                <a:chExt cx="869" cy="870"/>
              </a:xfrm>
              <a:solidFill>
                <a:srgbClr val="414455"/>
              </a:solidFill>
            </p:grpSpPr>
            <p:sp>
              <p:nvSpPr>
                <p:cNvPr id="51" name="Freeform 51"/>
                <p:cNvSpPr/>
                <p:nvPr/>
              </p:nvSpPr>
              <p:spPr bwMode="auto">
                <a:xfrm>
                  <a:off x="12333" y="3618"/>
                  <a:ext cx="255" cy="255"/>
                </a:xfrm>
                <a:custGeom>
                  <a:avLst/>
                  <a:gdLst>
                    <a:gd name="T0" fmla="*/ 56 w 56"/>
                    <a:gd name="T1" fmla="*/ 18 h 56"/>
                    <a:gd name="T2" fmla="*/ 56 w 56"/>
                    <a:gd name="T3" fmla="*/ 17 h 56"/>
                    <a:gd name="T4" fmla="*/ 38 w 56"/>
                    <a:gd name="T5" fmla="*/ 0 h 56"/>
                    <a:gd name="T6" fmla="*/ 37 w 56"/>
                    <a:gd name="T7" fmla="*/ 0 h 56"/>
                    <a:gd name="T8" fmla="*/ 0 w 56"/>
                    <a:gd name="T9" fmla="*/ 37 h 56"/>
                    <a:gd name="T10" fmla="*/ 0 w 56"/>
                    <a:gd name="T11" fmla="*/ 38 h 56"/>
                    <a:gd name="T12" fmla="*/ 17 w 56"/>
                    <a:gd name="T13" fmla="*/ 55 h 56"/>
                    <a:gd name="T14" fmla="*/ 18 w 56"/>
                    <a:gd name="T15" fmla="*/ 56 h 56"/>
                    <a:gd name="T16" fmla="*/ 19 w 56"/>
                    <a:gd name="T17" fmla="*/ 55 h 56"/>
                    <a:gd name="T18" fmla="*/ 56 w 56"/>
                    <a:gd name="T19" fmla="*/ 19 h 56"/>
                    <a:gd name="T20" fmla="*/ 56 w 56"/>
                    <a:gd name="T21" fmla="*/ 18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56" h="56">
                      <a:moveTo>
                        <a:pt x="56" y="18"/>
                      </a:moveTo>
                      <a:cubicBezTo>
                        <a:pt x="56" y="18"/>
                        <a:pt x="56" y="17"/>
                        <a:pt x="56" y="17"/>
                      </a:cubicBezTo>
                      <a:cubicBezTo>
                        <a:pt x="38" y="0"/>
                        <a:pt x="38" y="0"/>
                        <a:pt x="38" y="0"/>
                      </a:cubicBezTo>
                      <a:cubicBezTo>
                        <a:pt x="38" y="0"/>
                        <a:pt x="37" y="0"/>
                        <a:pt x="37" y="0"/>
                      </a:cubicBezTo>
                      <a:cubicBezTo>
                        <a:pt x="0" y="37"/>
                        <a:pt x="0" y="37"/>
                        <a:pt x="0" y="37"/>
                      </a:cubicBezTo>
                      <a:cubicBezTo>
                        <a:pt x="0" y="37"/>
                        <a:pt x="0" y="38"/>
                        <a:pt x="0" y="38"/>
                      </a:cubicBezTo>
                      <a:cubicBezTo>
                        <a:pt x="17" y="55"/>
                        <a:pt x="17" y="55"/>
                        <a:pt x="17" y="55"/>
                      </a:cubicBezTo>
                      <a:cubicBezTo>
                        <a:pt x="18" y="56"/>
                        <a:pt x="18" y="56"/>
                        <a:pt x="18" y="56"/>
                      </a:cubicBezTo>
                      <a:cubicBezTo>
                        <a:pt x="18" y="56"/>
                        <a:pt x="19" y="56"/>
                        <a:pt x="19" y="55"/>
                      </a:cubicBezTo>
                      <a:cubicBezTo>
                        <a:pt x="56" y="19"/>
                        <a:pt x="56" y="19"/>
                        <a:pt x="56" y="19"/>
                      </a:cubicBezTo>
                      <a:cubicBezTo>
                        <a:pt x="56" y="19"/>
                        <a:pt x="56" y="18"/>
                        <a:pt x="56" y="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2" name="Freeform 52"/>
                <p:cNvSpPr/>
                <p:nvPr/>
              </p:nvSpPr>
              <p:spPr bwMode="auto">
                <a:xfrm>
                  <a:off x="11986" y="3265"/>
                  <a:ext cx="492" cy="498"/>
                </a:xfrm>
                <a:custGeom>
                  <a:avLst/>
                  <a:gdLst>
                    <a:gd name="T0" fmla="*/ 108 w 109"/>
                    <a:gd name="T1" fmla="*/ 68 h 110"/>
                    <a:gd name="T2" fmla="*/ 41 w 109"/>
                    <a:gd name="T3" fmla="*/ 1 h 110"/>
                    <a:gd name="T4" fmla="*/ 40 w 109"/>
                    <a:gd name="T5" fmla="*/ 1 h 110"/>
                    <a:gd name="T6" fmla="*/ 0 w 109"/>
                    <a:gd name="T7" fmla="*/ 41 h 110"/>
                    <a:gd name="T8" fmla="*/ 0 w 109"/>
                    <a:gd name="T9" fmla="*/ 41 h 110"/>
                    <a:gd name="T10" fmla="*/ 0 w 109"/>
                    <a:gd name="T11" fmla="*/ 42 h 110"/>
                    <a:gd name="T12" fmla="*/ 67 w 109"/>
                    <a:gd name="T13" fmla="*/ 109 h 110"/>
                    <a:gd name="T14" fmla="*/ 68 w 109"/>
                    <a:gd name="T15" fmla="*/ 110 h 110"/>
                    <a:gd name="T16" fmla="*/ 68 w 109"/>
                    <a:gd name="T17" fmla="*/ 109 h 110"/>
                    <a:gd name="T18" fmla="*/ 108 w 109"/>
                    <a:gd name="T19" fmla="*/ 69 h 110"/>
                    <a:gd name="T20" fmla="*/ 108 w 109"/>
                    <a:gd name="T21" fmla="*/ 68 h 1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09" h="110">
                      <a:moveTo>
                        <a:pt x="108" y="68"/>
                      </a:moveTo>
                      <a:cubicBezTo>
                        <a:pt x="41" y="1"/>
                        <a:pt x="41" y="1"/>
                        <a:pt x="41" y="1"/>
                      </a:cubicBezTo>
                      <a:cubicBezTo>
                        <a:pt x="41" y="0"/>
                        <a:pt x="40" y="0"/>
                        <a:pt x="40" y="1"/>
                      </a:cubicBezTo>
                      <a:cubicBezTo>
                        <a:pt x="0" y="41"/>
                        <a:pt x="0" y="41"/>
                        <a:pt x="0" y="41"/>
                      </a:cubicBezTo>
                      <a:cubicBezTo>
                        <a:pt x="0" y="41"/>
                        <a:pt x="0" y="41"/>
                        <a:pt x="0" y="41"/>
                      </a:cubicBezTo>
                      <a:cubicBezTo>
                        <a:pt x="0" y="42"/>
                        <a:pt x="0" y="42"/>
                        <a:pt x="0" y="42"/>
                      </a:cubicBezTo>
                      <a:cubicBezTo>
                        <a:pt x="67" y="109"/>
                        <a:pt x="67" y="109"/>
                        <a:pt x="67" y="109"/>
                      </a:cubicBezTo>
                      <a:cubicBezTo>
                        <a:pt x="67" y="109"/>
                        <a:pt x="67" y="110"/>
                        <a:pt x="68" y="110"/>
                      </a:cubicBezTo>
                      <a:cubicBezTo>
                        <a:pt x="68" y="110"/>
                        <a:pt x="68" y="109"/>
                        <a:pt x="68" y="109"/>
                      </a:cubicBezTo>
                      <a:cubicBezTo>
                        <a:pt x="108" y="69"/>
                        <a:pt x="108" y="69"/>
                        <a:pt x="108" y="69"/>
                      </a:cubicBezTo>
                      <a:cubicBezTo>
                        <a:pt x="109" y="69"/>
                        <a:pt x="109" y="68"/>
                        <a:pt x="108" y="6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3" name="Freeform 53"/>
                <p:cNvSpPr>
                  <a:spLocks noEditPoints="1"/>
                </p:cNvSpPr>
                <p:nvPr/>
              </p:nvSpPr>
              <p:spPr bwMode="auto">
                <a:xfrm>
                  <a:off x="12451" y="3735"/>
                  <a:ext cx="405" cy="400"/>
                </a:xfrm>
                <a:custGeom>
                  <a:avLst/>
                  <a:gdLst>
                    <a:gd name="T0" fmla="*/ 88 w 89"/>
                    <a:gd name="T1" fmla="*/ 81 h 88"/>
                    <a:gd name="T2" fmla="*/ 69 w 89"/>
                    <a:gd name="T3" fmla="*/ 25 h 88"/>
                    <a:gd name="T4" fmla="*/ 68 w 89"/>
                    <a:gd name="T5" fmla="*/ 24 h 88"/>
                    <a:gd name="T6" fmla="*/ 35 w 89"/>
                    <a:gd name="T7" fmla="*/ 0 h 88"/>
                    <a:gd name="T8" fmla="*/ 33 w 89"/>
                    <a:gd name="T9" fmla="*/ 0 h 88"/>
                    <a:gd name="T10" fmla="*/ 0 w 89"/>
                    <a:gd name="T11" fmla="*/ 33 h 88"/>
                    <a:gd name="T12" fmla="*/ 0 w 89"/>
                    <a:gd name="T13" fmla="*/ 35 h 88"/>
                    <a:gd name="T14" fmla="*/ 24 w 89"/>
                    <a:gd name="T15" fmla="*/ 68 h 88"/>
                    <a:gd name="T16" fmla="*/ 25 w 89"/>
                    <a:gd name="T17" fmla="*/ 69 h 88"/>
                    <a:gd name="T18" fmla="*/ 81 w 89"/>
                    <a:gd name="T19" fmla="*/ 88 h 88"/>
                    <a:gd name="T20" fmla="*/ 81 w 89"/>
                    <a:gd name="T21" fmla="*/ 88 h 88"/>
                    <a:gd name="T22" fmla="*/ 82 w 89"/>
                    <a:gd name="T23" fmla="*/ 88 h 88"/>
                    <a:gd name="T24" fmla="*/ 88 w 89"/>
                    <a:gd name="T25" fmla="*/ 82 h 88"/>
                    <a:gd name="T26" fmla="*/ 88 w 89"/>
                    <a:gd name="T27" fmla="*/ 81 h 88"/>
                    <a:gd name="T28" fmla="*/ 51 w 89"/>
                    <a:gd name="T29" fmla="*/ 51 h 88"/>
                    <a:gd name="T30" fmla="*/ 38 w 89"/>
                    <a:gd name="T31" fmla="*/ 51 h 88"/>
                    <a:gd name="T32" fmla="*/ 36 w 89"/>
                    <a:gd name="T33" fmla="*/ 44 h 88"/>
                    <a:gd name="T34" fmla="*/ 38 w 89"/>
                    <a:gd name="T35" fmla="*/ 38 h 88"/>
                    <a:gd name="T36" fmla="*/ 45 w 89"/>
                    <a:gd name="T37" fmla="*/ 35 h 88"/>
                    <a:gd name="T38" fmla="*/ 51 w 89"/>
                    <a:gd name="T39" fmla="*/ 38 h 88"/>
                    <a:gd name="T40" fmla="*/ 51 w 89"/>
                    <a:gd name="T41" fmla="*/ 51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89" h="88">
                      <a:moveTo>
                        <a:pt x="88" y="81"/>
                      </a:moveTo>
                      <a:cubicBezTo>
                        <a:pt x="88" y="80"/>
                        <a:pt x="74" y="64"/>
                        <a:pt x="69" y="25"/>
                      </a:cubicBezTo>
                      <a:cubicBezTo>
                        <a:pt x="69" y="24"/>
                        <a:pt x="69" y="24"/>
                        <a:pt x="68" y="24"/>
                      </a:cubicBezTo>
                      <a:cubicBezTo>
                        <a:pt x="68" y="24"/>
                        <a:pt x="55" y="20"/>
                        <a:pt x="35" y="0"/>
                      </a:cubicBezTo>
                      <a:cubicBezTo>
                        <a:pt x="34" y="0"/>
                        <a:pt x="34" y="0"/>
                        <a:pt x="33" y="0"/>
                      </a:cubicBezTo>
                      <a:cubicBezTo>
                        <a:pt x="0" y="33"/>
                        <a:pt x="0" y="33"/>
                        <a:pt x="0" y="33"/>
                      </a:cubicBezTo>
                      <a:cubicBezTo>
                        <a:pt x="0" y="34"/>
                        <a:pt x="0" y="34"/>
                        <a:pt x="0" y="35"/>
                      </a:cubicBezTo>
                      <a:cubicBezTo>
                        <a:pt x="21" y="55"/>
                        <a:pt x="24" y="68"/>
                        <a:pt x="24" y="68"/>
                      </a:cubicBezTo>
                      <a:cubicBezTo>
                        <a:pt x="24" y="68"/>
                        <a:pt x="24" y="69"/>
                        <a:pt x="25" y="69"/>
                      </a:cubicBezTo>
                      <a:cubicBezTo>
                        <a:pt x="64" y="74"/>
                        <a:pt x="81" y="88"/>
                        <a:pt x="81" y="88"/>
                      </a:cubicBezTo>
                      <a:cubicBezTo>
                        <a:pt x="81" y="88"/>
                        <a:pt x="81" y="88"/>
                        <a:pt x="81" y="88"/>
                      </a:cubicBezTo>
                      <a:cubicBezTo>
                        <a:pt x="82" y="88"/>
                        <a:pt x="82" y="88"/>
                        <a:pt x="82" y="88"/>
                      </a:cubicBezTo>
                      <a:cubicBezTo>
                        <a:pt x="88" y="82"/>
                        <a:pt x="88" y="82"/>
                        <a:pt x="88" y="82"/>
                      </a:cubicBezTo>
                      <a:cubicBezTo>
                        <a:pt x="89" y="82"/>
                        <a:pt x="89" y="81"/>
                        <a:pt x="88" y="81"/>
                      </a:cubicBezTo>
                      <a:close/>
                      <a:moveTo>
                        <a:pt x="51" y="51"/>
                      </a:moveTo>
                      <a:cubicBezTo>
                        <a:pt x="48" y="54"/>
                        <a:pt x="42" y="54"/>
                        <a:pt x="38" y="51"/>
                      </a:cubicBezTo>
                      <a:cubicBezTo>
                        <a:pt x="37" y="49"/>
                        <a:pt x="36" y="47"/>
                        <a:pt x="36" y="44"/>
                      </a:cubicBezTo>
                      <a:cubicBezTo>
                        <a:pt x="36" y="42"/>
                        <a:pt x="37" y="40"/>
                        <a:pt x="38" y="38"/>
                      </a:cubicBezTo>
                      <a:cubicBezTo>
                        <a:pt x="40" y="36"/>
                        <a:pt x="42" y="35"/>
                        <a:pt x="45" y="35"/>
                      </a:cubicBezTo>
                      <a:cubicBezTo>
                        <a:pt x="47" y="35"/>
                        <a:pt x="49" y="36"/>
                        <a:pt x="51" y="38"/>
                      </a:cubicBezTo>
                      <a:cubicBezTo>
                        <a:pt x="54" y="42"/>
                        <a:pt x="54" y="47"/>
                        <a:pt x="51" y="5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29" name="文本框 28"/>
          <p:cNvSpPr txBox="1"/>
          <p:nvPr/>
        </p:nvSpPr>
        <p:spPr>
          <a:xfrm>
            <a:off x="1006366" y="1491630"/>
            <a:ext cx="709448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 err="1"/>
              <a:t>getData</a:t>
            </a:r>
            <a:r>
              <a:rPr lang="en-US" altLang="zh-CN" dirty="0"/>
              <a:t>()</a:t>
            </a:r>
            <a:r>
              <a:rPr lang="zh-CN" altLang="en-US" dirty="0"/>
              <a:t>向</a:t>
            </a:r>
            <a:r>
              <a:rPr lang="en-US" altLang="zh-CN" dirty="0" err="1"/>
              <a:t>DataTransfer</a:t>
            </a:r>
            <a:r>
              <a:rPr lang="zh-CN" altLang="en-US" dirty="0"/>
              <a:t>对象中读取数据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 err="1"/>
              <a:t>setData</a:t>
            </a:r>
            <a:r>
              <a:rPr lang="en-US" altLang="zh-CN" dirty="0"/>
              <a:t>()</a:t>
            </a:r>
            <a:r>
              <a:rPr lang="zh-CN" altLang="en-US" dirty="0"/>
              <a:t>从</a:t>
            </a:r>
            <a:r>
              <a:rPr lang="en-US" altLang="zh-CN" dirty="0" err="1"/>
              <a:t>DataTransfer</a:t>
            </a:r>
            <a:r>
              <a:rPr lang="zh-CN" altLang="en-US" dirty="0"/>
              <a:t>对象中存放数据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1978413"/>
            <a:ext cx="2789599" cy="121526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71" name="圆角矩形 70"/>
          <p:cNvSpPr/>
          <p:nvPr/>
        </p:nvSpPr>
        <p:spPr>
          <a:xfrm>
            <a:off x="4086072" y="1950849"/>
            <a:ext cx="4913267" cy="1215263"/>
          </a:xfrm>
          <a:prstGeom prst="round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C00000"/>
              </a:solidFill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5003935" y="1950849"/>
            <a:ext cx="4157379" cy="1215263"/>
          </a:xfrm>
          <a:prstGeom prst="rect">
            <a:avLst/>
          </a:prstGeom>
          <a:solidFill>
            <a:srgbClr val="5B5E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81" name="TextBox 80"/>
          <p:cNvSpPr txBox="1"/>
          <p:nvPr/>
        </p:nvSpPr>
        <p:spPr>
          <a:xfrm flipH="1">
            <a:off x="3923956" y="2106028"/>
            <a:ext cx="1242096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950" b="1" dirty="0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12</a:t>
            </a:r>
            <a:endParaRPr lang="id-ID" sz="4950" b="1" dirty="0">
              <a:solidFill>
                <a:schemeClr val="bg1"/>
              </a:solidFill>
              <a:latin typeface="方正兰亭黑简体" panose="02000000000000000000" pitchFamily="2" charset="-122"/>
              <a:ea typeface="方正兰亭黑简体" panose="02000000000000000000" pitchFamily="2" charset="-122"/>
            </a:endParaRPr>
          </a:p>
        </p:txBody>
      </p:sp>
      <p:sp>
        <p:nvSpPr>
          <p:cNvPr id="112" name="文本框 9"/>
          <p:cNvSpPr txBox="1"/>
          <p:nvPr/>
        </p:nvSpPr>
        <p:spPr>
          <a:xfrm>
            <a:off x="5094650" y="2328143"/>
            <a:ext cx="3149758" cy="375088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/>
            <a:r>
              <a:rPr lang="zh-CN" altLang="en-US" sz="2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文件操作</a:t>
            </a:r>
            <a:endParaRPr lang="zh-CN" altLang="en-US" sz="21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71" name="组合 170"/>
          <p:cNvGrpSpPr/>
          <p:nvPr/>
        </p:nvGrpSpPr>
        <p:grpSpPr>
          <a:xfrm>
            <a:off x="2064628" y="1988867"/>
            <a:ext cx="1384430" cy="1248221"/>
            <a:chOff x="3720691" y="2824413"/>
            <a:chExt cx="1341120" cy="1209172"/>
          </a:xfrm>
        </p:grpSpPr>
        <p:sp>
          <p:nvSpPr>
            <p:cNvPr id="172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173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</p:grpSp>
      <p:sp>
        <p:nvSpPr>
          <p:cNvPr id="175" name="Freeform 5"/>
          <p:cNvSpPr/>
          <p:nvPr/>
        </p:nvSpPr>
        <p:spPr bwMode="auto">
          <a:xfrm rot="1855731">
            <a:off x="2159429" y="2074341"/>
            <a:ext cx="1194827" cy="1077274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noFill/>
          <a:ln w="9525" cap="flat">
            <a:solidFill>
              <a:srgbClr val="414455"/>
            </a:solidFill>
            <a:prstDash val="sysDash"/>
            <a:miter lim="800000"/>
          </a:ln>
          <a:effectLst/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/>
          </a:p>
        </p:txBody>
      </p:sp>
      <p:grpSp>
        <p:nvGrpSpPr>
          <p:cNvPr id="182" name="组合 181"/>
          <p:cNvGrpSpPr/>
          <p:nvPr/>
        </p:nvGrpSpPr>
        <p:grpSpPr>
          <a:xfrm>
            <a:off x="3350801" y="2079269"/>
            <a:ext cx="208734" cy="138347"/>
            <a:chOff x="9482595" y="2565731"/>
            <a:chExt cx="278384" cy="184511"/>
          </a:xfrm>
        </p:grpSpPr>
        <p:sp>
          <p:nvSpPr>
            <p:cNvPr id="183" name="椭圆 182"/>
            <p:cNvSpPr/>
            <p:nvPr/>
          </p:nvSpPr>
          <p:spPr>
            <a:xfrm>
              <a:off x="9482595" y="2565731"/>
              <a:ext cx="71376" cy="7137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84" name="椭圆 183"/>
            <p:cNvSpPr/>
            <p:nvPr/>
          </p:nvSpPr>
          <p:spPr>
            <a:xfrm>
              <a:off x="9625979" y="2615242"/>
              <a:ext cx="135000" cy="135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pic>
        <p:nvPicPr>
          <p:cNvPr id="4" name="图片 3" descr="00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99005" y="2078990"/>
            <a:ext cx="1114425" cy="114617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文本框 9"/>
          <p:cNvSpPr txBox="1"/>
          <p:nvPr/>
        </p:nvSpPr>
        <p:spPr>
          <a:xfrm>
            <a:off x="952373" y="231626"/>
            <a:ext cx="2446655" cy="259671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/>
            <a:r>
              <a:rPr lang="en-US" altLang="zh-CN" sz="135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HTML5</a:t>
            </a:r>
            <a:r>
              <a:rPr lang="zh-CN" altLang="en-US" sz="135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概述、新特性</a:t>
            </a:r>
            <a:endParaRPr lang="zh-CN" altLang="en-US" sz="1350" dirty="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4" name="直接连接符 123"/>
          <p:cNvCxnSpPr/>
          <p:nvPr/>
        </p:nvCxnSpPr>
        <p:spPr>
          <a:xfrm>
            <a:off x="1006366" y="501586"/>
            <a:ext cx="7291077" cy="0"/>
          </a:xfrm>
          <a:prstGeom prst="line">
            <a:avLst/>
          </a:prstGeom>
          <a:ln>
            <a:solidFill>
              <a:srgbClr val="41445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5" name="组合 124"/>
          <p:cNvGrpSpPr/>
          <p:nvPr/>
        </p:nvGrpSpPr>
        <p:grpSpPr>
          <a:xfrm>
            <a:off x="8427406" y="345603"/>
            <a:ext cx="193989" cy="174903"/>
            <a:chOff x="3720691" y="2824413"/>
            <a:chExt cx="1341120" cy="1209172"/>
          </a:xfrm>
        </p:grpSpPr>
        <p:sp>
          <p:nvSpPr>
            <p:cNvPr id="126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  <p:sp>
          <p:nvSpPr>
            <p:cNvPr id="127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</p:grpSp>
      <p:grpSp>
        <p:nvGrpSpPr>
          <p:cNvPr id="65" name="组合 64"/>
          <p:cNvGrpSpPr/>
          <p:nvPr/>
        </p:nvGrpSpPr>
        <p:grpSpPr>
          <a:xfrm>
            <a:off x="414620" y="142563"/>
            <a:ext cx="502789" cy="453321"/>
            <a:chOff x="5424755" y="1340768"/>
            <a:chExt cx="670560" cy="604586"/>
          </a:xfrm>
        </p:grpSpPr>
        <p:grpSp>
          <p:nvGrpSpPr>
            <p:cNvPr id="66" name="组合 65"/>
            <p:cNvGrpSpPr/>
            <p:nvPr/>
          </p:nvGrpSpPr>
          <p:grpSpPr>
            <a:xfrm>
              <a:off x="5424755" y="1340768"/>
              <a:ext cx="670560" cy="604586"/>
              <a:chOff x="3720691" y="2824413"/>
              <a:chExt cx="1341120" cy="1209172"/>
            </a:xfrm>
          </p:grpSpPr>
          <p:sp>
            <p:nvSpPr>
              <p:cNvPr id="69" name="Freeform 5"/>
              <p:cNvSpPr/>
              <p:nvPr/>
            </p:nvSpPr>
            <p:spPr bwMode="auto">
              <a:xfrm rot="1855731">
                <a:off x="3720691" y="2824413"/>
                <a:ext cx="1341120" cy="1209172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16200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190500" dist="1143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73" name="Freeform 5"/>
              <p:cNvSpPr/>
              <p:nvPr/>
            </p:nvSpPr>
            <p:spPr bwMode="auto">
              <a:xfrm rot="1855731">
                <a:off x="3764581" y="2863367"/>
                <a:ext cx="1264630" cy="1140208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21594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</p:grpSp>
        <p:sp>
          <p:nvSpPr>
            <p:cNvPr id="67" name="Freeform 5"/>
            <p:cNvSpPr/>
            <p:nvPr/>
          </p:nvSpPr>
          <p:spPr bwMode="auto">
            <a:xfrm rot="1855731">
              <a:off x="5470180" y="1383052"/>
              <a:ext cx="576760" cy="52001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noFill/>
            <a:ln w="9525" cap="flat">
              <a:solidFill>
                <a:srgbClr val="414455"/>
              </a:solidFill>
              <a:prstDash val="sysDash"/>
              <a:miter lim="800000"/>
            </a:ln>
            <a:effectLst/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</p:grpSp>
      <p:pic>
        <p:nvPicPr>
          <p:cNvPr id="2" name="图片 1" descr="00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0535" y="179070"/>
            <a:ext cx="388620" cy="400050"/>
          </a:xfrm>
          <a:prstGeom prst="rect">
            <a:avLst/>
          </a:prstGeom>
        </p:spPr>
      </p:pic>
      <p:grpSp>
        <p:nvGrpSpPr>
          <p:cNvPr id="35" name="组合 34"/>
          <p:cNvGrpSpPr/>
          <p:nvPr/>
        </p:nvGrpSpPr>
        <p:grpSpPr>
          <a:xfrm>
            <a:off x="979805" y="863600"/>
            <a:ext cx="2926080" cy="372745"/>
            <a:chOff x="1543" y="1360"/>
            <a:chExt cx="4608" cy="587"/>
          </a:xfrm>
        </p:grpSpPr>
        <p:sp>
          <p:nvSpPr>
            <p:cNvPr id="3" name="文本框 2"/>
            <p:cNvSpPr txBox="1"/>
            <p:nvPr/>
          </p:nvSpPr>
          <p:spPr>
            <a:xfrm>
              <a:off x="2298" y="1364"/>
              <a:ext cx="385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indent="0">
                <a:buFont typeface="Wingdings" panose="05000000000000000000" charset="0"/>
                <a:buNone/>
              </a:pPr>
              <a:r>
                <a:rPr lang="en-US" altLang="zh-CN" dirty="0">
                  <a:solidFill>
                    <a:srgbClr val="5B5E7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Doctype</a:t>
              </a:r>
              <a:endParaRPr lang="en-US" altLang="zh-CN" dirty="0">
                <a:solidFill>
                  <a:srgbClr val="5B5E77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4" name="组合 33"/>
            <p:cNvGrpSpPr/>
            <p:nvPr/>
          </p:nvGrpSpPr>
          <p:grpSpPr>
            <a:xfrm>
              <a:off x="1543" y="1360"/>
              <a:ext cx="651" cy="587"/>
              <a:chOff x="7541" y="3259"/>
              <a:chExt cx="1356" cy="1222"/>
            </a:xfrm>
          </p:grpSpPr>
          <p:grpSp>
            <p:nvGrpSpPr>
              <p:cNvPr id="33" name="组合 32"/>
              <p:cNvGrpSpPr/>
              <p:nvPr/>
            </p:nvGrpSpPr>
            <p:grpSpPr>
              <a:xfrm>
                <a:off x="7541" y="3259"/>
                <a:ext cx="1356" cy="1223"/>
                <a:chOff x="7541" y="3259"/>
                <a:chExt cx="1356" cy="1223"/>
              </a:xfrm>
            </p:grpSpPr>
            <p:grpSp>
              <p:nvGrpSpPr>
                <p:cNvPr id="25" name="组合 24"/>
                <p:cNvGrpSpPr/>
                <p:nvPr/>
              </p:nvGrpSpPr>
              <p:grpSpPr>
                <a:xfrm>
                  <a:off x="7541" y="3259"/>
                  <a:ext cx="1356" cy="1223"/>
                  <a:chOff x="3720691" y="2824413"/>
                  <a:chExt cx="1341120" cy="1209172"/>
                </a:xfrm>
              </p:grpSpPr>
              <p:sp>
                <p:nvSpPr>
                  <p:cNvPr id="26" name="Freeform 5"/>
                  <p:cNvSpPr/>
                  <p:nvPr/>
                </p:nvSpPr>
                <p:spPr bwMode="auto">
                  <a:xfrm rot="1855731">
                    <a:off x="3720691" y="2824413"/>
                    <a:ext cx="1341120" cy="1209172"/>
                  </a:xfrm>
                  <a:custGeom>
                    <a:avLst/>
                    <a:gdLst>
                      <a:gd name="T0" fmla="*/ 2151 w 2740"/>
                      <a:gd name="T1" fmla="*/ 2315 h 2446"/>
                      <a:gd name="T2" fmla="*/ 2055 w 2740"/>
                      <a:gd name="T3" fmla="*/ 2410 h 2446"/>
                      <a:gd name="T4" fmla="*/ 1918 w 2740"/>
                      <a:gd name="T5" fmla="*/ 2445 h 2446"/>
                      <a:gd name="T6" fmla="*/ 816 w 2740"/>
                      <a:gd name="T7" fmla="*/ 2445 h 2446"/>
                      <a:gd name="T8" fmla="*/ 685 w 2740"/>
                      <a:gd name="T9" fmla="*/ 2410 h 2446"/>
                      <a:gd name="T10" fmla="*/ 589 w 2740"/>
                      <a:gd name="T11" fmla="*/ 2314 h 2446"/>
                      <a:gd name="T12" fmla="*/ 36 w 2740"/>
                      <a:gd name="T13" fmla="*/ 1356 h 2446"/>
                      <a:gd name="T14" fmla="*/ 0 w 2740"/>
                      <a:gd name="T15" fmla="*/ 1223 h 2446"/>
                      <a:gd name="T16" fmla="*/ 36 w 2740"/>
                      <a:gd name="T17" fmla="*/ 1089 h 2446"/>
                      <a:gd name="T18" fmla="*/ 587 w 2740"/>
                      <a:gd name="T19" fmla="*/ 135 h 2446"/>
                      <a:gd name="T20" fmla="*/ 685 w 2740"/>
                      <a:gd name="T21" fmla="*/ 37 h 2446"/>
                      <a:gd name="T22" fmla="*/ 810 w 2740"/>
                      <a:gd name="T23" fmla="*/ 1 h 2446"/>
                      <a:gd name="T24" fmla="*/ 1916 w 2740"/>
                      <a:gd name="T25" fmla="*/ 1 h 2446"/>
                      <a:gd name="T26" fmla="*/ 2055 w 2740"/>
                      <a:gd name="T27" fmla="*/ 37 h 2446"/>
                      <a:gd name="T28" fmla="*/ 2151 w 2740"/>
                      <a:gd name="T29" fmla="*/ 132 h 2446"/>
                      <a:gd name="T30" fmla="*/ 2702 w 2740"/>
                      <a:gd name="T31" fmla="*/ 1086 h 2446"/>
                      <a:gd name="T32" fmla="*/ 2740 w 2740"/>
                      <a:gd name="T33" fmla="*/ 1223 h 2446"/>
                      <a:gd name="T34" fmla="*/ 2701 w 2740"/>
                      <a:gd name="T35" fmla="*/ 1361 h 2446"/>
                      <a:gd name="T36" fmla="*/ 2151 w 2740"/>
                      <a:gd name="T37" fmla="*/ 2315 h 24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2740" h="2446">
                        <a:moveTo>
                          <a:pt x="2151" y="2315"/>
                        </a:moveTo>
                        <a:cubicBezTo>
                          <a:pt x="2128" y="2353"/>
                          <a:pt x="2096" y="2386"/>
                          <a:pt x="2055" y="2410"/>
                        </a:cubicBezTo>
                        <a:cubicBezTo>
                          <a:pt x="2012" y="2435"/>
                          <a:pt x="1965" y="2446"/>
                          <a:pt x="1918" y="2445"/>
                        </a:cubicBezTo>
                        <a:lnTo>
                          <a:pt x="816" y="2445"/>
                        </a:lnTo>
                        <a:cubicBezTo>
                          <a:pt x="772" y="2445"/>
                          <a:pt x="726" y="2434"/>
                          <a:pt x="685" y="2410"/>
                        </a:cubicBezTo>
                        <a:cubicBezTo>
                          <a:pt x="644" y="2386"/>
                          <a:pt x="611" y="2353"/>
                          <a:pt x="589" y="2314"/>
                        </a:cubicBezTo>
                        <a:lnTo>
                          <a:pt x="36" y="1356"/>
                        </a:lnTo>
                        <a:cubicBezTo>
                          <a:pt x="13" y="1317"/>
                          <a:pt x="0" y="1272"/>
                          <a:pt x="0" y="1223"/>
                        </a:cubicBezTo>
                        <a:cubicBezTo>
                          <a:pt x="0" y="1174"/>
                          <a:pt x="13" y="1129"/>
                          <a:pt x="36" y="1089"/>
                        </a:cubicBezTo>
                        <a:lnTo>
                          <a:pt x="587" y="135"/>
                        </a:lnTo>
                        <a:cubicBezTo>
                          <a:pt x="610" y="96"/>
                          <a:pt x="643" y="61"/>
                          <a:pt x="685" y="37"/>
                        </a:cubicBezTo>
                        <a:cubicBezTo>
                          <a:pt x="724" y="14"/>
                          <a:pt x="767" y="2"/>
                          <a:pt x="810" y="1"/>
                        </a:cubicBezTo>
                        <a:lnTo>
                          <a:pt x="1916" y="1"/>
                        </a:lnTo>
                        <a:cubicBezTo>
                          <a:pt x="1963" y="0"/>
                          <a:pt x="2011" y="11"/>
                          <a:pt x="2055" y="37"/>
                        </a:cubicBezTo>
                        <a:cubicBezTo>
                          <a:pt x="2096" y="60"/>
                          <a:pt x="2129" y="93"/>
                          <a:pt x="2151" y="132"/>
                        </a:cubicBezTo>
                        <a:lnTo>
                          <a:pt x="2702" y="1086"/>
                        </a:lnTo>
                        <a:cubicBezTo>
                          <a:pt x="2726" y="1126"/>
                          <a:pt x="2740" y="1173"/>
                          <a:pt x="2740" y="1223"/>
                        </a:cubicBezTo>
                        <a:cubicBezTo>
                          <a:pt x="2740" y="1274"/>
                          <a:pt x="2726" y="1321"/>
                          <a:pt x="2701" y="1361"/>
                        </a:cubicBezTo>
                        <a:lnTo>
                          <a:pt x="2151" y="231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D3D3D3"/>
                      </a:gs>
                      <a:gs pos="100000">
                        <a:srgbClr val="F9F9F9"/>
                      </a:gs>
                    </a:gsLst>
                    <a:lin ang="16200000" scaled="0"/>
                  </a:gradFill>
                  <a:ln w="12700" cap="flat">
                    <a:noFill/>
                    <a:prstDash val="solid"/>
                    <a:miter lim="800000"/>
                  </a:ln>
                  <a:effectLst>
                    <a:outerShdw blurRad="190500" dist="1143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vert="horz" wrap="square" lIns="68562" tIns="34281" rIns="68562" bIns="34281" numCol="1" anchor="t" anchorCtr="0" compatLnSpc="1"/>
                  <a:lstStyle/>
                  <a:p>
                    <a:endParaRPr lang="zh-CN" altLang="en-US" sz="1350"/>
                  </a:p>
                </p:txBody>
              </p:sp>
              <p:sp>
                <p:nvSpPr>
                  <p:cNvPr id="27" name="Freeform 5"/>
                  <p:cNvSpPr/>
                  <p:nvPr/>
                </p:nvSpPr>
                <p:spPr bwMode="auto">
                  <a:xfrm rot="1855731">
                    <a:off x="3764581" y="2863367"/>
                    <a:ext cx="1264630" cy="1140208"/>
                  </a:xfrm>
                  <a:custGeom>
                    <a:avLst/>
                    <a:gdLst>
                      <a:gd name="T0" fmla="*/ 2151 w 2740"/>
                      <a:gd name="T1" fmla="*/ 2315 h 2446"/>
                      <a:gd name="T2" fmla="*/ 2055 w 2740"/>
                      <a:gd name="T3" fmla="*/ 2410 h 2446"/>
                      <a:gd name="T4" fmla="*/ 1918 w 2740"/>
                      <a:gd name="T5" fmla="*/ 2445 h 2446"/>
                      <a:gd name="T6" fmla="*/ 816 w 2740"/>
                      <a:gd name="T7" fmla="*/ 2445 h 2446"/>
                      <a:gd name="T8" fmla="*/ 685 w 2740"/>
                      <a:gd name="T9" fmla="*/ 2410 h 2446"/>
                      <a:gd name="T10" fmla="*/ 589 w 2740"/>
                      <a:gd name="T11" fmla="*/ 2314 h 2446"/>
                      <a:gd name="T12" fmla="*/ 36 w 2740"/>
                      <a:gd name="T13" fmla="*/ 1356 h 2446"/>
                      <a:gd name="T14" fmla="*/ 0 w 2740"/>
                      <a:gd name="T15" fmla="*/ 1223 h 2446"/>
                      <a:gd name="T16" fmla="*/ 36 w 2740"/>
                      <a:gd name="T17" fmla="*/ 1089 h 2446"/>
                      <a:gd name="T18" fmla="*/ 587 w 2740"/>
                      <a:gd name="T19" fmla="*/ 135 h 2446"/>
                      <a:gd name="T20" fmla="*/ 685 w 2740"/>
                      <a:gd name="T21" fmla="*/ 37 h 2446"/>
                      <a:gd name="T22" fmla="*/ 810 w 2740"/>
                      <a:gd name="T23" fmla="*/ 1 h 2446"/>
                      <a:gd name="T24" fmla="*/ 1916 w 2740"/>
                      <a:gd name="T25" fmla="*/ 1 h 2446"/>
                      <a:gd name="T26" fmla="*/ 2055 w 2740"/>
                      <a:gd name="T27" fmla="*/ 37 h 2446"/>
                      <a:gd name="T28" fmla="*/ 2151 w 2740"/>
                      <a:gd name="T29" fmla="*/ 132 h 2446"/>
                      <a:gd name="T30" fmla="*/ 2702 w 2740"/>
                      <a:gd name="T31" fmla="*/ 1086 h 2446"/>
                      <a:gd name="T32" fmla="*/ 2740 w 2740"/>
                      <a:gd name="T33" fmla="*/ 1223 h 2446"/>
                      <a:gd name="T34" fmla="*/ 2701 w 2740"/>
                      <a:gd name="T35" fmla="*/ 1361 h 2446"/>
                      <a:gd name="T36" fmla="*/ 2151 w 2740"/>
                      <a:gd name="T37" fmla="*/ 2315 h 24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2740" h="2446">
                        <a:moveTo>
                          <a:pt x="2151" y="2315"/>
                        </a:moveTo>
                        <a:cubicBezTo>
                          <a:pt x="2128" y="2353"/>
                          <a:pt x="2096" y="2386"/>
                          <a:pt x="2055" y="2410"/>
                        </a:cubicBezTo>
                        <a:cubicBezTo>
                          <a:pt x="2012" y="2435"/>
                          <a:pt x="1965" y="2446"/>
                          <a:pt x="1918" y="2445"/>
                        </a:cubicBezTo>
                        <a:lnTo>
                          <a:pt x="816" y="2445"/>
                        </a:lnTo>
                        <a:cubicBezTo>
                          <a:pt x="772" y="2445"/>
                          <a:pt x="726" y="2434"/>
                          <a:pt x="685" y="2410"/>
                        </a:cubicBezTo>
                        <a:cubicBezTo>
                          <a:pt x="644" y="2386"/>
                          <a:pt x="611" y="2353"/>
                          <a:pt x="589" y="2314"/>
                        </a:cubicBezTo>
                        <a:lnTo>
                          <a:pt x="36" y="1356"/>
                        </a:lnTo>
                        <a:cubicBezTo>
                          <a:pt x="13" y="1317"/>
                          <a:pt x="0" y="1272"/>
                          <a:pt x="0" y="1223"/>
                        </a:cubicBezTo>
                        <a:cubicBezTo>
                          <a:pt x="0" y="1174"/>
                          <a:pt x="13" y="1129"/>
                          <a:pt x="36" y="1089"/>
                        </a:cubicBezTo>
                        <a:lnTo>
                          <a:pt x="587" y="135"/>
                        </a:lnTo>
                        <a:cubicBezTo>
                          <a:pt x="610" y="96"/>
                          <a:pt x="643" y="61"/>
                          <a:pt x="685" y="37"/>
                        </a:cubicBezTo>
                        <a:cubicBezTo>
                          <a:pt x="724" y="14"/>
                          <a:pt x="767" y="2"/>
                          <a:pt x="810" y="1"/>
                        </a:cubicBezTo>
                        <a:lnTo>
                          <a:pt x="1916" y="1"/>
                        </a:lnTo>
                        <a:cubicBezTo>
                          <a:pt x="1963" y="0"/>
                          <a:pt x="2011" y="11"/>
                          <a:pt x="2055" y="37"/>
                        </a:cubicBezTo>
                        <a:cubicBezTo>
                          <a:pt x="2096" y="60"/>
                          <a:pt x="2129" y="93"/>
                          <a:pt x="2151" y="132"/>
                        </a:cubicBezTo>
                        <a:lnTo>
                          <a:pt x="2702" y="1086"/>
                        </a:lnTo>
                        <a:cubicBezTo>
                          <a:pt x="2726" y="1126"/>
                          <a:pt x="2740" y="1173"/>
                          <a:pt x="2740" y="1223"/>
                        </a:cubicBezTo>
                        <a:cubicBezTo>
                          <a:pt x="2740" y="1274"/>
                          <a:pt x="2726" y="1321"/>
                          <a:pt x="2701" y="1361"/>
                        </a:cubicBezTo>
                        <a:lnTo>
                          <a:pt x="2151" y="231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D3D3D3"/>
                      </a:gs>
                      <a:gs pos="100000">
                        <a:srgbClr val="F9F9F9"/>
                      </a:gs>
                    </a:gsLst>
                    <a:lin ang="21594000" scaled="0"/>
                  </a:gradFill>
                  <a:ln w="12700" cap="flat">
                    <a:noFill/>
                    <a:prstDash val="solid"/>
                    <a:miter lim="800000"/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vert="horz" wrap="square" lIns="68562" tIns="34281" rIns="68562" bIns="34281" numCol="1" anchor="t" anchorCtr="0" compatLnSpc="1"/>
                  <a:lstStyle/>
                  <a:p>
                    <a:endParaRPr lang="zh-CN" altLang="en-US" sz="1350"/>
                  </a:p>
                </p:txBody>
              </p:sp>
            </p:grpSp>
            <p:sp>
              <p:nvSpPr>
                <p:cNvPr id="28" name="Freeform 5"/>
                <p:cNvSpPr/>
                <p:nvPr/>
              </p:nvSpPr>
              <p:spPr bwMode="auto">
                <a:xfrm rot="1855731">
                  <a:off x="7634" y="3343"/>
                  <a:ext cx="1171" cy="1055"/>
                </a:xfrm>
                <a:custGeom>
                  <a:avLst/>
                  <a:gdLst>
                    <a:gd name="T0" fmla="*/ 2151 w 2740"/>
                    <a:gd name="T1" fmla="*/ 2315 h 2446"/>
                    <a:gd name="T2" fmla="*/ 2055 w 2740"/>
                    <a:gd name="T3" fmla="*/ 2410 h 2446"/>
                    <a:gd name="T4" fmla="*/ 1918 w 2740"/>
                    <a:gd name="T5" fmla="*/ 2445 h 2446"/>
                    <a:gd name="T6" fmla="*/ 816 w 2740"/>
                    <a:gd name="T7" fmla="*/ 2445 h 2446"/>
                    <a:gd name="T8" fmla="*/ 685 w 2740"/>
                    <a:gd name="T9" fmla="*/ 2410 h 2446"/>
                    <a:gd name="T10" fmla="*/ 589 w 2740"/>
                    <a:gd name="T11" fmla="*/ 2314 h 2446"/>
                    <a:gd name="T12" fmla="*/ 36 w 2740"/>
                    <a:gd name="T13" fmla="*/ 1356 h 2446"/>
                    <a:gd name="T14" fmla="*/ 0 w 2740"/>
                    <a:gd name="T15" fmla="*/ 1223 h 2446"/>
                    <a:gd name="T16" fmla="*/ 36 w 2740"/>
                    <a:gd name="T17" fmla="*/ 1089 h 2446"/>
                    <a:gd name="T18" fmla="*/ 587 w 2740"/>
                    <a:gd name="T19" fmla="*/ 135 h 2446"/>
                    <a:gd name="T20" fmla="*/ 685 w 2740"/>
                    <a:gd name="T21" fmla="*/ 37 h 2446"/>
                    <a:gd name="T22" fmla="*/ 810 w 2740"/>
                    <a:gd name="T23" fmla="*/ 1 h 2446"/>
                    <a:gd name="T24" fmla="*/ 1916 w 2740"/>
                    <a:gd name="T25" fmla="*/ 1 h 2446"/>
                    <a:gd name="T26" fmla="*/ 2055 w 2740"/>
                    <a:gd name="T27" fmla="*/ 37 h 2446"/>
                    <a:gd name="T28" fmla="*/ 2151 w 2740"/>
                    <a:gd name="T29" fmla="*/ 132 h 2446"/>
                    <a:gd name="T30" fmla="*/ 2702 w 2740"/>
                    <a:gd name="T31" fmla="*/ 1086 h 2446"/>
                    <a:gd name="T32" fmla="*/ 2740 w 2740"/>
                    <a:gd name="T33" fmla="*/ 1223 h 2446"/>
                    <a:gd name="T34" fmla="*/ 2701 w 2740"/>
                    <a:gd name="T35" fmla="*/ 1361 h 2446"/>
                    <a:gd name="T36" fmla="*/ 2151 w 2740"/>
                    <a:gd name="T37" fmla="*/ 2315 h 24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740" h="2446">
                      <a:moveTo>
                        <a:pt x="2151" y="2315"/>
                      </a:moveTo>
                      <a:cubicBezTo>
                        <a:pt x="2128" y="2353"/>
                        <a:pt x="2096" y="2386"/>
                        <a:pt x="2055" y="2410"/>
                      </a:cubicBezTo>
                      <a:cubicBezTo>
                        <a:pt x="2012" y="2435"/>
                        <a:pt x="1965" y="2446"/>
                        <a:pt x="1918" y="2445"/>
                      </a:cubicBezTo>
                      <a:lnTo>
                        <a:pt x="816" y="2445"/>
                      </a:lnTo>
                      <a:cubicBezTo>
                        <a:pt x="772" y="2445"/>
                        <a:pt x="726" y="2434"/>
                        <a:pt x="685" y="2410"/>
                      </a:cubicBezTo>
                      <a:cubicBezTo>
                        <a:pt x="644" y="2386"/>
                        <a:pt x="611" y="2353"/>
                        <a:pt x="589" y="2314"/>
                      </a:cubicBezTo>
                      <a:lnTo>
                        <a:pt x="36" y="1356"/>
                      </a:lnTo>
                      <a:cubicBezTo>
                        <a:pt x="13" y="1317"/>
                        <a:pt x="0" y="1272"/>
                        <a:pt x="0" y="1223"/>
                      </a:cubicBezTo>
                      <a:cubicBezTo>
                        <a:pt x="0" y="1174"/>
                        <a:pt x="13" y="1129"/>
                        <a:pt x="36" y="1089"/>
                      </a:cubicBezTo>
                      <a:lnTo>
                        <a:pt x="587" y="135"/>
                      </a:lnTo>
                      <a:cubicBezTo>
                        <a:pt x="610" y="96"/>
                        <a:pt x="643" y="61"/>
                        <a:pt x="685" y="37"/>
                      </a:cubicBezTo>
                      <a:cubicBezTo>
                        <a:pt x="724" y="14"/>
                        <a:pt x="767" y="2"/>
                        <a:pt x="810" y="1"/>
                      </a:cubicBezTo>
                      <a:lnTo>
                        <a:pt x="1916" y="1"/>
                      </a:lnTo>
                      <a:cubicBezTo>
                        <a:pt x="1963" y="0"/>
                        <a:pt x="2011" y="11"/>
                        <a:pt x="2055" y="37"/>
                      </a:cubicBezTo>
                      <a:cubicBezTo>
                        <a:pt x="2096" y="60"/>
                        <a:pt x="2129" y="93"/>
                        <a:pt x="2151" y="132"/>
                      </a:cubicBezTo>
                      <a:lnTo>
                        <a:pt x="2702" y="1086"/>
                      </a:lnTo>
                      <a:cubicBezTo>
                        <a:pt x="2726" y="1126"/>
                        <a:pt x="2740" y="1173"/>
                        <a:pt x="2740" y="1223"/>
                      </a:cubicBezTo>
                      <a:cubicBezTo>
                        <a:pt x="2740" y="1274"/>
                        <a:pt x="2726" y="1321"/>
                        <a:pt x="2701" y="1361"/>
                      </a:cubicBezTo>
                      <a:lnTo>
                        <a:pt x="2151" y="2315"/>
                      </a:lnTo>
                      <a:close/>
                    </a:path>
                  </a:pathLst>
                </a:custGeom>
                <a:noFill/>
                <a:ln w="9525" cap="flat">
                  <a:solidFill>
                    <a:srgbClr val="414455"/>
                  </a:solidFill>
                  <a:prstDash val="sysDash"/>
                  <a:miter lim="800000"/>
                </a:ln>
                <a:effectLst/>
              </p:spPr>
              <p:txBody>
                <a:bodyPr vert="horz" wrap="square" lIns="68562" tIns="34281" rIns="68562" bIns="34281" numCol="1" anchor="t" anchorCtr="0" compatLnSpc="1"/>
                <a:lstStyle/>
                <a:p>
                  <a:endParaRPr lang="zh-CN" altLang="en-US" sz="1350"/>
                </a:p>
              </p:txBody>
            </p:sp>
          </p:grpSp>
          <p:grpSp>
            <p:nvGrpSpPr>
              <p:cNvPr id="4" name="组合 3"/>
              <p:cNvGrpSpPr/>
              <p:nvPr/>
            </p:nvGrpSpPr>
            <p:grpSpPr>
              <a:xfrm>
                <a:off x="7921" y="3535"/>
                <a:ext cx="626" cy="627"/>
                <a:chOff x="11986" y="3265"/>
                <a:chExt cx="869" cy="870"/>
              </a:xfrm>
              <a:solidFill>
                <a:srgbClr val="414455"/>
              </a:solidFill>
            </p:grpSpPr>
            <p:sp>
              <p:nvSpPr>
                <p:cNvPr id="51" name="Freeform 51"/>
                <p:cNvSpPr/>
                <p:nvPr/>
              </p:nvSpPr>
              <p:spPr bwMode="auto">
                <a:xfrm>
                  <a:off x="12333" y="3618"/>
                  <a:ext cx="255" cy="255"/>
                </a:xfrm>
                <a:custGeom>
                  <a:avLst/>
                  <a:gdLst>
                    <a:gd name="T0" fmla="*/ 56 w 56"/>
                    <a:gd name="T1" fmla="*/ 18 h 56"/>
                    <a:gd name="T2" fmla="*/ 56 w 56"/>
                    <a:gd name="T3" fmla="*/ 17 h 56"/>
                    <a:gd name="T4" fmla="*/ 38 w 56"/>
                    <a:gd name="T5" fmla="*/ 0 h 56"/>
                    <a:gd name="T6" fmla="*/ 37 w 56"/>
                    <a:gd name="T7" fmla="*/ 0 h 56"/>
                    <a:gd name="T8" fmla="*/ 0 w 56"/>
                    <a:gd name="T9" fmla="*/ 37 h 56"/>
                    <a:gd name="T10" fmla="*/ 0 w 56"/>
                    <a:gd name="T11" fmla="*/ 38 h 56"/>
                    <a:gd name="T12" fmla="*/ 17 w 56"/>
                    <a:gd name="T13" fmla="*/ 55 h 56"/>
                    <a:gd name="T14" fmla="*/ 18 w 56"/>
                    <a:gd name="T15" fmla="*/ 56 h 56"/>
                    <a:gd name="T16" fmla="*/ 19 w 56"/>
                    <a:gd name="T17" fmla="*/ 55 h 56"/>
                    <a:gd name="T18" fmla="*/ 56 w 56"/>
                    <a:gd name="T19" fmla="*/ 19 h 56"/>
                    <a:gd name="T20" fmla="*/ 56 w 56"/>
                    <a:gd name="T21" fmla="*/ 18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56" h="56">
                      <a:moveTo>
                        <a:pt x="56" y="18"/>
                      </a:moveTo>
                      <a:cubicBezTo>
                        <a:pt x="56" y="18"/>
                        <a:pt x="56" y="17"/>
                        <a:pt x="56" y="17"/>
                      </a:cubicBezTo>
                      <a:cubicBezTo>
                        <a:pt x="38" y="0"/>
                        <a:pt x="38" y="0"/>
                        <a:pt x="38" y="0"/>
                      </a:cubicBezTo>
                      <a:cubicBezTo>
                        <a:pt x="38" y="0"/>
                        <a:pt x="37" y="0"/>
                        <a:pt x="37" y="0"/>
                      </a:cubicBezTo>
                      <a:cubicBezTo>
                        <a:pt x="0" y="37"/>
                        <a:pt x="0" y="37"/>
                        <a:pt x="0" y="37"/>
                      </a:cubicBezTo>
                      <a:cubicBezTo>
                        <a:pt x="0" y="37"/>
                        <a:pt x="0" y="38"/>
                        <a:pt x="0" y="38"/>
                      </a:cubicBezTo>
                      <a:cubicBezTo>
                        <a:pt x="17" y="55"/>
                        <a:pt x="17" y="55"/>
                        <a:pt x="17" y="55"/>
                      </a:cubicBezTo>
                      <a:cubicBezTo>
                        <a:pt x="18" y="56"/>
                        <a:pt x="18" y="56"/>
                        <a:pt x="18" y="56"/>
                      </a:cubicBezTo>
                      <a:cubicBezTo>
                        <a:pt x="18" y="56"/>
                        <a:pt x="19" y="56"/>
                        <a:pt x="19" y="55"/>
                      </a:cubicBezTo>
                      <a:cubicBezTo>
                        <a:pt x="56" y="19"/>
                        <a:pt x="56" y="19"/>
                        <a:pt x="56" y="19"/>
                      </a:cubicBezTo>
                      <a:cubicBezTo>
                        <a:pt x="56" y="19"/>
                        <a:pt x="56" y="18"/>
                        <a:pt x="56" y="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2" name="Freeform 52"/>
                <p:cNvSpPr/>
                <p:nvPr/>
              </p:nvSpPr>
              <p:spPr bwMode="auto">
                <a:xfrm>
                  <a:off x="11986" y="3265"/>
                  <a:ext cx="492" cy="498"/>
                </a:xfrm>
                <a:custGeom>
                  <a:avLst/>
                  <a:gdLst>
                    <a:gd name="T0" fmla="*/ 108 w 109"/>
                    <a:gd name="T1" fmla="*/ 68 h 110"/>
                    <a:gd name="T2" fmla="*/ 41 w 109"/>
                    <a:gd name="T3" fmla="*/ 1 h 110"/>
                    <a:gd name="T4" fmla="*/ 40 w 109"/>
                    <a:gd name="T5" fmla="*/ 1 h 110"/>
                    <a:gd name="T6" fmla="*/ 0 w 109"/>
                    <a:gd name="T7" fmla="*/ 41 h 110"/>
                    <a:gd name="T8" fmla="*/ 0 w 109"/>
                    <a:gd name="T9" fmla="*/ 41 h 110"/>
                    <a:gd name="T10" fmla="*/ 0 w 109"/>
                    <a:gd name="T11" fmla="*/ 42 h 110"/>
                    <a:gd name="T12" fmla="*/ 67 w 109"/>
                    <a:gd name="T13" fmla="*/ 109 h 110"/>
                    <a:gd name="T14" fmla="*/ 68 w 109"/>
                    <a:gd name="T15" fmla="*/ 110 h 110"/>
                    <a:gd name="T16" fmla="*/ 68 w 109"/>
                    <a:gd name="T17" fmla="*/ 109 h 110"/>
                    <a:gd name="T18" fmla="*/ 108 w 109"/>
                    <a:gd name="T19" fmla="*/ 69 h 110"/>
                    <a:gd name="T20" fmla="*/ 108 w 109"/>
                    <a:gd name="T21" fmla="*/ 68 h 1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09" h="110">
                      <a:moveTo>
                        <a:pt x="108" y="68"/>
                      </a:moveTo>
                      <a:cubicBezTo>
                        <a:pt x="41" y="1"/>
                        <a:pt x="41" y="1"/>
                        <a:pt x="41" y="1"/>
                      </a:cubicBezTo>
                      <a:cubicBezTo>
                        <a:pt x="41" y="0"/>
                        <a:pt x="40" y="0"/>
                        <a:pt x="40" y="1"/>
                      </a:cubicBezTo>
                      <a:cubicBezTo>
                        <a:pt x="0" y="41"/>
                        <a:pt x="0" y="41"/>
                        <a:pt x="0" y="41"/>
                      </a:cubicBezTo>
                      <a:cubicBezTo>
                        <a:pt x="0" y="41"/>
                        <a:pt x="0" y="41"/>
                        <a:pt x="0" y="41"/>
                      </a:cubicBezTo>
                      <a:cubicBezTo>
                        <a:pt x="0" y="42"/>
                        <a:pt x="0" y="42"/>
                        <a:pt x="0" y="42"/>
                      </a:cubicBezTo>
                      <a:cubicBezTo>
                        <a:pt x="67" y="109"/>
                        <a:pt x="67" y="109"/>
                        <a:pt x="67" y="109"/>
                      </a:cubicBezTo>
                      <a:cubicBezTo>
                        <a:pt x="67" y="109"/>
                        <a:pt x="67" y="110"/>
                        <a:pt x="68" y="110"/>
                      </a:cubicBezTo>
                      <a:cubicBezTo>
                        <a:pt x="68" y="110"/>
                        <a:pt x="68" y="109"/>
                        <a:pt x="68" y="109"/>
                      </a:cubicBezTo>
                      <a:cubicBezTo>
                        <a:pt x="108" y="69"/>
                        <a:pt x="108" y="69"/>
                        <a:pt x="108" y="69"/>
                      </a:cubicBezTo>
                      <a:cubicBezTo>
                        <a:pt x="109" y="69"/>
                        <a:pt x="109" y="68"/>
                        <a:pt x="108" y="6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3" name="Freeform 53"/>
                <p:cNvSpPr>
                  <a:spLocks noEditPoints="1"/>
                </p:cNvSpPr>
                <p:nvPr/>
              </p:nvSpPr>
              <p:spPr bwMode="auto">
                <a:xfrm>
                  <a:off x="12451" y="3735"/>
                  <a:ext cx="405" cy="400"/>
                </a:xfrm>
                <a:custGeom>
                  <a:avLst/>
                  <a:gdLst>
                    <a:gd name="T0" fmla="*/ 88 w 89"/>
                    <a:gd name="T1" fmla="*/ 81 h 88"/>
                    <a:gd name="T2" fmla="*/ 69 w 89"/>
                    <a:gd name="T3" fmla="*/ 25 h 88"/>
                    <a:gd name="T4" fmla="*/ 68 w 89"/>
                    <a:gd name="T5" fmla="*/ 24 h 88"/>
                    <a:gd name="T6" fmla="*/ 35 w 89"/>
                    <a:gd name="T7" fmla="*/ 0 h 88"/>
                    <a:gd name="T8" fmla="*/ 33 w 89"/>
                    <a:gd name="T9" fmla="*/ 0 h 88"/>
                    <a:gd name="T10" fmla="*/ 0 w 89"/>
                    <a:gd name="T11" fmla="*/ 33 h 88"/>
                    <a:gd name="T12" fmla="*/ 0 w 89"/>
                    <a:gd name="T13" fmla="*/ 35 h 88"/>
                    <a:gd name="T14" fmla="*/ 24 w 89"/>
                    <a:gd name="T15" fmla="*/ 68 h 88"/>
                    <a:gd name="T16" fmla="*/ 25 w 89"/>
                    <a:gd name="T17" fmla="*/ 69 h 88"/>
                    <a:gd name="T18" fmla="*/ 81 w 89"/>
                    <a:gd name="T19" fmla="*/ 88 h 88"/>
                    <a:gd name="T20" fmla="*/ 81 w 89"/>
                    <a:gd name="T21" fmla="*/ 88 h 88"/>
                    <a:gd name="T22" fmla="*/ 82 w 89"/>
                    <a:gd name="T23" fmla="*/ 88 h 88"/>
                    <a:gd name="T24" fmla="*/ 88 w 89"/>
                    <a:gd name="T25" fmla="*/ 82 h 88"/>
                    <a:gd name="T26" fmla="*/ 88 w 89"/>
                    <a:gd name="T27" fmla="*/ 81 h 88"/>
                    <a:gd name="T28" fmla="*/ 51 w 89"/>
                    <a:gd name="T29" fmla="*/ 51 h 88"/>
                    <a:gd name="T30" fmla="*/ 38 w 89"/>
                    <a:gd name="T31" fmla="*/ 51 h 88"/>
                    <a:gd name="T32" fmla="*/ 36 w 89"/>
                    <a:gd name="T33" fmla="*/ 44 h 88"/>
                    <a:gd name="T34" fmla="*/ 38 w 89"/>
                    <a:gd name="T35" fmla="*/ 38 h 88"/>
                    <a:gd name="T36" fmla="*/ 45 w 89"/>
                    <a:gd name="T37" fmla="*/ 35 h 88"/>
                    <a:gd name="T38" fmla="*/ 51 w 89"/>
                    <a:gd name="T39" fmla="*/ 38 h 88"/>
                    <a:gd name="T40" fmla="*/ 51 w 89"/>
                    <a:gd name="T41" fmla="*/ 51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89" h="88">
                      <a:moveTo>
                        <a:pt x="88" y="81"/>
                      </a:moveTo>
                      <a:cubicBezTo>
                        <a:pt x="88" y="80"/>
                        <a:pt x="74" y="64"/>
                        <a:pt x="69" y="25"/>
                      </a:cubicBezTo>
                      <a:cubicBezTo>
                        <a:pt x="69" y="24"/>
                        <a:pt x="69" y="24"/>
                        <a:pt x="68" y="24"/>
                      </a:cubicBezTo>
                      <a:cubicBezTo>
                        <a:pt x="68" y="24"/>
                        <a:pt x="55" y="20"/>
                        <a:pt x="35" y="0"/>
                      </a:cubicBezTo>
                      <a:cubicBezTo>
                        <a:pt x="34" y="0"/>
                        <a:pt x="34" y="0"/>
                        <a:pt x="33" y="0"/>
                      </a:cubicBezTo>
                      <a:cubicBezTo>
                        <a:pt x="0" y="33"/>
                        <a:pt x="0" y="33"/>
                        <a:pt x="0" y="33"/>
                      </a:cubicBezTo>
                      <a:cubicBezTo>
                        <a:pt x="0" y="34"/>
                        <a:pt x="0" y="34"/>
                        <a:pt x="0" y="35"/>
                      </a:cubicBezTo>
                      <a:cubicBezTo>
                        <a:pt x="21" y="55"/>
                        <a:pt x="24" y="68"/>
                        <a:pt x="24" y="68"/>
                      </a:cubicBezTo>
                      <a:cubicBezTo>
                        <a:pt x="24" y="68"/>
                        <a:pt x="24" y="69"/>
                        <a:pt x="25" y="69"/>
                      </a:cubicBezTo>
                      <a:cubicBezTo>
                        <a:pt x="64" y="74"/>
                        <a:pt x="81" y="88"/>
                        <a:pt x="81" y="88"/>
                      </a:cubicBezTo>
                      <a:cubicBezTo>
                        <a:pt x="81" y="88"/>
                        <a:pt x="81" y="88"/>
                        <a:pt x="81" y="88"/>
                      </a:cubicBezTo>
                      <a:cubicBezTo>
                        <a:pt x="82" y="88"/>
                        <a:pt x="82" y="88"/>
                        <a:pt x="82" y="88"/>
                      </a:cubicBezTo>
                      <a:cubicBezTo>
                        <a:pt x="88" y="82"/>
                        <a:pt x="88" y="82"/>
                        <a:pt x="88" y="82"/>
                      </a:cubicBezTo>
                      <a:cubicBezTo>
                        <a:pt x="89" y="82"/>
                        <a:pt x="89" y="81"/>
                        <a:pt x="88" y="81"/>
                      </a:cubicBezTo>
                      <a:close/>
                      <a:moveTo>
                        <a:pt x="51" y="51"/>
                      </a:moveTo>
                      <a:cubicBezTo>
                        <a:pt x="48" y="54"/>
                        <a:pt x="42" y="54"/>
                        <a:pt x="38" y="51"/>
                      </a:cubicBezTo>
                      <a:cubicBezTo>
                        <a:pt x="37" y="49"/>
                        <a:pt x="36" y="47"/>
                        <a:pt x="36" y="44"/>
                      </a:cubicBezTo>
                      <a:cubicBezTo>
                        <a:pt x="36" y="42"/>
                        <a:pt x="37" y="40"/>
                        <a:pt x="38" y="38"/>
                      </a:cubicBezTo>
                      <a:cubicBezTo>
                        <a:pt x="40" y="36"/>
                        <a:pt x="42" y="35"/>
                        <a:pt x="45" y="35"/>
                      </a:cubicBezTo>
                      <a:cubicBezTo>
                        <a:pt x="47" y="35"/>
                        <a:pt x="49" y="36"/>
                        <a:pt x="51" y="38"/>
                      </a:cubicBezTo>
                      <a:cubicBezTo>
                        <a:pt x="54" y="42"/>
                        <a:pt x="54" y="47"/>
                        <a:pt x="51" y="5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32" name="文本框 31"/>
          <p:cNvSpPr txBox="1"/>
          <p:nvPr/>
        </p:nvSpPr>
        <p:spPr>
          <a:xfrm>
            <a:off x="981333" y="1556158"/>
            <a:ext cx="6254963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标准模式、怪异模式</a:t>
            </a:r>
            <a:endParaRPr lang="en-US" altLang="zh-CN" dirty="0"/>
          </a:p>
          <a:p>
            <a:r>
              <a:rPr lang="zh-CN" altLang="en-US" sz="1400" dirty="0"/>
              <a:t>验证：</a:t>
            </a:r>
            <a:endParaRPr lang="en-US" altLang="zh-CN" sz="1400" dirty="0"/>
          </a:p>
          <a:p>
            <a:r>
              <a:rPr lang="en-US" altLang="zh-CN" sz="1400" dirty="0" err="1"/>
              <a:t>document.compatMode</a:t>
            </a:r>
            <a:endParaRPr lang="en-US" altLang="zh-CN" sz="1400" dirty="0"/>
          </a:p>
          <a:p>
            <a:r>
              <a:rPr lang="en-US" altLang="zh-CN" sz="1400" dirty="0" err="1"/>
              <a:t>BackCompat</a:t>
            </a:r>
            <a:r>
              <a:rPr lang="en-US" altLang="zh-CN" sz="1400" dirty="0"/>
              <a:t> </a:t>
            </a:r>
            <a:r>
              <a:rPr lang="en-US" altLang="zh-CN" sz="1400" dirty="0">
                <a:sym typeface="Wingdings" panose="05000000000000000000" pitchFamily="2" charset="2"/>
              </a:rPr>
              <a:t></a:t>
            </a:r>
            <a:r>
              <a:rPr lang="zh-CN" altLang="en-US" sz="1400" dirty="0"/>
              <a:t>表示怪异模式</a:t>
            </a:r>
            <a:endParaRPr lang="zh-CN" altLang="en-US" sz="1400" dirty="0"/>
          </a:p>
          <a:p>
            <a:r>
              <a:rPr lang="en-US" altLang="zh-CN" sz="1400" dirty="0"/>
              <a:t>CSS1Compat </a:t>
            </a:r>
            <a:r>
              <a:rPr lang="en-US" altLang="zh-CN" sz="1400" dirty="0">
                <a:sym typeface="Wingdings" panose="05000000000000000000" pitchFamily="2" charset="2"/>
              </a:rPr>
              <a:t></a:t>
            </a:r>
            <a:r>
              <a:rPr lang="zh-CN" altLang="en-US" sz="1400" dirty="0"/>
              <a:t>表示标准模式</a:t>
            </a:r>
            <a:endParaRPr lang="zh-CN" altLang="en-US" sz="1400" dirty="0"/>
          </a:p>
          <a:p>
            <a:endParaRPr lang="en-US" altLang="zh-CN" sz="1400" dirty="0"/>
          </a:p>
          <a:p>
            <a:r>
              <a:rPr lang="zh-CN" altLang="en-US" sz="1400" dirty="0"/>
              <a:t>区别：</a:t>
            </a:r>
            <a:endParaRPr lang="en-US" altLang="zh-CN" sz="1400" dirty="0"/>
          </a:p>
          <a:p>
            <a:pPr marL="342900" indent="-342900">
              <a:buFont typeface="+mj-ea"/>
              <a:buAutoNum type="circleNumDbPlain"/>
            </a:pPr>
            <a:r>
              <a:rPr lang="zh-CN" altLang="en-US" sz="1400" dirty="0"/>
              <a:t>标准盒模型和</a:t>
            </a:r>
            <a:r>
              <a:rPr lang="en-US" altLang="zh-CN" sz="1400" dirty="0"/>
              <a:t>ie6</a:t>
            </a:r>
            <a:r>
              <a:rPr lang="zh-CN" altLang="en-US" sz="1400" dirty="0"/>
              <a:t>混杂模式盒模型</a:t>
            </a:r>
            <a:endParaRPr lang="zh-CN" altLang="en-US" sz="1400" dirty="0"/>
          </a:p>
          <a:p>
            <a:pPr marL="342900" indent="-342900">
              <a:buFont typeface="+mj-ea"/>
              <a:buAutoNum type="circleNumDbPlain"/>
            </a:pPr>
            <a:r>
              <a:rPr lang="en-US" altLang="zh-CN" sz="1400" dirty="0"/>
              <a:t>table</a:t>
            </a:r>
            <a:r>
              <a:rPr lang="zh-CN" altLang="en-US" sz="1400" dirty="0"/>
              <a:t>字体在标准模式下继承</a:t>
            </a:r>
            <a:r>
              <a:rPr lang="en-US" altLang="zh-CN" sz="1400" dirty="0"/>
              <a:t>body, </a:t>
            </a:r>
            <a:r>
              <a:rPr lang="zh-CN" altLang="en-US" sz="1400" dirty="0"/>
              <a:t>怪异模式不继承</a:t>
            </a:r>
            <a:r>
              <a:rPr lang="en-US" altLang="zh-CN" sz="1400" dirty="0"/>
              <a:t>body</a:t>
            </a:r>
            <a:endParaRPr lang="en-US" altLang="zh-CN" sz="1400" dirty="0"/>
          </a:p>
          <a:p>
            <a:pPr marL="342900" indent="-342900">
              <a:buFont typeface="+mj-ea"/>
              <a:buAutoNum type="circleNumDbPlain"/>
            </a:pPr>
            <a:r>
              <a:rPr lang="en-US" altLang="zh-CN" sz="1400" dirty="0"/>
              <a:t>ie6</a:t>
            </a:r>
            <a:r>
              <a:rPr lang="zh-CN" altLang="en-US" sz="1400" dirty="0"/>
              <a:t>以下版本中可以给</a:t>
            </a:r>
            <a:r>
              <a:rPr lang="en-US" altLang="zh-CN" sz="1400" dirty="0"/>
              <a:t>span</a:t>
            </a:r>
            <a:r>
              <a:rPr lang="zh-CN" altLang="en-US" sz="1400" dirty="0"/>
              <a:t>等行级元素这是宽高</a:t>
            </a:r>
            <a:endParaRPr lang="zh-CN" altLang="en-US" sz="1400" dirty="0"/>
          </a:p>
          <a:p>
            <a:pPr marL="342900" indent="-342900">
              <a:buFont typeface="+mj-ea"/>
              <a:buAutoNum type="circleNumDbPlain"/>
            </a:pPr>
            <a:r>
              <a:rPr lang="zh-CN" altLang="en-US" sz="1400" dirty="0"/>
              <a:t>即使父级没有高度，也可以这是百分比高度</a:t>
            </a:r>
            <a:endParaRPr lang="zh-CN" altLang="en-US" sz="1400" dirty="0"/>
          </a:p>
          <a:p>
            <a:pPr marL="342900" indent="-342900">
              <a:buFont typeface="+mj-ea"/>
              <a:buAutoNum type="circleNumDbPlain"/>
            </a:pPr>
            <a:r>
              <a:rPr lang="en-US" altLang="zh-CN" sz="1400" dirty="0"/>
              <a:t>ie6</a:t>
            </a:r>
            <a:r>
              <a:rPr lang="zh-CN" altLang="en-US" sz="1400" dirty="0"/>
              <a:t>以下</a:t>
            </a:r>
            <a:r>
              <a:rPr lang="en-US" altLang="zh-CN" sz="1400" dirty="0"/>
              <a:t>margin: 0 auto</a:t>
            </a:r>
            <a:r>
              <a:rPr lang="zh-CN" altLang="en-US" sz="1400" dirty="0"/>
              <a:t>不能左右居中</a:t>
            </a:r>
            <a:endParaRPr lang="zh-CN" altLang="en-US" sz="1400" dirty="0"/>
          </a:p>
          <a:p>
            <a:pPr marL="342900" indent="-342900">
              <a:buFont typeface="+mj-ea"/>
              <a:buAutoNum type="circleNumDbPlain"/>
            </a:pPr>
            <a:r>
              <a:rPr lang="en-US" altLang="zh-CN" sz="1400" dirty="0"/>
              <a:t>ie6</a:t>
            </a:r>
            <a:r>
              <a:rPr lang="zh-CN" altLang="en-US" sz="1400" dirty="0"/>
              <a:t>以下图片的</a:t>
            </a:r>
            <a:r>
              <a:rPr lang="en-US" altLang="zh-CN" sz="1400" dirty="0"/>
              <a:t>padding</a:t>
            </a:r>
            <a:r>
              <a:rPr lang="zh-CN" altLang="en-US" sz="1400" dirty="0"/>
              <a:t>失效</a:t>
            </a:r>
            <a:endParaRPr lang="zh-CN" altLang="en-US" sz="1400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文本框 9"/>
          <p:cNvSpPr txBox="1"/>
          <p:nvPr/>
        </p:nvSpPr>
        <p:spPr>
          <a:xfrm>
            <a:off x="1007970" y="231626"/>
            <a:ext cx="1403790" cy="259671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/>
            <a:r>
              <a:rPr lang="zh-CN" altLang="en-US" sz="135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文件操作</a:t>
            </a:r>
            <a:endParaRPr lang="zh-CN" altLang="en-US" sz="1350" dirty="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4" name="直接连接符 123"/>
          <p:cNvCxnSpPr/>
          <p:nvPr/>
        </p:nvCxnSpPr>
        <p:spPr>
          <a:xfrm>
            <a:off x="1006366" y="501586"/>
            <a:ext cx="7291077" cy="0"/>
          </a:xfrm>
          <a:prstGeom prst="line">
            <a:avLst/>
          </a:prstGeom>
          <a:ln>
            <a:solidFill>
              <a:srgbClr val="41445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5" name="组合 124"/>
          <p:cNvGrpSpPr/>
          <p:nvPr/>
        </p:nvGrpSpPr>
        <p:grpSpPr>
          <a:xfrm>
            <a:off x="8427406" y="345603"/>
            <a:ext cx="193989" cy="174903"/>
            <a:chOff x="3720691" y="2824413"/>
            <a:chExt cx="1341120" cy="1209172"/>
          </a:xfrm>
        </p:grpSpPr>
        <p:sp>
          <p:nvSpPr>
            <p:cNvPr id="126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  <p:sp>
          <p:nvSpPr>
            <p:cNvPr id="127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</p:grpSp>
      <p:grpSp>
        <p:nvGrpSpPr>
          <p:cNvPr id="65" name="组合 64"/>
          <p:cNvGrpSpPr/>
          <p:nvPr/>
        </p:nvGrpSpPr>
        <p:grpSpPr>
          <a:xfrm>
            <a:off x="414620" y="142563"/>
            <a:ext cx="502789" cy="453321"/>
            <a:chOff x="5424755" y="1340768"/>
            <a:chExt cx="670560" cy="604586"/>
          </a:xfrm>
        </p:grpSpPr>
        <p:grpSp>
          <p:nvGrpSpPr>
            <p:cNvPr id="66" name="组合 65"/>
            <p:cNvGrpSpPr/>
            <p:nvPr/>
          </p:nvGrpSpPr>
          <p:grpSpPr>
            <a:xfrm>
              <a:off x="5424755" y="1340768"/>
              <a:ext cx="670560" cy="604586"/>
              <a:chOff x="3720691" y="2824413"/>
              <a:chExt cx="1341120" cy="1209172"/>
            </a:xfrm>
          </p:grpSpPr>
          <p:sp>
            <p:nvSpPr>
              <p:cNvPr id="69" name="Freeform 5"/>
              <p:cNvSpPr/>
              <p:nvPr/>
            </p:nvSpPr>
            <p:spPr bwMode="auto">
              <a:xfrm rot="1855731">
                <a:off x="3720691" y="2824413"/>
                <a:ext cx="1341120" cy="1209172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16200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190500" dist="1143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73" name="Freeform 5"/>
              <p:cNvSpPr/>
              <p:nvPr/>
            </p:nvSpPr>
            <p:spPr bwMode="auto">
              <a:xfrm rot="1855731">
                <a:off x="3764581" y="2863367"/>
                <a:ext cx="1264630" cy="1140208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21594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</p:grpSp>
        <p:sp>
          <p:nvSpPr>
            <p:cNvPr id="67" name="Freeform 5"/>
            <p:cNvSpPr/>
            <p:nvPr/>
          </p:nvSpPr>
          <p:spPr bwMode="auto">
            <a:xfrm rot="1855731">
              <a:off x="5470180" y="1383052"/>
              <a:ext cx="576760" cy="52001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noFill/>
            <a:ln w="9525" cap="flat">
              <a:solidFill>
                <a:srgbClr val="414455"/>
              </a:solidFill>
              <a:prstDash val="sysDash"/>
              <a:miter lim="800000"/>
            </a:ln>
            <a:effectLst/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</p:grpSp>
      <p:pic>
        <p:nvPicPr>
          <p:cNvPr id="2" name="图片 1" descr="00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0535" y="179070"/>
            <a:ext cx="388620" cy="400050"/>
          </a:xfrm>
          <a:prstGeom prst="rect">
            <a:avLst/>
          </a:prstGeom>
        </p:spPr>
      </p:pic>
      <p:grpSp>
        <p:nvGrpSpPr>
          <p:cNvPr id="35" name="组合 34"/>
          <p:cNvGrpSpPr/>
          <p:nvPr/>
        </p:nvGrpSpPr>
        <p:grpSpPr>
          <a:xfrm>
            <a:off x="979805" y="862965"/>
            <a:ext cx="3303905" cy="372745"/>
            <a:chOff x="1543" y="1359"/>
            <a:chExt cx="5203" cy="587"/>
          </a:xfrm>
        </p:grpSpPr>
        <p:sp>
          <p:nvSpPr>
            <p:cNvPr id="3" name="文本框 2"/>
            <p:cNvSpPr txBox="1"/>
            <p:nvPr/>
          </p:nvSpPr>
          <p:spPr>
            <a:xfrm>
              <a:off x="2298" y="1364"/>
              <a:ext cx="4448" cy="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fileList</a:t>
              </a: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and file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4" name="组合 33"/>
            <p:cNvGrpSpPr/>
            <p:nvPr/>
          </p:nvGrpSpPr>
          <p:grpSpPr>
            <a:xfrm>
              <a:off x="1543" y="1359"/>
              <a:ext cx="651" cy="587"/>
              <a:chOff x="7541" y="3259"/>
              <a:chExt cx="1356" cy="1223"/>
            </a:xfrm>
          </p:grpSpPr>
          <p:grpSp>
            <p:nvGrpSpPr>
              <p:cNvPr id="33" name="组合 32"/>
              <p:cNvGrpSpPr/>
              <p:nvPr/>
            </p:nvGrpSpPr>
            <p:grpSpPr>
              <a:xfrm>
                <a:off x="7541" y="3259"/>
                <a:ext cx="1356" cy="1223"/>
                <a:chOff x="7541" y="3259"/>
                <a:chExt cx="1356" cy="1223"/>
              </a:xfrm>
            </p:grpSpPr>
            <p:grpSp>
              <p:nvGrpSpPr>
                <p:cNvPr id="25" name="组合 24"/>
                <p:cNvGrpSpPr/>
                <p:nvPr/>
              </p:nvGrpSpPr>
              <p:grpSpPr>
                <a:xfrm>
                  <a:off x="7541" y="3259"/>
                  <a:ext cx="1356" cy="1223"/>
                  <a:chOff x="3720691" y="2824413"/>
                  <a:chExt cx="1341120" cy="1209172"/>
                </a:xfrm>
              </p:grpSpPr>
              <p:sp>
                <p:nvSpPr>
                  <p:cNvPr id="26" name="Freeform 5"/>
                  <p:cNvSpPr/>
                  <p:nvPr/>
                </p:nvSpPr>
                <p:spPr bwMode="auto">
                  <a:xfrm rot="1855731">
                    <a:off x="3720691" y="2824413"/>
                    <a:ext cx="1341120" cy="1209172"/>
                  </a:xfrm>
                  <a:custGeom>
                    <a:avLst/>
                    <a:gdLst>
                      <a:gd name="T0" fmla="*/ 2151 w 2740"/>
                      <a:gd name="T1" fmla="*/ 2315 h 2446"/>
                      <a:gd name="T2" fmla="*/ 2055 w 2740"/>
                      <a:gd name="T3" fmla="*/ 2410 h 2446"/>
                      <a:gd name="T4" fmla="*/ 1918 w 2740"/>
                      <a:gd name="T5" fmla="*/ 2445 h 2446"/>
                      <a:gd name="T6" fmla="*/ 816 w 2740"/>
                      <a:gd name="T7" fmla="*/ 2445 h 2446"/>
                      <a:gd name="T8" fmla="*/ 685 w 2740"/>
                      <a:gd name="T9" fmla="*/ 2410 h 2446"/>
                      <a:gd name="T10" fmla="*/ 589 w 2740"/>
                      <a:gd name="T11" fmla="*/ 2314 h 2446"/>
                      <a:gd name="T12" fmla="*/ 36 w 2740"/>
                      <a:gd name="T13" fmla="*/ 1356 h 2446"/>
                      <a:gd name="T14" fmla="*/ 0 w 2740"/>
                      <a:gd name="T15" fmla="*/ 1223 h 2446"/>
                      <a:gd name="T16" fmla="*/ 36 w 2740"/>
                      <a:gd name="T17" fmla="*/ 1089 h 2446"/>
                      <a:gd name="T18" fmla="*/ 587 w 2740"/>
                      <a:gd name="T19" fmla="*/ 135 h 2446"/>
                      <a:gd name="T20" fmla="*/ 685 w 2740"/>
                      <a:gd name="T21" fmla="*/ 37 h 2446"/>
                      <a:gd name="T22" fmla="*/ 810 w 2740"/>
                      <a:gd name="T23" fmla="*/ 1 h 2446"/>
                      <a:gd name="T24" fmla="*/ 1916 w 2740"/>
                      <a:gd name="T25" fmla="*/ 1 h 2446"/>
                      <a:gd name="T26" fmla="*/ 2055 w 2740"/>
                      <a:gd name="T27" fmla="*/ 37 h 2446"/>
                      <a:gd name="T28" fmla="*/ 2151 w 2740"/>
                      <a:gd name="T29" fmla="*/ 132 h 2446"/>
                      <a:gd name="T30" fmla="*/ 2702 w 2740"/>
                      <a:gd name="T31" fmla="*/ 1086 h 2446"/>
                      <a:gd name="T32" fmla="*/ 2740 w 2740"/>
                      <a:gd name="T33" fmla="*/ 1223 h 2446"/>
                      <a:gd name="T34" fmla="*/ 2701 w 2740"/>
                      <a:gd name="T35" fmla="*/ 1361 h 2446"/>
                      <a:gd name="T36" fmla="*/ 2151 w 2740"/>
                      <a:gd name="T37" fmla="*/ 2315 h 24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2740" h="2446">
                        <a:moveTo>
                          <a:pt x="2151" y="2315"/>
                        </a:moveTo>
                        <a:cubicBezTo>
                          <a:pt x="2128" y="2353"/>
                          <a:pt x="2096" y="2386"/>
                          <a:pt x="2055" y="2410"/>
                        </a:cubicBezTo>
                        <a:cubicBezTo>
                          <a:pt x="2012" y="2435"/>
                          <a:pt x="1965" y="2446"/>
                          <a:pt x="1918" y="2445"/>
                        </a:cubicBezTo>
                        <a:lnTo>
                          <a:pt x="816" y="2445"/>
                        </a:lnTo>
                        <a:cubicBezTo>
                          <a:pt x="772" y="2445"/>
                          <a:pt x="726" y="2434"/>
                          <a:pt x="685" y="2410"/>
                        </a:cubicBezTo>
                        <a:cubicBezTo>
                          <a:pt x="644" y="2386"/>
                          <a:pt x="611" y="2353"/>
                          <a:pt x="589" y="2314"/>
                        </a:cubicBezTo>
                        <a:lnTo>
                          <a:pt x="36" y="1356"/>
                        </a:lnTo>
                        <a:cubicBezTo>
                          <a:pt x="13" y="1317"/>
                          <a:pt x="0" y="1272"/>
                          <a:pt x="0" y="1223"/>
                        </a:cubicBezTo>
                        <a:cubicBezTo>
                          <a:pt x="0" y="1174"/>
                          <a:pt x="13" y="1129"/>
                          <a:pt x="36" y="1089"/>
                        </a:cubicBezTo>
                        <a:lnTo>
                          <a:pt x="587" y="135"/>
                        </a:lnTo>
                        <a:cubicBezTo>
                          <a:pt x="610" y="96"/>
                          <a:pt x="643" y="61"/>
                          <a:pt x="685" y="37"/>
                        </a:cubicBezTo>
                        <a:cubicBezTo>
                          <a:pt x="724" y="14"/>
                          <a:pt x="767" y="2"/>
                          <a:pt x="810" y="1"/>
                        </a:cubicBezTo>
                        <a:lnTo>
                          <a:pt x="1916" y="1"/>
                        </a:lnTo>
                        <a:cubicBezTo>
                          <a:pt x="1963" y="0"/>
                          <a:pt x="2011" y="11"/>
                          <a:pt x="2055" y="37"/>
                        </a:cubicBezTo>
                        <a:cubicBezTo>
                          <a:pt x="2096" y="60"/>
                          <a:pt x="2129" y="93"/>
                          <a:pt x="2151" y="132"/>
                        </a:cubicBezTo>
                        <a:lnTo>
                          <a:pt x="2702" y="1086"/>
                        </a:lnTo>
                        <a:cubicBezTo>
                          <a:pt x="2726" y="1126"/>
                          <a:pt x="2740" y="1173"/>
                          <a:pt x="2740" y="1223"/>
                        </a:cubicBezTo>
                        <a:cubicBezTo>
                          <a:pt x="2740" y="1274"/>
                          <a:pt x="2726" y="1321"/>
                          <a:pt x="2701" y="1361"/>
                        </a:cubicBezTo>
                        <a:lnTo>
                          <a:pt x="2151" y="231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D3D3D3"/>
                      </a:gs>
                      <a:gs pos="100000">
                        <a:srgbClr val="F9F9F9"/>
                      </a:gs>
                    </a:gsLst>
                    <a:lin ang="16200000" scaled="0"/>
                  </a:gradFill>
                  <a:ln w="12700" cap="flat">
                    <a:noFill/>
                    <a:prstDash val="solid"/>
                    <a:miter lim="800000"/>
                  </a:ln>
                  <a:effectLst>
                    <a:outerShdw blurRad="190500" dist="1143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vert="horz" wrap="square" lIns="68562" tIns="34281" rIns="68562" bIns="34281" numCol="1" anchor="t" anchorCtr="0" compatLnSpc="1"/>
                  <a:lstStyle/>
                  <a:p>
                    <a:endParaRPr lang="zh-CN" altLang="en-US" sz="1350"/>
                  </a:p>
                </p:txBody>
              </p:sp>
              <p:sp>
                <p:nvSpPr>
                  <p:cNvPr id="27" name="Freeform 5"/>
                  <p:cNvSpPr/>
                  <p:nvPr/>
                </p:nvSpPr>
                <p:spPr bwMode="auto">
                  <a:xfrm rot="1855731">
                    <a:off x="3764587" y="2864004"/>
                    <a:ext cx="1264630" cy="1140206"/>
                  </a:xfrm>
                  <a:custGeom>
                    <a:avLst/>
                    <a:gdLst>
                      <a:gd name="T0" fmla="*/ 2151 w 2740"/>
                      <a:gd name="T1" fmla="*/ 2315 h 2446"/>
                      <a:gd name="T2" fmla="*/ 2055 w 2740"/>
                      <a:gd name="T3" fmla="*/ 2410 h 2446"/>
                      <a:gd name="T4" fmla="*/ 1918 w 2740"/>
                      <a:gd name="T5" fmla="*/ 2445 h 2446"/>
                      <a:gd name="T6" fmla="*/ 816 w 2740"/>
                      <a:gd name="T7" fmla="*/ 2445 h 2446"/>
                      <a:gd name="T8" fmla="*/ 685 w 2740"/>
                      <a:gd name="T9" fmla="*/ 2410 h 2446"/>
                      <a:gd name="T10" fmla="*/ 589 w 2740"/>
                      <a:gd name="T11" fmla="*/ 2314 h 2446"/>
                      <a:gd name="T12" fmla="*/ 36 w 2740"/>
                      <a:gd name="T13" fmla="*/ 1356 h 2446"/>
                      <a:gd name="T14" fmla="*/ 0 w 2740"/>
                      <a:gd name="T15" fmla="*/ 1223 h 2446"/>
                      <a:gd name="T16" fmla="*/ 36 w 2740"/>
                      <a:gd name="T17" fmla="*/ 1089 h 2446"/>
                      <a:gd name="T18" fmla="*/ 587 w 2740"/>
                      <a:gd name="T19" fmla="*/ 135 h 2446"/>
                      <a:gd name="T20" fmla="*/ 685 w 2740"/>
                      <a:gd name="T21" fmla="*/ 37 h 2446"/>
                      <a:gd name="T22" fmla="*/ 810 w 2740"/>
                      <a:gd name="T23" fmla="*/ 1 h 2446"/>
                      <a:gd name="T24" fmla="*/ 1916 w 2740"/>
                      <a:gd name="T25" fmla="*/ 1 h 2446"/>
                      <a:gd name="T26" fmla="*/ 2055 w 2740"/>
                      <a:gd name="T27" fmla="*/ 37 h 2446"/>
                      <a:gd name="T28" fmla="*/ 2151 w 2740"/>
                      <a:gd name="T29" fmla="*/ 132 h 2446"/>
                      <a:gd name="T30" fmla="*/ 2702 w 2740"/>
                      <a:gd name="T31" fmla="*/ 1086 h 2446"/>
                      <a:gd name="T32" fmla="*/ 2740 w 2740"/>
                      <a:gd name="T33" fmla="*/ 1223 h 2446"/>
                      <a:gd name="T34" fmla="*/ 2701 w 2740"/>
                      <a:gd name="T35" fmla="*/ 1361 h 2446"/>
                      <a:gd name="T36" fmla="*/ 2151 w 2740"/>
                      <a:gd name="T37" fmla="*/ 2315 h 24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2740" h="2446">
                        <a:moveTo>
                          <a:pt x="2151" y="2315"/>
                        </a:moveTo>
                        <a:cubicBezTo>
                          <a:pt x="2128" y="2353"/>
                          <a:pt x="2096" y="2386"/>
                          <a:pt x="2055" y="2410"/>
                        </a:cubicBezTo>
                        <a:cubicBezTo>
                          <a:pt x="2012" y="2435"/>
                          <a:pt x="1965" y="2446"/>
                          <a:pt x="1918" y="2445"/>
                        </a:cubicBezTo>
                        <a:lnTo>
                          <a:pt x="816" y="2445"/>
                        </a:lnTo>
                        <a:cubicBezTo>
                          <a:pt x="772" y="2445"/>
                          <a:pt x="726" y="2434"/>
                          <a:pt x="685" y="2410"/>
                        </a:cubicBezTo>
                        <a:cubicBezTo>
                          <a:pt x="644" y="2386"/>
                          <a:pt x="611" y="2353"/>
                          <a:pt x="589" y="2314"/>
                        </a:cubicBezTo>
                        <a:lnTo>
                          <a:pt x="36" y="1356"/>
                        </a:lnTo>
                        <a:cubicBezTo>
                          <a:pt x="13" y="1317"/>
                          <a:pt x="0" y="1272"/>
                          <a:pt x="0" y="1223"/>
                        </a:cubicBezTo>
                        <a:cubicBezTo>
                          <a:pt x="0" y="1174"/>
                          <a:pt x="13" y="1129"/>
                          <a:pt x="36" y="1089"/>
                        </a:cubicBezTo>
                        <a:lnTo>
                          <a:pt x="587" y="135"/>
                        </a:lnTo>
                        <a:cubicBezTo>
                          <a:pt x="610" y="96"/>
                          <a:pt x="643" y="61"/>
                          <a:pt x="685" y="37"/>
                        </a:cubicBezTo>
                        <a:cubicBezTo>
                          <a:pt x="724" y="14"/>
                          <a:pt x="767" y="2"/>
                          <a:pt x="810" y="1"/>
                        </a:cubicBezTo>
                        <a:lnTo>
                          <a:pt x="1916" y="1"/>
                        </a:lnTo>
                        <a:cubicBezTo>
                          <a:pt x="1963" y="0"/>
                          <a:pt x="2011" y="11"/>
                          <a:pt x="2055" y="37"/>
                        </a:cubicBezTo>
                        <a:cubicBezTo>
                          <a:pt x="2096" y="60"/>
                          <a:pt x="2129" y="93"/>
                          <a:pt x="2151" y="132"/>
                        </a:cubicBezTo>
                        <a:lnTo>
                          <a:pt x="2702" y="1086"/>
                        </a:lnTo>
                        <a:cubicBezTo>
                          <a:pt x="2726" y="1126"/>
                          <a:pt x="2740" y="1173"/>
                          <a:pt x="2740" y="1223"/>
                        </a:cubicBezTo>
                        <a:cubicBezTo>
                          <a:pt x="2740" y="1274"/>
                          <a:pt x="2726" y="1321"/>
                          <a:pt x="2701" y="1361"/>
                        </a:cubicBezTo>
                        <a:lnTo>
                          <a:pt x="2151" y="231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D3D3D3"/>
                      </a:gs>
                      <a:gs pos="100000">
                        <a:srgbClr val="F9F9F9"/>
                      </a:gs>
                    </a:gsLst>
                    <a:lin ang="21594000" scaled="0"/>
                  </a:gradFill>
                  <a:ln w="12700" cap="flat">
                    <a:noFill/>
                    <a:prstDash val="solid"/>
                    <a:miter lim="800000"/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vert="horz" wrap="square" lIns="68562" tIns="34281" rIns="68562" bIns="34281" numCol="1" anchor="t" anchorCtr="0" compatLnSpc="1"/>
                  <a:lstStyle/>
                  <a:p>
                    <a:endParaRPr lang="zh-CN" altLang="en-US" sz="1350"/>
                  </a:p>
                </p:txBody>
              </p:sp>
            </p:grpSp>
            <p:sp>
              <p:nvSpPr>
                <p:cNvPr id="28" name="Freeform 5"/>
                <p:cNvSpPr/>
                <p:nvPr/>
              </p:nvSpPr>
              <p:spPr bwMode="auto">
                <a:xfrm rot="1855731">
                  <a:off x="7634" y="3343"/>
                  <a:ext cx="1171" cy="1055"/>
                </a:xfrm>
                <a:custGeom>
                  <a:avLst/>
                  <a:gdLst>
                    <a:gd name="T0" fmla="*/ 2151 w 2740"/>
                    <a:gd name="T1" fmla="*/ 2315 h 2446"/>
                    <a:gd name="T2" fmla="*/ 2055 w 2740"/>
                    <a:gd name="T3" fmla="*/ 2410 h 2446"/>
                    <a:gd name="T4" fmla="*/ 1918 w 2740"/>
                    <a:gd name="T5" fmla="*/ 2445 h 2446"/>
                    <a:gd name="T6" fmla="*/ 816 w 2740"/>
                    <a:gd name="T7" fmla="*/ 2445 h 2446"/>
                    <a:gd name="T8" fmla="*/ 685 w 2740"/>
                    <a:gd name="T9" fmla="*/ 2410 h 2446"/>
                    <a:gd name="T10" fmla="*/ 589 w 2740"/>
                    <a:gd name="T11" fmla="*/ 2314 h 2446"/>
                    <a:gd name="T12" fmla="*/ 36 w 2740"/>
                    <a:gd name="T13" fmla="*/ 1356 h 2446"/>
                    <a:gd name="T14" fmla="*/ 0 w 2740"/>
                    <a:gd name="T15" fmla="*/ 1223 h 2446"/>
                    <a:gd name="T16" fmla="*/ 36 w 2740"/>
                    <a:gd name="T17" fmla="*/ 1089 h 2446"/>
                    <a:gd name="T18" fmla="*/ 587 w 2740"/>
                    <a:gd name="T19" fmla="*/ 135 h 2446"/>
                    <a:gd name="T20" fmla="*/ 685 w 2740"/>
                    <a:gd name="T21" fmla="*/ 37 h 2446"/>
                    <a:gd name="T22" fmla="*/ 810 w 2740"/>
                    <a:gd name="T23" fmla="*/ 1 h 2446"/>
                    <a:gd name="T24" fmla="*/ 1916 w 2740"/>
                    <a:gd name="T25" fmla="*/ 1 h 2446"/>
                    <a:gd name="T26" fmla="*/ 2055 w 2740"/>
                    <a:gd name="T27" fmla="*/ 37 h 2446"/>
                    <a:gd name="T28" fmla="*/ 2151 w 2740"/>
                    <a:gd name="T29" fmla="*/ 132 h 2446"/>
                    <a:gd name="T30" fmla="*/ 2702 w 2740"/>
                    <a:gd name="T31" fmla="*/ 1086 h 2446"/>
                    <a:gd name="T32" fmla="*/ 2740 w 2740"/>
                    <a:gd name="T33" fmla="*/ 1223 h 2446"/>
                    <a:gd name="T34" fmla="*/ 2701 w 2740"/>
                    <a:gd name="T35" fmla="*/ 1361 h 2446"/>
                    <a:gd name="T36" fmla="*/ 2151 w 2740"/>
                    <a:gd name="T37" fmla="*/ 2315 h 24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740" h="2446">
                      <a:moveTo>
                        <a:pt x="2151" y="2315"/>
                      </a:moveTo>
                      <a:cubicBezTo>
                        <a:pt x="2128" y="2353"/>
                        <a:pt x="2096" y="2386"/>
                        <a:pt x="2055" y="2410"/>
                      </a:cubicBezTo>
                      <a:cubicBezTo>
                        <a:pt x="2012" y="2435"/>
                        <a:pt x="1965" y="2446"/>
                        <a:pt x="1918" y="2445"/>
                      </a:cubicBezTo>
                      <a:lnTo>
                        <a:pt x="816" y="2445"/>
                      </a:lnTo>
                      <a:cubicBezTo>
                        <a:pt x="772" y="2445"/>
                        <a:pt x="726" y="2434"/>
                        <a:pt x="685" y="2410"/>
                      </a:cubicBezTo>
                      <a:cubicBezTo>
                        <a:pt x="644" y="2386"/>
                        <a:pt x="611" y="2353"/>
                        <a:pt x="589" y="2314"/>
                      </a:cubicBezTo>
                      <a:lnTo>
                        <a:pt x="36" y="1356"/>
                      </a:lnTo>
                      <a:cubicBezTo>
                        <a:pt x="13" y="1317"/>
                        <a:pt x="0" y="1272"/>
                        <a:pt x="0" y="1223"/>
                      </a:cubicBezTo>
                      <a:cubicBezTo>
                        <a:pt x="0" y="1174"/>
                        <a:pt x="13" y="1129"/>
                        <a:pt x="36" y="1089"/>
                      </a:cubicBezTo>
                      <a:lnTo>
                        <a:pt x="587" y="135"/>
                      </a:lnTo>
                      <a:cubicBezTo>
                        <a:pt x="610" y="96"/>
                        <a:pt x="643" y="61"/>
                        <a:pt x="685" y="37"/>
                      </a:cubicBezTo>
                      <a:cubicBezTo>
                        <a:pt x="724" y="14"/>
                        <a:pt x="767" y="2"/>
                        <a:pt x="810" y="1"/>
                      </a:cubicBezTo>
                      <a:lnTo>
                        <a:pt x="1916" y="1"/>
                      </a:lnTo>
                      <a:cubicBezTo>
                        <a:pt x="1963" y="0"/>
                        <a:pt x="2011" y="11"/>
                        <a:pt x="2055" y="37"/>
                      </a:cubicBezTo>
                      <a:cubicBezTo>
                        <a:pt x="2096" y="60"/>
                        <a:pt x="2129" y="93"/>
                        <a:pt x="2151" y="132"/>
                      </a:cubicBezTo>
                      <a:lnTo>
                        <a:pt x="2702" y="1086"/>
                      </a:lnTo>
                      <a:cubicBezTo>
                        <a:pt x="2726" y="1126"/>
                        <a:pt x="2740" y="1173"/>
                        <a:pt x="2740" y="1223"/>
                      </a:cubicBezTo>
                      <a:cubicBezTo>
                        <a:pt x="2740" y="1274"/>
                        <a:pt x="2726" y="1321"/>
                        <a:pt x="2701" y="1361"/>
                      </a:cubicBezTo>
                      <a:lnTo>
                        <a:pt x="2151" y="2315"/>
                      </a:lnTo>
                      <a:close/>
                    </a:path>
                  </a:pathLst>
                </a:custGeom>
                <a:noFill/>
                <a:ln w="9525" cap="flat">
                  <a:solidFill>
                    <a:srgbClr val="414455"/>
                  </a:solidFill>
                  <a:prstDash val="sysDash"/>
                  <a:miter lim="800000"/>
                </a:ln>
                <a:effectLst/>
              </p:spPr>
              <p:txBody>
                <a:bodyPr vert="horz" wrap="square" lIns="68562" tIns="34281" rIns="68562" bIns="34281" numCol="1" anchor="t" anchorCtr="0" compatLnSpc="1"/>
                <a:lstStyle/>
                <a:p>
                  <a:endParaRPr lang="zh-CN" altLang="en-US" sz="1350"/>
                </a:p>
              </p:txBody>
            </p:sp>
          </p:grpSp>
          <p:grpSp>
            <p:nvGrpSpPr>
              <p:cNvPr id="4" name="组合 3"/>
              <p:cNvGrpSpPr/>
              <p:nvPr/>
            </p:nvGrpSpPr>
            <p:grpSpPr>
              <a:xfrm>
                <a:off x="7921" y="3535"/>
                <a:ext cx="626" cy="627"/>
                <a:chOff x="11986" y="3265"/>
                <a:chExt cx="869" cy="870"/>
              </a:xfrm>
              <a:solidFill>
                <a:srgbClr val="414455"/>
              </a:solidFill>
            </p:grpSpPr>
            <p:sp>
              <p:nvSpPr>
                <p:cNvPr id="51" name="Freeform 51"/>
                <p:cNvSpPr/>
                <p:nvPr/>
              </p:nvSpPr>
              <p:spPr bwMode="auto">
                <a:xfrm>
                  <a:off x="12333" y="3618"/>
                  <a:ext cx="255" cy="255"/>
                </a:xfrm>
                <a:custGeom>
                  <a:avLst/>
                  <a:gdLst>
                    <a:gd name="T0" fmla="*/ 56 w 56"/>
                    <a:gd name="T1" fmla="*/ 18 h 56"/>
                    <a:gd name="T2" fmla="*/ 56 w 56"/>
                    <a:gd name="T3" fmla="*/ 17 h 56"/>
                    <a:gd name="T4" fmla="*/ 38 w 56"/>
                    <a:gd name="T5" fmla="*/ 0 h 56"/>
                    <a:gd name="T6" fmla="*/ 37 w 56"/>
                    <a:gd name="T7" fmla="*/ 0 h 56"/>
                    <a:gd name="T8" fmla="*/ 0 w 56"/>
                    <a:gd name="T9" fmla="*/ 37 h 56"/>
                    <a:gd name="T10" fmla="*/ 0 w 56"/>
                    <a:gd name="T11" fmla="*/ 38 h 56"/>
                    <a:gd name="T12" fmla="*/ 17 w 56"/>
                    <a:gd name="T13" fmla="*/ 55 h 56"/>
                    <a:gd name="T14" fmla="*/ 18 w 56"/>
                    <a:gd name="T15" fmla="*/ 56 h 56"/>
                    <a:gd name="T16" fmla="*/ 19 w 56"/>
                    <a:gd name="T17" fmla="*/ 55 h 56"/>
                    <a:gd name="T18" fmla="*/ 56 w 56"/>
                    <a:gd name="T19" fmla="*/ 19 h 56"/>
                    <a:gd name="T20" fmla="*/ 56 w 56"/>
                    <a:gd name="T21" fmla="*/ 18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56" h="56">
                      <a:moveTo>
                        <a:pt x="56" y="18"/>
                      </a:moveTo>
                      <a:cubicBezTo>
                        <a:pt x="56" y="18"/>
                        <a:pt x="56" y="17"/>
                        <a:pt x="56" y="17"/>
                      </a:cubicBezTo>
                      <a:cubicBezTo>
                        <a:pt x="38" y="0"/>
                        <a:pt x="38" y="0"/>
                        <a:pt x="38" y="0"/>
                      </a:cubicBezTo>
                      <a:cubicBezTo>
                        <a:pt x="38" y="0"/>
                        <a:pt x="37" y="0"/>
                        <a:pt x="37" y="0"/>
                      </a:cubicBezTo>
                      <a:cubicBezTo>
                        <a:pt x="0" y="37"/>
                        <a:pt x="0" y="37"/>
                        <a:pt x="0" y="37"/>
                      </a:cubicBezTo>
                      <a:cubicBezTo>
                        <a:pt x="0" y="37"/>
                        <a:pt x="0" y="38"/>
                        <a:pt x="0" y="38"/>
                      </a:cubicBezTo>
                      <a:cubicBezTo>
                        <a:pt x="17" y="55"/>
                        <a:pt x="17" y="55"/>
                        <a:pt x="17" y="55"/>
                      </a:cubicBezTo>
                      <a:cubicBezTo>
                        <a:pt x="18" y="56"/>
                        <a:pt x="18" y="56"/>
                        <a:pt x="18" y="56"/>
                      </a:cubicBezTo>
                      <a:cubicBezTo>
                        <a:pt x="18" y="56"/>
                        <a:pt x="19" y="56"/>
                        <a:pt x="19" y="55"/>
                      </a:cubicBezTo>
                      <a:cubicBezTo>
                        <a:pt x="56" y="19"/>
                        <a:pt x="56" y="19"/>
                        <a:pt x="56" y="19"/>
                      </a:cubicBezTo>
                      <a:cubicBezTo>
                        <a:pt x="56" y="19"/>
                        <a:pt x="56" y="18"/>
                        <a:pt x="56" y="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2" name="Freeform 52"/>
                <p:cNvSpPr/>
                <p:nvPr/>
              </p:nvSpPr>
              <p:spPr bwMode="auto">
                <a:xfrm>
                  <a:off x="11986" y="3265"/>
                  <a:ext cx="492" cy="498"/>
                </a:xfrm>
                <a:custGeom>
                  <a:avLst/>
                  <a:gdLst>
                    <a:gd name="T0" fmla="*/ 108 w 109"/>
                    <a:gd name="T1" fmla="*/ 68 h 110"/>
                    <a:gd name="T2" fmla="*/ 41 w 109"/>
                    <a:gd name="T3" fmla="*/ 1 h 110"/>
                    <a:gd name="T4" fmla="*/ 40 w 109"/>
                    <a:gd name="T5" fmla="*/ 1 h 110"/>
                    <a:gd name="T6" fmla="*/ 0 w 109"/>
                    <a:gd name="T7" fmla="*/ 41 h 110"/>
                    <a:gd name="T8" fmla="*/ 0 w 109"/>
                    <a:gd name="T9" fmla="*/ 41 h 110"/>
                    <a:gd name="T10" fmla="*/ 0 w 109"/>
                    <a:gd name="T11" fmla="*/ 42 h 110"/>
                    <a:gd name="T12" fmla="*/ 67 w 109"/>
                    <a:gd name="T13" fmla="*/ 109 h 110"/>
                    <a:gd name="T14" fmla="*/ 68 w 109"/>
                    <a:gd name="T15" fmla="*/ 110 h 110"/>
                    <a:gd name="T16" fmla="*/ 68 w 109"/>
                    <a:gd name="T17" fmla="*/ 109 h 110"/>
                    <a:gd name="T18" fmla="*/ 108 w 109"/>
                    <a:gd name="T19" fmla="*/ 69 h 110"/>
                    <a:gd name="T20" fmla="*/ 108 w 109"/>
                    <a:gd name="T21" fmla="*/ 68 h 1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09" h="110">
                      <a:moveTo>
                        <a:pt x="108" y="68"/>
                      </a:moveTo>
                      <a:cubicBezTo>
                        <a:pt x="41" y="1"/>
                        <a:pt x="41" y="1"/>
                        <a:pt x="41" y="1"/>
                      </a:cubicBezTo>
                      <a:cubicBezTo>
                        <a:pt x="41" y="0"/>
                        <a:pt x="40" y="0"/>
                        <a:pt x="40" y="1"/>
                      </a:cubicBezTo>
                      <a:cubicBezTo>
                        <a:pt x="0" y="41"/>
                        <a:pt x="0" y="41"/>
                        <a:pt x="0" y="41"/>
                      </a:cubicBezTo>
                      <a:cubicBezTo>
                        <a:pt x="0" y="41"/>
                        <a:pt x="0" y="41"/>
                        <a:pt x="0" y="41"/>
                      </a:cubicBezTo>
                      <a:cubicBezTo>
                        <a:pt x="0" y="42"/>
                        <a:pt x="0" y="42"/>
                        <a:pt x="0" y="42"/>
                      </a:cubicBezTo>
                      <a:cubicBezTo>
                        <a:pt x="67" y="109"/>
                        <a:pt x="67" y="109"/>
                        <a:pt x="67" y="109"/>
                      </a:cubicBezTo>
                      <a:cubicBezTo>
                        <a:pt x="67" y="109"/>
                        <a:pt x="67" y="110"/>
                        <a:pt x="68" y="110"/>
                      </a:cubicBezTo>
                      <a:cubicBezTo>
                        <a:pt x="68" y="110"/>
                        <a:pt x="68" y="109"/>
                        <a:pt x="68" y="109"/>
                      </a:cubicBezTo>
                      <a:cubicBezTo>
                        <a:pt x="108" y="69"/>
                        <a:pt x="108" y="69"/>
                        <a:pt x="108" y="69"/>
                      </a:cubicBezTo>
                      <a:cubicBezTo>
                        <a:pt x="109" y="69"/>
                        <a:pt x="109" y="68"/>
                        <a:pt x="108" y="6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3" name="Freeform 53"/>
                <p:cNvSpPr>
                  <a:spLocks noEditPoints="1"/>
                </p:cNvSpPr>
                <p:nvPr/>
              </p:nvSpPr>
              <p:spPr bwMode="auto">
                <a:xfrm>
                  <a:off x="12451" y="3735"/>
                  <a:ext cx="405" cy="400"/>
                </a:xfrm>
                <a:custGeom>
                  <a:avLst/>
                  <a:gdLst>
                    <a:gd name="T0" fmla="*/ 88 w 89"/>
                    <a:gd name="T1" fmla="*/ 81 h 88"/>
                    <a:gd name="T2" fmla="*/ 69 w 89"/>
                    <a:gd name="T3" fmla="*/ 25 h 88"/>
                    <a:gd name="T4" fmla="*/ 68 w 89"/>
                    <a:gd name="T5" fmla="*/ 24 h 88"/>
                    <a:gd name="T6" fmla="*/ 35 w 89"/>
                    <a:gd name="T7" fmla="*/ 0 h 88"/>
                    <a:gd name="T8" fmla="*/ 33 w 89"/>
                    <a:gd name="T9" fmla="*/ 0 h 88"/>
                    <a:gd name="T10" fmla="*/ 0 w 89"/>
                    <a:gd name="T11" fmla="*/ 33 h 88"/>
                    <a:gd name="T12" fmla="*/ 0 w 89"/>
                    <a:gd name="T13" fmla="*/ 35 h 88"/>
                    <a:gd name="T14" fmla="*/ 24 w 89"/>
                    <a:gd name="T15" fmla="*/ 68 h 88"/>
                    <a:gd name="T16" fmla="*/ 25 w 89"/>
                    <a:gd name="T17" fmla="*/ 69 h 88"/>
                    <a:gd name="T18" fmla="*/ 81 w 89"/>
                    <a:gd name="T19" fmla="*/ 88 h 88"/>
                    <a:gd name="T20" fmla="*/ 81 w 89"/>
                    <a:gd name="T21" fmla="*/ 88 h 88"/>
                    <a:gd name="T22" fmla="*/ 82 w 89"/>
                    <a:gd name="T23" fmla="*/ 88 h 88"/>
                    <a:gd name="T24" fmla="*/ 88 w 89"/>
                    <a:gd name="T25" fmla="*/ 82 h 88"/>
                    <a:gd name="T26" fmla="*/ 88 w 89"/>
                    <a:gd name="T27" fmla="*/ 81 h 88"/>
                    <a:gd name="T28" fmla="*/ 51 w 89"/>
                    <a:gd name="T29" fmla="*/ 51 h 88"/>
                    <a:gd name="T30" fmla="*/ 38 w 89"/>
                    <a:gd name="T31" fmla="*/ 51 h 88"/>
                    <a:gd name="T32" fmla="*/ 36 w 89"/>
                    <a:gd name="T33" fmla="*/ 44 h 88"/>
                    <a:gd name="T34" fmla="*/ 38 w 89"/>
                    <a:gd name="T35" fmla="*/ 38 h 88"/>
                    <a:gd name="T36" fmla="*/ 45 w 89"/>
                    <a:gd name="T37" fmla="*/ 35 h 88"/>
                    <a:gd name="T38" fmla="*/ 51 w 89"/>
                    <a:gd name="T39" fmla="*/ 38 h 88"/>
                    <a:gd name="T40" fmla="*/ 51 w 89"/>
                    <a:gd name="T41" fmla="*/ 51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89" h="88">
                      <a:moveTo>
                        <a:pt x="88" y="81"/>
                      </a:moveTo>
                      <a:cubicBezTo>
                        <a:pt x="88" y="80"/>
                        <a:pt x="74" y="64"/>
                        <a:pt x="69" y="25"/>
                      </a:cubicBezTo>
                      <a:cubicBezTo>
                        <a:pt x="69" y="24"/>
                        <a:pt x="69" y="24"/>
                        <a:pt x="68" y="24"/>
                      </a:cubicBezTo>
                      <a:cubicBezTo>
                        <a:pt x="68" y="24"/>
                        <a:pt x="55" y="20"/>
                        <a:pt x="35" y="0"/>
                      </a:cubicBezTo>
                      <a:cubicBezTo>
                        <a:pt x="34" y="0"/>
                        <a:pt x="34" y="0"/>
                        <a:pt x="33" y="0"/>
                      </a:cubicBezTo>
                      <a:cubicBezTo>
                        <a:pt x="0" y="33"/>
                        <a:pt x="0" y="33"/>
                        <a:pt x="0" y="33"/>
                      </a:cubicBezTo>
                      <a:cubicBezTo>
                        <a:pt x="0" y="34"/>
                        <a:pt x="0" y="34"/>
                        <a:pt x="0" y="35"/>
                      </a:cubicBezTo>
                      <a:cubicBezTo>
                        <a:pt x="21" y="55"/>
                        <a:pt x="24" y="68"/>
                        <a:pt x="24" y="68"/>
                      </a:cubicBezTo>
                      <a:cubicBezTo>
                        <a:pt x="24" y="68"/>
                        <a:pt x="24" y="69"/>
                        <a:pt x="25" y="69"/>
                      </a:cubicBezTo>
                      <a:cubicBezTo>
                        <a:pt x="64" y="74"/>
                        <a:pt x="81" y="88"/>
                        <a:pt x="81" y="88"/>
                      </a:cubicBezTo>
                      <a:cubicBezTo>
                        <a:pt x="81" y="88"/>
                        <a:pt x="81" y="88"/>
                        <a:pt x="81" y="88"/>
                      </a:cubicBezTo>
                      <a:cubicBezTo>
                        <a:pt x="82" y="88"/>
                        <a:pt x="82" y="88"/>
                        <a:pt x="82" y="88"/>
                      </a:cubicBezTo>
                      <a:cubicBezTo>
                        <a:pt x="88" y="82"/>
                        <a:pt x="88" y="82"/>
                        <a:pt x="88" y="82"/>
                      </a:cubicBezTo>
                      <a:cubicBezTo>
                        <a:pt x="89" y="82"/>
                        <a:pt x="89" y="81"/>
                        <a:pt x="88" y="81"/>
                      </a:cubicBezTo>
                      <a:close/>
                      <a:moveTo>
                        <a:pt x="51" y="51"/>
                      </a:moveTo>
                      <a:cubicBezTo>
                        <a:pt x="48" y="54"/>
                        <a:pt x="42" y="54"/>
                        <a:pt x="38" y="51"/>
                      </a:cubicBezTo>
                      <a:cubicBezTo>
                        <a:pt x="37" y="49"/>
                        <a:pt x="36" y="47"/>
                        <a:pt x="36" y="44"/>
                      </a:cubicBezTo>
                      <a:cubicBezTo>
                        <a:pt x="36" y="42"/>
                        <a:pt x="37" y="40"/>
                        <a:pt x="38" y="38"/>
                      </a:cubicBezTo>
                      <a:cubicBezTo>
                        <a:pt x="40" y="36"/>
                        <a:pt x="42" y="35"/>
                        <a:pt x="45" y="35"/>
                      </a:cubicBezTo>
                      <a:cubicBezTo>
                        <a:pt x="47" y="35"/>
                        <a:pt x="49" y="36"/>
                        <a:pt x="51" y="38"/>
                      </a:cubicBezTo>
                      <a:cubicBezTo>
                        <a:pt x="54" y="42"/>
                        <a:pt x="54" y="47"/>
                        <a:pt x="51" y="5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29" name="文本框 28"/>
          <p:cNvSpPr txBox="1"/>
          <p:nvPr/>
        </p:nvSpPr>
        <p:spPr>
          <a:xfrm>
            <a:off x="1006366" y="1491630"/>
            <a:ext cx="709448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 err="1"/>
              <a:t>fileList</a:t>
            </a:r>
            <a:r>
              <a:rPr lang="en-US" altLang="zh-CN" dirty="0"/>
              <a:t>: </a:t>
            </a:r>
            <a:r>
              <a:rPr lang="zh-CN" altLang="en-US" dirty="0"/>
              <a:t>表示用户选择的文件列表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file: </a:t>
            </a:r>
            <a:r>
              <a:rPr lang="zh-CN" altLang="en-US" dirty="0"/>
              <a:t>表示</a:t>
            </a:r>
            <a:r>
              <a:rPr lang="en-US" altLang="zh-CN" dirty="0"/>
              <a:t>file</a:t>
            </a:r>
            <a:r>
              <a:rPr lang="zh-CN" altLang="en-US" dirty="0"/>
              <a:t>控件内的每一个被选择的文件对象。</a:t>
            </a:r>
            <a:r>
              <a:rPr lang="en-US" altLang="zh-CN" dirty="0" err="1"/>
              <a:t>fileList</a:t>
            </a:r>
            <a:r>
              <a:rPr lang="zh-CN" altLang="en-US" dirty="0"/>
              <a:t>为这些</a:t>
            </a:r>
            <a:r>
              <a:rPr lang="en-US" altLang="zh-CN" dirty="0"/>
              <a:t>file</a:t>
            </a:r>
            <a:r>
              <a:rPr lang="zh-CN" altLang="en-US" dirty="0"/>
              <a:t>对象的列表</a:t>
            </a:r>
            <a:endParaRPr lang="en-US" altLang="zh-CN" dirty="0"/>
          </a:p>
          <a:p>
            <a:endParaRPr lang="en-US" altLang="zh-CN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文本框 9"/>
          <p:cNvSpPr txBox="1"/>
          <p:nvPr/>
        </p:nvSpPr>
        <p:spPr>
          <a:xfrm>
            <a:off x="1007970" y="231626"/>
            <a:ext cx="1403790" cy="259671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/>
            <a:r>
              <a:rPr lang="zh-CN" altLang="en-US" sz="135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文件操作</a:t>
            </a:r>
            <a:endParaRPr lang="zh-CN" altLang="en-US" sz="1350" dirty="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4" name="直接连接符 123"/>
          <p:cNvCxnSpPr/>
          <p:nvPr/>
        </p:nvCxnSpPr>
        <p:spPr>
          <a:xfrm>
            <a:off x="1006366" y="501586"/>
            <a:ext cx="7291077" cy="0"/>
          </a:xfrm>
          <a:prstGeom prst="line">
            <a:avLst/>
          </a:prstGeom>
          <a:ln>
            <a:solidFill>
              <a:srgbClr val="41445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5" name="组合 124"/>
          <p:cNvGrpSpPr/>
          <p:nvPr/>
        </p:nvGrpSpPr>
        <p:grpSpPr>
          <a:xfrm>
            <a:off x="8427406" y="345603"/>
            <a:ext cx="193989" cy="174903"/>
            <a:chOff x="3720691" y="2824413"/>
            <a:chExt cx="1341120" cy="1209172"/>
          </a:xfrm>
        </p:grpSpPr>
        <p:sp>
          <p:nvSpPr>
            <p:cNvPr id="126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  <p:sp>
          <p:nvSpPr>
            <p:cNvPr id="127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</p:grpSp>
      <p:grpSp>
        <p:nvGrpSpPr>
          <p:cNvPr id="65" name="组合 64"/>
          <p:cNvGrpSpPr/>
          <p:nvPr/>
        </p:nvGrpSpPr>
        <p:grpSpPr>
          <a:xfrm>
            <a:off x="414620" y="142563"/>
            <a:ext cx="502789" cy="453321"/>
            <a:chOff x="5424755" y="1340768"/>
            <a:chExt cx="670560" cy="604586"/>
          </a:xfrm>
        </p:grpSpPr>
        <p:grpSp>
          <p:nvGrpSpPr>
            <p:cNvPr id="66" name="组合 65"/>
            <p:cNvGrpSpPr/>
            <p:nvPr/>
          </p:nvGrpSpPr>
          <p:grpSpPr>
            <a:xfrm>
              <a:off x="5424755" y="1340768"/>
              <a:ext cx="670560" cy="604586"/>
              <a:chOff x="3720691" y="2824413"/>
              <a:chExt cx="1341120" cy="1209172"/>
            </a:xfrm>
          </p:grpSpPr>
          <p:sp>
            <p:nvSpPr>
              <p:cNvPr id="69" name="Freeform 5"/>
              <p:cNvSpPr/>
              <p:nvPr/>
            </p:nvSpPr>
            <p:spPr bwMode="auto">
              <a:xfrm rot="1855731">
                <a:off x="3720691" y="2824413"/>
                <a:ext cx="1341120" cy="1209172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16200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190500" dist="1143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73" name="Freeform 5"/>
              <p:cNvSpPr/>
              <p:nvPr/>
            </p:nvSpPr>
            <p:spPr bwMode="auto">
              <a:xfrm rot="1855731">
                <a:off x="3764581" y="2863367"/>
                <a:ext cx="1264630" cy="1140208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21594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</p:grpSp>
        <p:sp>
          <p:nvSpPr>
            <p:cNvPr id="67" name="Freeform 5"/>
            <p:cNvSpPr/>
            <p:nvPr/>
          </p:nvSpPr>
          <p:spPr bwMode="auto">
            <a:xfrm rot="1855731">
              <a:off x="5470180" y="1383052"/>
              <a:ext cx="576760" cy="52001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noFill/>
            <a:ln w="9525" cap="flat">
              <a:solidFill>
                <a:srgbClr val="414455"/>
              </a:solidFill>
              <a:prstDash val="sysDash"/>
              <a:miter lim="800000"/>
            </a:ln>
            <a:effectLst/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</p:grpSp>
      <p:pic>
        <p:nvPicPr>
          <p:cNvPr id="2" name="图片 1" descr="00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0535" y="179070"/>
            <a:ext cx="388620" cy="400050"/>
          </a:xfrm>
          <a:prstGeom prst="rect">
            <a:avLst/>
          </a:prstGeom>
        </p:spPr>
      </p:pic>
      <p:grpSp>
        <p:nvGrpSpPr>
          <p:cNvPr id="35" name="组合 34"/>
          <p:cNvGrpSpPr/>
          <p:nvPr/>
        </p:nvGrpSpPr>
        <p:grpSpPr>
          <a:xfrm>
            <a:off x="979805" y="862965"/>
            <a:ext cx="3303905" cy="372745"/>
            <a:chOff x="1543" y="1359"/>
            <a:chExt cx="5203" cy="587"/>
          </a:xfrm>
        </p:grpSpPr>
        <p:sp>
          <p:nvSpPr>
            <p:cNvPr id="3" name="文本框 2"/>
            <p:cNvSpPr txBox="1"/>
            <p:nvPr/>
          </p:nvSpPr>
          <p:spPr>
            <a:xfrm>
              <a:off x="2298" y="1364"/>
              <a:ext cx="4448" cy="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fileReader</a:t>
              </a: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对象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4" name="组合 33"/>
            <p:cNvGrpSpPr/>
            <p:nvPr/>
          </p:nvGrpSpPr>
          <p:grpSpPr>
            <a:xfrm>
              <a:off x="1543" y="1359"/>
              <a:ext cx="651" cy="587"/>
              <a:chOff x="7541" y="3259"/>
              <a:chExt cx="1356" cy="1223"/>
            </a:xfrm>
          </p:grpSpPr>
          <p:grpSp>
            <p:nvGrpSpPr>
              <p:cNvPr id="33" name="组合 32"/>
              <p:cNvGrpSpPr/>
              <p:nvPr/>
            </p:nvGrpSpPr>
            <p:grpSpPr>
              <a:xfrm>
                <a:off x="7541" y="3259"/>
                <a:ext cx="1356" cy="1223"/>
                <a:chOff x="7541" y="3259"/>
                <a:chExt cx="1356" cy="1223"/>
              </a:xfrm>
            </p:grpSpPr>
            <p:grpSp>
              <p:nvGrpSpPr>
                <p:cNvPr id="25" name="组合 24"/>
                <p:cNvGrpSpPr/>
                <p:nvPr/>
              </p:nvGrpSpPr>
              <p:grpSpPr>
                <a:xfrm>
                  <a:off x="7541" y="3259"/>
                  <a:ext cx="1356" cy="1223"/>
                  <a:chOff x="3720691" y="2824413"/>
                  <a:chExt cx="1341120" cy="1209172"/>
                </a:xfrm>
              </p:grpSpPr>
              <p:sp>
                <p:nvSpPr>
                  <p:cNvPr id="26" name="Freeform 5"/>
                  <p:cNvSpPr/>
                  <p:nvPr/>
                </p:nvSpPr>
                <p:spPr bwMode="auto">
                  <a:xfrm rot="1855731">
                    <a:off x="3720691" y="2824413"/>
                    <a:ext cx="1341120" cy="1209172"/>
                  </a:xfrm>
                  <a:custGeom>
                    <a:avLst/>
                    <a:gdLst>
                      <a:gd name="T0" fmla="*/ 2151 w 2740"/>
                      <a:gd name="T1" fmla="*/ 2315 h 2446"/>
                      <a:gd name="T2" fmla="*/ 2055 w 2740"/>
                      <a:gd name="T3" fmla="*/ 2410 h 2446"/>
                      <a:gd name="T4" fmla="*/ 1918 w 2740"/>
                      <a:gd name="T5" fmla="*/ 2445 h 2446"/>
                      <a:gd name="T6" fmla="*/ 816 w 2740"/>
                      <a:gd name="T7" fmla="*/ 2445 h 2446"/>
                      <a:gd name="T8" fmla="*/ 685 w 2740"/>
                      <a:gd name="T9" fmla="*/ 2410 h 2446"/>
                      <a:gd name="T10" fmla="*/ 589 w 2740"/>
                      <a:gd name="T11" fmla="*/ 2314 h 2446"/>
                      <a:gd name="T12" fmla="*/ 36 w 2740"/>
                      <a:gd name="T13" fmla="*/ 1356 h 2446"/>
                      <a:gd name="T14" fmla="*/ 0 w 2740"/>
                      <a:gd name="T15" fmla="*/ 1223 h 2446"/>
                      <a:gd name="T16" fmla="*/ 36 w 2740"/>
                      <a:gd name="T17" fmla="*/ 1089 h 2446"/>
                      <a:gd name="T18" fmla="*/ 587 w 2740"/>
                      <a:gd name="T19" fmla="*/ 135 h 2446"/>
                      <a:gd name="T20" fmla="*/ 685 w 2740"/>
                      <a:gd name="T21" fmla="*/ 37 h 2446"/>
                      <a:gd name="T22" fmla="*/ 810 w 2740"/>
                      <a:gd name="T23" fmla="*/ 1 h 2446"/>
                      <a:gd name="T24" fmla="*/ 1916 w 2740"/>
                      <a:gd name="T25" fmla="*/ 1 h 2446"/>
                      <a:gd name="T26" fmla="*/ 2055 w 2740"/>
                      <a:gd name="T27" fmla="*/ 37 h 2446"/>
                      <a:gd name="T28" fmla="*/ 2151 w 2740"/>
                      <a:gd name="T29" fmla="*/ 132 h 2446"/>
                      <a:gd name="T30" fmla="*/ 2702 w 2740"/>
                      <a:gd name="T31" fmla="*/ 1086 h 2446"/>
                      <a:gd name="T32" fmla="*/ 2740 w 2740"/>
                      <a:gd name="T33" fmla="*/ 1223 h 2446"/>
                      <a:gd name="T34" fmla="*/ 2701 w 2740"/>
                      <a:gd name="T35" fmla="*/ 1361 h 2446"/>
                      <a:gd name="T36" fmla="*/ 2151 w 2740"/>
                      <a:gd name="T37" fmla="*/ 2315 h 24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2740" h="2446">
                        <a:moveTo>
                          <a:pt x="2151" y="2315"/>
                        </a:moveTo>
                        <a:cubicBezTo>
                          <a:pt x="2128" y="2353"/>
                          <a:pt x="2096" y="2386"/>
                          <a:pt x="2055" y="2410"/>
                        </a:cubicBezTo>
                        <a:cubicBezTo>
                          <a:pt x="2012" y="2435"/>
                          <a:pt x="1965" y="2446"/>
                          <a:pt x="1918" y="2445"/>
                        </a:cubicBezTo>
                        <a:lnTo>
                          <a:pt x="816" y="2445"/>
                        </a:lnTo>
                        <a:cubicBezTo>
                          <a:pt x="772" y="2445"/>
                          <a:pt x="726" y="2434"/>
                          <a:pt x="685" y="2410"/>
                        </a:cubicBezTo>
                        <a:cubicBezTo>
                          <a:pt x="644" y="2386"/>
                          <a:pt x="611" y="2353"/>
                          <a:pt x="589" y="2314"/>
                        </a:cubicBezTo>
                        <a:lnTo>
                          <a:pt x="36" y="1356"/>
                        </a:lnTo>
                        <a:cubicBezTo>
                          <a:pt x="13" y="1317"/>
                          <a:pt x="0" y="1272"/>
                          <a:pt x="0" y="1223"/>
                        </a:cubicBezTo>
                        <a:cubicBezTo>
                          <a:pt x="0" y="1174"/>
                          <a:pt x="13" y="1129"/>
                          <a:pt x="36" y="1089"/>
                        </a:cubicBezTo>
                        <a:lnTo>
                          <a:pt x="587" y="135"/>
                        </a:lnTo>
                        <a:cubicBezTo>
                          <a:pt x="610" y="96"/>
                          <a:pt x="643" y="61"/>
                          <a:pt x="685" y="37"/>
                        </a:cubicBezTo>
                        <a:cubicBezTo>
                          <a:pt x="724" y="14"/>
                          <a:pt x="767" y="2"/>
                          <a:pt x="810" y="1"/>
                        </a:cubicBezTo>
                        <a:lnTo>
                          <a:pt x="1916" y="1"/>
                        </a:lnTo>
                        <a:cubicBezTo>
                          <a:pt x="1963" y="0"/>
                          <a:pt x="2011" y="11"/>
                          <a:pt x="2055" y="37"/>
                        </a:cubicBezTo>
                        <a:cubicBezTo>
                          <a:pt x="2096" y="60"/>
                          <a:pt x="2129" y="93"/>
                          <a:pt x="2151" y="132"/>
                        </a:cubicBezTo>
                        <a:lnTo>
                          <a:pt x="2702" y="1086"/>
                        </a:lnTo>
                        <a:cubicBezTo>
                          <a:pt x="2726" y="1126"/>
                          <a:pt x="2740" y="1173"/>
                          <a:pt x="2740" y="1223"/>
                        </a:cubicBezTo>
                        <a:cubicBezTo>
                          <a:pt x="2740" y="1274"/>
                          <a:pt x="2726" y="1321"/>
                          <a:pt x="2701" y="1361"/>
                        </a:cubicBezTo>
                        <a:lnTo>
                          <a:pt x="2151" y="231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D3D3D3"/>
                      </a:gs>
                      <a:gs pos="100000">
                        <a:srgbClr val="F9F9F9"/>
                      </a:gs>
                    </a:gsLst>
                    <a:lin ang="16200000" scaled="0"/>
                  </a:gradFill>
                  <a:ln w="12700" cap="flat">
                    <a:noFill/>
                    <a:prstDash val="solid"/>
                    <a:miter lim="800000"/>
                  </a:ln>
                  <a:effectLst>
                    <a:outerShdw blurRad="190500" dist="1143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vert="horz" wrap="square" lIns="68562" tIns="34281" rIns="68562" bIns="34281" numCol="1" anchor="t" anchorCtr="0" compatLnSpc="1"/>
                  <a:lstStyle/>
                  <a:p>
                    <a:endParaRPr lang="zh-CN" altLang="en-US" sz="1350"/>
                  </a:p>
                </p:txBody>
              </p:sp>
              <p:sp>
                <p:nvSpPr>
                  <p:cNvPr id="27" name="Freeform 5"/>
                  <p:cNvSpPr/>
                  <p:nvPr/>
                </p:nvSpPr>
                <p:spPr bwMode="auto">
                  <a:xfrm rot="1855731">
                    <a:off x="3764587" y="2864004"/>
                    <a:ext cx="1264630" cy="1140206"/>
                  </a:xfrm>
                  <a:custGeom>
                    <a:avLst/>
                    <a:gdLst>
                      <a:gd name="T0" fmla="*/ 2151 w 2740"/>
                      <a:gd name="T1" fmla="*/ 2315 h 2446"/>
                      <a:gd name="T2" fmla="*/ 2055 w 2740"/>
                      <a:gd name="T3" fmla="*/ 2410 h 2446"/>
                      <a:gd name="T4" fmla="*/ 1918 w 2740"/>
                      <a:gd name="T5" fmla="*/ 2445 h 2446"/>
                      <a:gd name="T6" fmla="*/ 816 w 2740"/>
                      <a:gd name="T7" fmla="*/ 2445 h 2446"/>
                      <a:gd name="T8" fmla="*/ 685 w 2740"/>
                      <a:gd name="T9" fmla="*/ 2410 h 2446"/>
                      <a:gd name="T10" fmla="*/ 589 w 2740"/>
                      <a:gd name="T11" fmla="*/ 2314 h 2446"/>
                      <a:gd name="T12" fmla="*/ 36 w 2740"/>
                      <a:gd name="T13" fmla="*/ 1356 h 2446"/>
                      <a:gd name="T14" fmla="*/ 0 w 2740"/>
                      <a:gd name="T15" fmla="*/ 1223 h 2446"/>
                      <a:gd name="T16" fmla="*/ 36 w 2740"/>
                      <a:gd name="T17" fmla="*/ 1089 h 2446"/>
                      <a:gd name="T18" fmla="*/ 587 w 2740"/>
                      <a:gd name="T19" fmla="*/ 135 h 2446"/>
                      <a:gd name="T20" fmla="*/ 685 w 2740"/>
                      <a:gd name="T21" fmla="*/ 37 h 2446"/>
                      <a:gd name="T22" fmla="*/ 810 w 2740"/>
                      <a:gd name="T23" fmla="*/ 1 h 2446"/>
                      <a:gd name="T24" fmla="*/ 1916 w 2740"/>
                      <a:gd name="T25" fmla="*/ 1 h 2446"/>
                      <a:gd name="T26" fmla="*/ 2055 w 2740"/>
                      <a:gd name="T27" fmla="*/ 37 h 2446"/>
                      <a:gd name="T28" fmla="*/ 2151 w 2740"/>
                      <a:gd name="T29" fmla="*/ 132 h 2446"/>
                      <a:gd name="T30" fmla="*/ 2702 w 2740"/>
                      <a:gd name="T31" fmla="*/ 1086 h 2446"/>
                      <a:gd name="T32" fmla="*/ 2740 w 2740"/>
                      <a:gd name="T33" fmla="*/ 1223 h 2446"/>
                      <a:gd name="T34" fmla="*/ 2701 w 2740"/>
                      <a:gd name="T35" fmla="*/ 1361 h 2446"/>
                      <a:gd name="T36" fmla="*/ 2151 w 2740"/>
                      <a:gd name="T37" fmla="*/ 2315 h 24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2740" h="2446">
                        <a:moveTo>
                          <a:pt x="2151" y="2315"/>
                        </a:moveTo>
                        <a:cubicBezTo>
                          <a:pt x="2128" y="2353"/>
                          <a:pt x="2096" y="2386"/>
                          <a:pt x="2055" y="2410"/>
                        </a:cubicBezTo>
                        <a:cubicBezTo>
                          <a:pt x="2012" y="2435"/>
                          <a:pt x="1965" y="2446"/>
                          <a:pt x="1918" y="2445"/>
                        </a:cubicBezTo>
                        <a:lnTo>
                          <a:pt x="816" y="2445"/>
                        </a:lnTo>
                        <a:cubicBezTo>
                          <a:pt x="772" y="2445"/>
                          <a:pt x="726" y="2434"/>
                          <a:pt x="685" y="2410"/>
                        </a:cubicBezTo>
                        <a:cubicBezTo>
                          <a:pt x="644" y="2386"/>
                          <a:pt x="611" y="2353"/>
                          <a:pt x="589" y="2314"/>
                        </a:cubicBezTo>
                        <a:lnTo>
                          <a:pt x="36" y="1356"/>
                        </a:lnTo>
                        <a:cubicBezTo>
                          <a:pt x="13" y="1317"/>
                          <a:pt x="0" y="1272"/>
                          <a:pt x="0" y="1223"/>
                        </a:cubicBezTo>
                        <a:cubicBezTo>
                          <a:pt x="0" y="1174"/>
                          <a:pt x="13" y="1129"/>
                          <a:pt x="36" y="1089"/>
                        </a:cubicBezTo>
                        <a:lnTo>
                          <a:pt x="587" y="135"/>
                        </a:lnTo>
                        <a:cubicBezTo>
                          <a:pt x="610" y="96"/>
                          <a:pt x="643" y="61"/>
                          <a:pt x="685" y="37"/>
                        </a:cubicBezTo>
                        <a:cubicBezTo>
                          <a:pt x="724" y="14"/>
                          <a:pt x="767" y="2"/>
                          <a:pt x="810" y="1"/>
                        </a:cubicBezTo>
                        <a:lnTo>
                          <a:pt x="1916" y="1"/>
                        </a:lnTo>
                        <a:cubicBezTo>
                          <a:pt x="1963" y="0"/>
                          <a:pt x="2011" y="11"/>
                          <a:pt x="2055" y="37"/>
                        </a:cubicBezTo>
                        <a:cubicBezTo>
                          <a:pt x="2096" y="60"/>
                          <a:pt x="2129" y="93"/>
                          <a:pt x="2151" y="132"/>
                        </a:cubicBezTo>
                        <a:lnTo>
                          <a:pt x="2702" y="1086"/>
                        </a:lnTo>
                        <a:cubicBezTo>
                          <a:pt x="2726" y="1126"/>
                          <a:pt x="2740" y="1173"/>
                          <a:pt x="2740" y="1223"/>
                        </a:cubicBezTo>
                        <a:cubicBezTo>
                          <a:pt x="2740" y="1274"/>
                          <a:pt x="2726" y="1321"/>
                          <a:pt x="2701" y="1361"/>
                        </a:cubicBezTo>
                        <a:lnTo>
                          <a:pt x="2151" y="231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D3D3D3"/>
                      </a:gs>
                      <a:gs pos="100000">
                        <a:srgbClr val="F9F9F9"/>
                      </a:gs>
                    </a:gsLst>
                    <a:lin ang="21594000" scaled="0"/>
                  </a:gradFill>
                  <a:ln w="12700" cap="flat">
                    <a:noFill/>
                    <a:prstDash val="solid"/>
                    <a:miter lim="800000"/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vert="horz" wrap="square" lIns="68562" tIns="34281" rIns="68562" bIns="34281" numCol="1" anchor="t" anchorCtr="0" compatLnSpc="1"/>
                  <a:lstStyle/>
                  <a:p>
                    <a:endParaRPr lang="zh-CN" altLang="en-US" sz="1350"/>
                  </a:p>
                </p:txBody>
              </p:sp>
            </p:grpSp>
            <p:sp>
              <p:nvSpPr>
                <p:cNvPr id="28" name="Freeform 5"/>
                <p:cNvSpPr/>
                <p:nvPr/>
              </p:nvSpPr>
              <p:spPr bwMode="auto">
                <a:xfrm rot="1855731">
                  <a:off x="7634" y="3343"/>
                  <a:ext cx="1171" cy="1055"/>
                </a:xfrm>
                <a:custGeom>
                  <a:avLst/>
                  <a:gdLst>
                    <a:gd name="T0" fmla="*/ 2151 w 2740"/>
                    <a:gd name="T1" fmla="*/ 2315 h 2446"/>
                    <a:gd name="T2" fmla="*/ 2055 w 2740"/>
                    <a:gd name="T3" fmla="*/ 2410 h 2446"/>
                    <a:gd name="T4" fmla="*/ 1918 w 2740"/>
                    <a:gd name="T5" fmla="*/ 2445 h 2446"/>
                    <a:gd name="T6" fmla="*/ 816 w 2740"/>
                    <a:gd name="T7" fmla="*/ 2445 h 2446"/>
                    <a:gd name="T8" fmla="*/ 685 w 2740"/>
                    <a:gd name="T9" fmla="*/ 2410 h 2446"/>
                    <a:gd name="T10" fmla="*/ 589 w 2740"/>
                    <a:gd name="T11" fmla="*/ 2314 h 2446"/>
                    <a:gd name="T12" fmla="*/ 36 w 2740"/>
                    <a:gd name="T13" fmla="*/ 1356 h 2446"/>
                    <a:gd name="T14" fmla="*/ 0 w 2740"/>
                    <a:gd name="T15" fmla="*/ 1223 h 2446"/>
                    <a:gd name="T16" fmla="*/ 36 w 2740"/>
                    <a:gd name="T17" fmla="*/ 1089 h 2446"/>
                    <a:gd name="T18" fmla="*/ 587 w 2740"/>
                    <a:gd name="T19" fmla="*/ 135 h 2446"/>
                    <a:gd name="T20" fmla="*/ 685 w 2740"/>
                    <a:gd name="T21" fmla="*/ 37 h 2446"/>
                    <a:gd name="T22" fmla="*/ 810 w 2740"/>
                    <a:gd name="T23" fmla="*/ 1 h 2446"/>
                    <a:gd name="T24" fmla="*/ 1916 w 2740"/>
                    <a:gd name="T25" fmla="*/ 1 h 2446"/>
                    <a:gd name="T26" fmla="*/ 2055 w 2740"/>
                    <a:gd name="T27" fmla="*/ 37 h 2446"/>
                    <a:gd name="T28" fmla="*/ 2151 w 2740"/>
                    <a:gd name="T29" fmla="*/ 132 h 2446"/>
                    <a:gd name="T30" fmla="*/ 2702 w 2740"/>
                    <a:gd name="T31" fmla="*/ 1086 h 2446"/>
                    <a:gd name="T32" fmla="*/ 2740 w 2740"/>
                    <a:gd name="T33" fmla="*/ 1223 h 2446"/>
                    <a:gd name="T34" fmla="*/ 2701 w 2740"/>
                    <a:gd name="T35" fmla="*/ 1361 h 2446"/>
                    <a:gd name="T36" fmla="*/ 2151 w 2740"/>
                    <a:gd name="T37" fmla="*/ 2315 h 24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740" h="2446">
                      <a:moveTo>
                        <a:pt x="2151" y="2315"/>
                      </a:moveTo>
                      <a:cubicBezTo>
                        <a:pt x="2128" y="2353"/>
                        <a:pt x="2096" y="2386"/>
                        <a:pt x="2055" y="2410"/>
                      </a:cubicBezTo>
                      <a:cubicBezTo>
                        <a:pt x="2012" y="2435"/>
                        <a:pt x="1965" y="2446"/>
                        <a:pt x="1918" y="2445"/>
                      </a:cubicBezTo>
                      <a:lnTo>
                        <a:pt x="816" y="2445"/>
                      </a:lnTo>
                      <a:cubicBezTo>
                        <a:pt x="772" y="2445"/>
                        <a:pt x="726" y="2434"/>
                        <a:pt x="685" y="2410"/>
                      </a:cubicBezTo>
                      <a:cubicBezTo>
                        <a:pt x="644" y="2386"/>
                        <a:pt x="611" y="2353"/>
                        <a:pt x="589" y="2314"/>
                      </a:cubicBezTo>
                      <a:lnTo>
                        <a:pt x="36" y="1356"/>
                      </a:lnTo>
                      <a:cubicBezTo>
                        <a:pt x="13" y="1317"/>
                        <a:pt x="0" y="1272"/>
                        <a:pt x="0" y="1223"/>
                      </a:cubicBezTo>
                      <a:cubicBezTo>
                        <a:pt x="0" y="1174"/>
                        <a:pt x="13" y="1129"/>
                        <a:pt x="36" y="1089"/>
                      </a:cubicBezTo>
                      <a:lnTo>
                        <a:pt x="587" y="135"/>
                      </a:lnTo>
                      <a:cubicBezTo>
                        <a:pt x="610" y="96"/>
                        <a:pt x="643" y="61"/>
                        <a:pt x="685" y="37"/>
                      </a:cubicBezTo>
                      <a:cubicBezTo>
                        <a:pt x="724" y="14"/>
                        <a:pt x="767" y="2"/>
                        <a:pt x="810" y="1"/>
                      </a:cubicBezTo>
                      <a:lnTo>
                        <a:pt x="1916" y="1"/>
                      </a:lnTo>
                      <a:cubicBezTo>
                        <a:pt x="1963" y="0"/>
                        <a:pt x="2011" y="11"/>
                        <a:pt x="2055" y="37"/>
                      </a:cubicBezTo>
                      <a:cubicBezTo>
                        <a:pt x="2096" y="60"/>
                        <a:pt x="2129" y="93"/>
                        <a:pt x="2151" y="132"/>
                      </a:cubicBezTo>
                      <a:lnTo>
                        <a:pt x="2702" y="1086"/>
                      </a:lnTo>
                      <a:cubicBezTo>
                        <a:pt x="2726" y="1126"/>
                        <a:pt x="2740" y="1173"/>
                        <a:pt x="2740" y="1223"/>
                      </a:cubicBezTo>
                      <a:cubicBezTo>
                        <a:pt x="2740" y="1274"/>
                        <a:pt x="2726" y="1321"/>
                        <a:pt x="2701" y="1361"/>
                      </a:cubicBezTo>
                      <a:lnTo>
                        <a:pt x="2151" y="2315"/>
                      </a:lnTo>
                      <a:close/>
                    </a:path>
                  </a:pathLst>
                </a:custGeom>
                <a:noFill/>
                <a:ln w="9525" cap="flat">
                  <a:solidFill>
                    <a:srgbClr val="414455"/>
                  </a:solidFill>
                  <a:prstDash val="sysDash"/>
                  <a:miter lim="800000"/>
                </a:ln>
                <a:effectLst/>
              </p:spPr>
              <p:txBody>
                <a:bodyPr vert="horz" wrap="square" lIns="68562" tIns="34281" rIns="68562" bIns="34281" numCol="1" anchor="t" anchorCtr="0" compatLnSpc="1"/>
                <a:lstStyle/>
                <a:p>
                  <a:endParaRPr lang="zh-CN" altLang="en-US" sz="1350"/>
                </a:p>
              </p:txBody>
            </p:sp>
          </p:grpSp>
          <p:grpSp>
            <p:nvGrpSpPr>
              <p:cNvPr id="4" name="组合 3"/>
              <p:cNvGrpSpPr/>
              <p:nvPr/>
            </p:nvGrpSpPr>
            <p:grpSpPr>
              <a:xfrm>
                <a:off x="7921" y="3535"/>
                <a:ext cx="626" cy="627"/>
                <a:chOff x="11986" y="3265"/>
                <a:chExt cx="869" cy="870"/>
              </a:xfrm>
              <a:solidFill>
                <a:srgbClr val="414455"/>
              </a:solidFill>
            </p:grpSpPr>
            <p:sp>
              <p:nvSpPr>
                <p:cNvPr id="51" name="Freeform 51"/>
                <p:cNvSpPr/>
                <p:nvPr/>
              </p:nvSpPr>
              <p:spPr bwMode="auto">
                <a:xfrm>
                  <a:off x="12333" y="3618"/>
                  <a:ext cx="255" cy="255"/>
                </a:xfrm>
                <a:custGeom>
                  <a:avLst/>
                  <a:gdLst>
                    <a:gd name="T0" fmla="*/ 56 w 56"/>
                    <a:gd name="T1" fmla="*/ 18 h 56"/>
                    <a:gd name="T2" fmla="*/ 56 w 56"/>
                    <a:gd name="T3" fmla="*/ 17 h 56"/>
                    <a:gd name="T4" fmla="*/ 38 w 56"/>
                    <a:gd name="T5" fmla="*/ 0 h 56"/>
                    <a:gd name="T6" fmla="*/ 37 w 56"/>
                    <a:gd name="T7" fmla="*/ 0 h 56"/>
                    <a:gd name="T8" fmla="*/ 0 w 56"/>
                    <a:gd name="T9" fmla="*/ 37 h 56"/>
                    <a:gd name="T10" fmla="*/ 0 w 56"/>
                    <a:gd name="T11" fmla="*/ 38 h 56"/>
                    <a:gd name="T12" fmla="*/ 17 w 56"/>
                    <a:gd name="T13" fmla="*/ 55 h 56"/>
                    <a:gd name="T14" fmla="*/ 18 w 56"/>
                    <a:gd name="T15" fmla="*/ 56 h 56"/>
                    <a:gd name="T16" fmla="*/ 19 w 56"/>
                    <a:gd name="T17" fmla="*/ 55 h 56"/>
                    <a:gd name="T18" fmla="*/ 56 w 56"/>
                    <a:gd name="T19" fmla="*/ 19 h 56"/>
                    <a:gd name="T20" fmla="*/ 56 w 56"/>
                    <a:gd name="T21" fmla="*/ 18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56" h="56">
                      <a:moveTo>
                        <a:pt x="56" y="18"/>
                      </a:moveTo>
                      <a:cubicBezTo>
                        <a:pt x="56" y="18"/>
                        <a:pt x="56" y="17"/>
                        <a:pt x="56" y="17"/>
                      </a:cubicBezTo>
                      <a:cubicBezTo>
                        <a:pt x="38" y="0"/>
                        <a:pt x="38" y="0"/>
                        <a:pt x="38" y="0"/>
                      </a:cubicBezTo>
                      <a:cubicBezTo>
                        <a:pt x="38" y="0"/>
                        <a:pt x="37" y="0"/>
                        <a:pt x="37" y="0"/>
                      </a:cubicBezTo>
                      <a:cubicBezTo>
                        <a:pt x="0" y="37"/>
                        <a:pt x="0" y="37"/>
                        <a:pt x="0" y="37"/>
                      </a:cubicBezTo>
                      <a:cubicBezTo>
                        <a:pt x="0" y="37"/>
                        <a:pt x="0" y="38"/>
                        <a:pt x="0" y="38"/>
                      </a:cubicBezTo>
                      <a:cubicBezTo>
                        <a:pt x="17" y="55"/>
                        <a:pt x="17" y="55"/>
                        <a:pt x="17" y="55"/>
                      </a:cubicBezTo>
                      <a:cubicBezTo>
                        <a:pt x="18" y="56"/>
                        <a:pt x="18" y="56"/>
                        <a:pt x="18" y="56"/>
                      </a:cubicBezTo>
                      <a:cubicBezTo>
                        <a:pt x="18" y="56"/>
                        <a:pt x="19" y="56"/>
                        <a:pt x="19" y="55"/>
                      </a:cubicBezTo>
                      <a:cubicBezTo>
                        <a:pt x="56" y="19"/>
                        <a:pt x="56" y="19"/>
                        <a:pt x="56" y="19"/>
                      </a:cubicBezTo>
                      <a:cubicBezTo>
                        <a:pt x="56" y="19"/>
                        <a:pt x="56" y="18"/>
                        <a:pt x="56" y="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2" name="Freeform 52"/>
                <p:cNvSpPr/>
                <p:nvPr/>
              </p:nvSpPr>
              <p:spPr bwMode="auto">
                <a:xfrm>
                  <a:off x="11986" y="3265"/>
                  <a:ext cx="492" cy="498"/>
                </a:xfrm>
                <a:custGeom>
                  <a:avLst/>
                  <a:gdLst>
                    <a:gd name="T0" fmla="*/ 108 w 109"/>
                    <a:gd name="T1" fmla="*/ 68 h 110"/>
                    <a:gd name="T2" fmla="*/ 41 w 109"/>
                    <a:gd name="T3" fmla="*/ 1 h 110"/>
                    <a:gd name="T4" fmla="*/ 40 w 109"/>
                    <a:gd name="T5" fmla="*/ 1 h 110"/>
                    <a:gd name="T6" fmla="*/ 0 w 109"/>
                    <a:gd name="T7" fmla="*/ 41 h 110"/>
                    <a:gd name="T8" fmla="*/ 0 w 109"/>
                    <a:gd name="T9" fmla="*/ 41 h 110"/>
                    <a:gd name="T10" fmla="*/ 0 w 109"/>
                    <a:gd name="T11" fmla="*/ 42 h 110"/>
                    <a:gd name="T12" fmla="*/ 67 w 109"/>
                    <a:gd name="T13" fmla="*/ 109 h 110"/>
                    <a:gd name="T14" fmla="*/ 68 w 109"/>
                    <a:gd name="T15" fmla="*/ 110 h 110"/>
                    <a:gd name="T16" fmla="*/ 68 w 109"/>
                    <a:gd name="T17" fmla="*/ 109 h 110"/>
                    <a:gd name="T18" fmla="*/ 108 w 109"/>
                    <a:gd name="T19" fmla="*/ 69 h 110"/>
                    <a:gd name="T20" fmla="*/ 108 w 109"/>
                    <a:gd name="T21" fmla="*/ 68 h 1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09" h="110">
                      <a:moveTo>
                        <a:pt x="108" y="68"/>
                      </a:moveTo>
                      <a:cubicBezTo>
                        <a:pt x="41" y="1"/>
                        <a:pt x="41" y="1"/>
                        <a:pt x="41" y="1"/>
                      </a:cubicBezTo>
                      <a:cubicBezTo>
                        <a:pt x="41" y="0"/>
                        <a:pt x="40" y="0"/>
                        <a:pt x="40" y="1"/>
                      </a:cubicBezTo>
                      <a:cubicBezTo>
                        <a:pt x="0" y="41"/>
                        <a:pt x="0" y="41"/>
                        <a:pt x="0" y="41"/>
                      </a:cubicBezTo>
                      <a:cubicBezTo>
                        <a:pt x="0" y="41"/>
                        <a:pt x="0" y="41"/>
                        <a:pt x="0" y="41"/>
                      </a:cubicBezTo>
                      <a:cubicBezTo>
                        <a:pt x="0" y="42"/>
                        <a:pt x="0" y="42"/>
                        <a:pt x="0" y="42"/>
                      </a:cubicBezTo>
                      <a:cubicBezTo>
                        <a:pt x="67" y="109"/>
                        <a:pt x="67" y="109"/>
                        <a:pt x="67" y="109"/>
                      </a:cubicBezTo>
                      <a:cubicBezTo>
                        <a:pt x="67" y="109"/>
                        <a:pt x="67" y="110"/>
                        <a:pt x="68" y="110"/>
                      </a:cubicBezTo>
                      <a:cubicBezTo>
                        <a:pt x="68" y="110"/>
                        <a:pt x="68" y="109"/>
                        <a:pt x="68" y="109"/>
                      </a:cubicBezTo>
                      <a:cubicBezTo>
                        <a:pt x="108" y="69"/>
                        <a:pt x="108" y="69"/>
                        <a:pt x="108" y="69"/>
                      </a:cubicBezTo>
                      <a:cubicBezTo>
                        <a:pt x="109" y="69"/>
                        <a:pt x="109" y="68"/>
                        <a:pt x="108" y="6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3" name="Freeform 53"/>
                <p:cNvSpPr>
                  <a:spLocks noEditPoints="1"/>
                </p:cNvSpPr>
                <p:nvPr/>
              </p:nvSpPr>
              <p:spPr bwMode="auto">
                <a:xfrm>
                  <a:off x="12451" y="3735"/>
                  <a:ext cx="405" cy="400"/>
                </a:xfrm>
                <a:custGeom>
                  <a:avLst/>
                  <a:gdLst>
                    <a:gd name="T0" fmla="*/ 88 w 89"/>
                    <a:gd name="T1" fmla="*/ 81 h 88"/>
                    <a:gd name="T2" fmla="*/ 69 w 89"/>
                    <a:gd name="T3" fmla="*/ 25 h 88"/>
                    <a:gd name="T4" fmla="*/ 68 w 89"/>
                    <a:gd name="T5" fmla="*/ 24 h 88"/>
                    <a:gd name="T6" fmla="*/ 35 w 89"/>
                    <a:gd name="T7" fmla="*/ 0 h 88"/>
                    <a:gd name="T8" fmla="*/ 33 w 89"/>
                    <a:gd name="T9" fmla="*/ 0 h 88"/>
                    <a:gd name="T10" fmla="*/ 0 w 89"/>
                    <a:gd name="T11" fmla="*/ 33 h 88"/>
                    <a:gd name="T12" fmla="*/ 0 w 89"/>
                    <a:gd name="T13" fmla="*/ 35 h 88"/>
                    <a:gd name="T14" fmla="*/ 24 w 89"/>
                    <a:gd name="T15" fmla="*/ 68 h 88"/>
                    <a:gd name="T16" fmla="*/ 25 w 89"/>
                    <a:gd name="T17" fmla="*/ 69 h 88"/>
                    <a:gd name="T18" fmla="*/ 81 w 89"/>
                    <a:gd name="T19" fmla="*/ 88 h 88"/>
                    <a:gd name="T20" fmla="*/ 81 w 89"/>
                    <a:gd name="T21" fmla="*/ 88 h 88"/>
                    <a:gd name="T22" fmla="*/ 82 w 89"/>
                    <a:gd name="T23" fmla="*/ 88 h 88"/>
                    <a:gd name="T24" fmla="*/ 88 w 89"/>
                    <a:gd name="T25" fmla="*/ 82 h 88"/>
                    <a:gd name="T26" fmla="*/ 88 w 89"/>
                    <a:gd name="T27" fmla="*/ 81 h 88"/>
                    <a:gd name="T28" fmla="*/ 51 w 89"/>
                    <a:gd name="T29" fmla="*/ 51 h 88"/>
                    <a:gd name="T30" fmla="*/ 38 w 89"/>
                    <a:gd name="T31" fmla="*/ 51 h 88"/>
                    <a:gd name="T32" fmla="*/ 36 w 89"/>
                    <a:gd name="T33" fmla="*/ 44 h 88"/>
                    <a:gd name="T34" fmla="*/ 38 w 89"/>
                    <a:gd name="T35" fmla="*/ 38 h 88"/>
                    <a:gd name="T36" fmla="*/ 45 w 89"/>
                    <a:gd name="T37" fmla="*/ 35 h 88"/>
                    <a:gd name="T38" fmla="*/ 51 w 89"/>
                    <a:gd name="T39" fmla="*/ 38 h 88"/>
                    <a:gd name="T40" fmla="*/ 51 w 89"/>
                    <a:gd name="T41" fmla="*/ 51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89" h="88">
                      <a:moveTo>
                        <a:pt x="88" y="81"/>
                      </a:moveTo>
                      <a:cubicBezTo>
                        <a:pt x="88" y="80"/>
                        <a:pt x="74" y="64"/>
                        <a:pt x="69" y="25"/>
                      </a:cubicBezTo>
                      <a:cubicBezTo>
                        <a:pt x="69" y="24"/>
                        <a:pt x="69" y="24"/>
                        <a:pt x="68" y="24"/>
                      </a:cubicBezTo>
                      <a:cubicBezTo>
                        <a:pt x="68" y="24"/>
                        <a:pt x="55" y="20"/>
                        <a:pt x="35" y="0"/>
                      </a:cubicBezTo>
                      <a:cubicBezTo>
                        <a:pt x="34" y="0"/>
                        <a:pt x="34" y="0"/>
                        <a:pt x="33" y="0"/>
                      </a:cubicBezTo>
                      <a:cubicBezTo>
                        <a:pt x="0" y="33"/>
                        <a:pt x="0" y="33"/>
                        <a:pt x="0" y="33"/>
                      </a:cubicBezTo>
                      <a:cubicBezTo>
                        <a:pt x="0" y="34"/>
                        <a:pt x="0" y="34"/>
                        <a:pt x="0" y="35"/>
                      </a:cubicBezTo>
                      <a:cubicBezTo>
                        <a:pt x="21" y="55"/>
                        <a:pt x="24" y="68"/>
                        <a:pt x="24" y="68"/>
                      </a:cubicBezTo>
                      <a:cubicBezTo>
                        <a:pt x="24" y="68"/>
                        <a:pt x="24" y="69"/>
                        <a:pt x="25" y="69"/>
                      </a:cubicBezTo>
                      <a:cubicBezTo>
                        <a:pt x="64" y="74"/>
                        <a:pt x="81" y="88"/>
                        <a:pt x="81" y="88"/>
                      </a:cubicBezTo>
                      <a:cubicBezTo>
                        <a:pt x="81" y="88"/>
                        <a:pt x="81" y="88"/>
                        <a:pt x="81" y="88"/>
                      </a:cubicBezTo>
                      <a:cubicBezTo>
                        <a:pt x="82" y="88"/>
                        <a:pt x="82" y="88"/>
                        <a:pt x="82" y="88"/>
                      </a:cubicBezTo>
                      <a:cubicBezTo>
                        <a:pt x="88" y="82"/>
                        <a:pt x="88" y="82"/>
                        <a:pt x="88" y="82"/>
                      </a:cubicBezTo>
                      <a:cubicBezTo>
                        <a:pt x="89" y="82"/>
                        <a:pt x="89" y="81"/>
                        <a:pt x="88" y="81"/>
                      </a:cubicBezTo>
                      <a:close/>
                      <a:moveTo>
                        <a:pt x="51" y="51"/>
                      </a:moveTo>
                      <a:cubicBezTo>
                        <a:pt x="48" y="54"/>
                        <a:pt x="42" y="54"/>
                        <a:pt x="38" y="51"/>
                      </a:cubicBezTo>
                      <a:cubicBezTo>
                        <a:pt x="37" y="49"/>
                        <a:pt x="36" y="47"/>
                        <a:pt x="36" y="44"/>
                      </a:cubicBezTo>
                      <a:cubicBezTo>
                        <a:pt x="36" y="42"/>
                        <a:pt x="37" y="40"/>
                        <a:pt x="38" y="38"/>
                      </a:cubicBezTo>
                      <a:cubicBezTo>
                        <a:pt x="40" y="36"/>
                        <a:pt x="42" y="35"/>
                        <a:pt x="45" y="35"/>
                      </a:cubicBezTo>
                      <a:cubicBezTo>
                        <a:pt x="47" y="35"/>
                        <a:pt x="49" y="36"/>
                        <a:pt x="51" y="38"/>
                      </a:cubicBezTo>
                      <a:cubicBezTo>
                        <a:pt x="54" y="42"/>
                        <a:pt x="54" y="47"/>
                        <a:pt x="51" y="5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29" name="文本框 28"/>
          <p:cNvSpPr txBox="1"/>
          <p:nvPr/>
        </p:nvSpPr>
        <p:spPr>
          <a:xfrm>
            <a:off x="1006366" y="1491630"/>
            <a:ext cx="709448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负责把文件读入内存，并且读取文件中的数据。</a:t>
            </a:r>
            <a:endParaRPr lang="en-US" altLang="zh-CN" sz="1600" dirty="0"/>
          </a:p>
          <a:p>
            <a:r>
              <a:rPr lang="en-US" altLang="zh-CN" sz="1600" dirty="0"/>
              <a:t>1</a:t>
            </a:r>
            <a:r>
              <a:rPr lang="zh-CN" altLang="en-US" sz="1600" dirty="0"/>
              <a:t>、读取并显示文件</a:t>
            </a:r>
            <a:endParaRPr lang="en-US" altLang="zh-CN" sz="1600" dirty="0"/>
          </a:p>
          <a:p>
            <a:r>
              <a:rPr lang="en-US" altLang="zh-CN" sz="1600" dirty="0" err="1"/>
              <a:t>readAsText</a:t>
            </a:r>
            <a:r>
              <a:rPr lang="en-US" altLang="zh-CN" sz="1600" dirty="0"/>
              <a:t>()</a:t>
            </a:r>
            <a:r>
              <a:rPr lang="zh-CN" altLang="en-US" sz="1600" dirty="0"/>
              <a:t>将文件中的数据图区问文本数据</a:t>
            </a:r>
            <a:endParaRPr lang="en-US" altLang="zh-CN" sz="1600" dirty="0"/>
          </a:p>
          <a:p>
            <a:r>
              <a:rPr lang="en-US" altLang="zh-CN" sz="1600" dirty="0" err="1"/>
              <a:t>readAsBinaryString</a:t>
            </a:r>
            <a:r>
              <a:rPr lang="en-US" altLang="zh-CN" sz="1600" dirty="0"/>
              <a:t>()</a:t>
            </a:r>
            <a:r>
              <a:rPr lang="zh-CN" altLang="en-US" sz="1600" dirty="0"/>
              <a:t>读取为二进制字符串</a:t>
            </a:r>
            <a:endParaRPr lang="en-US" altLang="zh-CN" sz="1600" dirty="0"/>
          </a:p>
          <a:p>
            <a:r>
              <a:rPr lang="en-US" altLang="zh-CN" sz="1600" dirty="0" err="1"/>
              <a:t>readAsDataURL</a:t>
            </a:r>
            <a:r>
              <a:rPr lang="en-US" altLang="zh-CN" sz="1600" dirty="0"/>
              <a:t>()</a:t>
            </a:r>
            <a:r>
              <a:rPr lang="zh-CN" altLang="en-US" sz="1600" dirty="0"/>
              <a:t>读取为</a:t>
            </a:r>
            <a:r>
              <a:rPr lang="en-US" altLang="zh-CN" sz="1600" dirty="0" err="1"/>
              <a:t>DataURL</a:t>
            </a:r>
            <a:r>
              <a:rPr lang="zh-CN" altLang="en-US" sz="1600" dirty="0"/>
              <a:t>字符串</a:t>
            </a:r>
            <a:endParaRPr lang="en-US" altLang="zh-CN" sz="1600" dirty="0"/>
          </a:p>
          <a:p>
            <a:r>
              <a:rPr lang="en-US" altLang="zh-CN" sz="1600" dirty="0" err="1"/>
              <a:t>readAsArrayBuffer</a:t>
            </a:r>
            <a:r>
              <a:rPr lang="en-US" altLang="zh-CN" sz="1600" dirty="0"/>
              <a:t>()</a:t>
            </a:r>
            <a:r>
              <a:rPr lang="zh-CN" altLang="en-US" sz="1600" dirty="0"/>
              <a:t>读取为一个</a:t>
            </a:r>
            <a:r>
              <a:rPr lang="en-US" altLang="zh-CN" sz="1600" dirty="0" err="1"/>
              <a:t>ArrayBuffer</a:t>
            </a:r>
            <a:r>
              <a:rPr lang="zh-CN" altLang="en-US" sz="1600" dirty="0"/>
              <a:t>对象</a:t>
            </a:r>
            <a:endParaRPr lang="en-US" altLang="zh-CN" sz="1600" dirty="0"/>
          </a:p>
          <a:p>
            <a:r>
              <a:rPr lang="en-US" altLang="zh-CN" sz="1600" dirty="0"/>
              <a:t>abort()</a:t>
            </a:r>
            <a:r>
              <a:rPr lang="zh-CN" altLang="en-US" sz="1600" dirty="0"/>
              <a:t>中断读取操作</a:t>
            </a:r>
            <a:endParaRPr lang="en-US" altLang="zh-CN" sz="1600" dirty="0"/>
          </a:p>
          <a:p>
            <a:r>
              <a:rPr lang="en-US" altLang="zh-CN" sz="1600" dirty="0"/>
              <a:t>2</a:t>
            </a:r>
            <a:r>
              <a:rPr lang="zh-CN" altLang="en-US" sz="1600" dirty="0"/>
              <a:t>、检测读取事件 </a:t>
            </a:r>
            <a:r>
              <a:rPr lang="en-US" altLang="zh-CN" sz="1600" dirty="0"/>
              <a:t>abort()</a:t>
            </a:r>
            <a:endParaRPr lang="en-US" altLang="zh-CN" sz="1600" dirty="0"/>
          </a:p>
          <a:p>
            <a:r>
              <a:rPr lang="en-US" altLang="zh-CN" sz="1600" dirty="0" err="1">
                <a:solidFill>
                  <a:srgbClr val="FF0000"/>
                </a:solidFill>
              </a:rPr>
              <a:t>onabort</a:t>
            </a:r>
            <a:r>
              <a:rPr lang="zh-CN" altLang="en-US" sz="1600" dirty="0"/>
              <a:t>：数据读取中断时触发</a:t>
            </a:r>
            <a:endParaRPr lang="en-US" altLang="zh-CN" sz="1600" dirty="0"/>
          </a:p>
          <a:p>
            <a:r>
              <a:rPr lang="en-US" altLang="zh-CN" sz="1600" dirty="0" err="1">
                <a:solidFill>
                  <a:srgbClr val="FF0000"/>
                </a:solidFill>
              </a:rPr>
              <a:t>onprogress</a:t>
            </a:r>
            <a:r>
              <a:rPr lang="en-US" altLang="zh-CN" sz="1600" dirty="0"/>
              <a:t>: </a:t>
            </a:r>
            <a:r>
              <a:rPr lang="zh-CN" altLang="en-US" sz="1600" dirty="0"/>
              <a:t>数据读取中触发</a:t>
            </a:r>
            <a:endParaRPr lang="en-US" altLang="zh-CN" sz="1600" dirty="0"/>
          </a:p>
          <a:p>
            <a:r>
              <a:rPr lang="en-US" altLang="zh-CN" sz="1600" dirty="0" err="1"/>
              <a:t>onerror</a:t>
            </a:r>
            <a:r>
              <a:rPr lang="en-US" altLang="zh-CN" sz="1600" dirty="0"/>
              <a:t>: </a:t>
            </a:r>
            <a:r>
              <a:rPr lang="zh-CN" altLang="en-US" sz="1600" dirty="0"/>
              <a:t>数据读取出错时触发</a:t>
            </a:r>
            <a:endParaRPr lang="en-US" altLang="zh-CN" sz="1600" dirty="0"/>
          </a:p>
          <a:p>
            <a:r>
              <a:rPr lang="en-US" altLang="zh-CN" sz="1600" dirty="0">
                <a:solidFill>
                  <a:srgbClr val="FF0000"/>
                </a:solidFill>
              </a:rPr>
              <a:t>onload</a:t>
            </a:r>
            <a:r>
              <a:rPr lang="zh-CN" altLang="en-US" sz="1600" dirty="0"/>
              <a:t>：数据读取完成时触发</a:t>
            </a:r>
            <a:endParaRPr lang="en-US" altLang="zh-CN" sz="1600" dirty="0"/>
          </a:p>
          <a:p>
            <a:r>
              <a:rPr lang="en-US" altLang="zh-CN" sz="1600" dirty="0" err="1"/>
              <a:t>onloadstart</a:t>
            </a:r>
            <a:r>
              <a:rPr lang="en-US" altLang="zh-CN" sz="1600" dirty="0"/>
              <a:t>: </a:t>
            </a:r>
            <a:r>
              <a:rPr lang="zh-CN" altLang="en-US" sz="1600" dirty="0"/>
              <a:t>数据开始读取时触发</a:t>
            </a:r>
            <a:endParaRPr lang="en-US" altLang="zh-CN" sz="1600" dirty="0"/>
          </a:p>
          <a:p>
            <a:r>
              <a:rPr lang="en-US" altLang="zh-CN" sz="1600" dirty="0" err="1"/>
              <a:t>onloadend</a:t>
            </a:r>
            <a:r>
              <a:rPr lang="en-US" altLang="zh-CN" sz="1600" dirty="0"/>
              <a:t>: </a:t>
            </a:r>
            <a:r>
              <a:rPr lang="zh-CN" altLang="en-US" sz="1600" dirty="0"/>
              <a:t>数据读取完成时触发，无论成功还是失败</a:t>
            </a:r>
            <a:endParaRPr lang="en-US" altLang="zh-CN" sz="1600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文本框 9"/>
          <p:cNvSpPr txBox="1"/>
          <p:nvPr/>
        </p:nvSpPr>
        <p:spPr>
          <a:xfrm>
            <a:off x="1007970" y="231626"/>
            <a:ext cx="1403790" cy="259671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/>
            <a:r>
              <a:rPr lang="zh-CN" altLang="en-US" sz="135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文件操作</a:t>
            </a:r>
            <a:endParaRPr lang="zh-CN" altLang="en-US" sz="1350" dirty="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4" name="直接连接符 123"/>
          <p:cNvCxnSpPr/>
          <p:nvPr/>
        </p:nvCxnSpPr>
        <p:spPr>
          <a:xfrm>
            <a:off x="1006366" y="501586"/>
            <a:ext cx="7291077" cy="0"/>
          </a:xfrm>
          <a:prstGeom prst="line">
            <a:avLst/>
          </a:prstGeom>
          <a:ln>
            <a:solidFill>
              <a:srgbClr val="41445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5" name="组合 124"/>
          <p:cNvGrpSpPr/>
          <p:nvPr/>
        </p:nvGrpSpPr>
        <p:grpSpPr>
          <a:xfrm>
            <a:off x="8427406" y="345603"/>
            <a:ext cx="193989" cy="174903"/>
            <a:chOff x="3720691" y="2824413"/>
            <a:chExt cx="1341120" cy="1209172"/>
          </a:xfrm>
        </p:grpSpPr>
        <p:sp>
          <p:nvSpPr>
            <p:cNvPr id="126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  <p:sp>
          <p:nvSpPr>
            <p:cNvPr id="127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</p:grpSp>
      <p:grpSp>
        <p:nvGrpSpPr>
          <p:cNvPr id="65" name="组合 64"/>
          <p:cNvGrpSpPr/>
          <p:nvPr/>
        </p:nvGrpSpPr>
        <p:grpSpPr>
          <a:xfrm>
            <a:off x="414620" y="142563"/>
            <a:ext cx="502789" cy="453321"/>
            <a:chOff x="5424755" y="1340768"/>
            <a:chExt cx="670560" cy="604586"/>
          </a:xfrm>
        </p:grpSpPr>
        <p:grpSp>
          <p:nvGrpSpPr>
            <p:cNvPr id="66" name="组合 65"/>
            <p:cNvGrpSpPr/>
            <p:nvPr/>
          </p:nvGrpSpPr>
          <p:grpSpPr>
            <a:xfrm>
              <a:off x="5424755" y="1340768"/>
              <a:ext cx="670560" cy="604586"/>
              <a:chOff x="3720691" y="2824413"/>
              <a:chExt cx="1341120" cy="1209172"/>
            </a:xfrm>
          </p:grpSpPr>
          <p:sp>
            <p:nvSpPr>
              <p:cNvPr id="69" name="Freeform 5"/>
              <p:cNvSpPr/>
              <p:nvPr/>
            </p:nvSpPr>
            <p:spPr bwMode="auto">
              <a:xfrm rot="1855731">
                <a:off x="3720691" y="2824413"/>
                <a:ext cx="1341120" cy="1209172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16200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190500" dist="1143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73" name="Freeform 5"/>
              <p:cNvSpPr/>
              <p:nvPr/>
            </p:nvSpPr>
            <p:spPr bwMode="auto">
              <a:xfrm rot="1855731">
                <a:off x="3764581" y="2863367"/>
                <a:ext cx="1264630" cy="1140208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21594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</p:grpSp>
        <p:sp>
          <p:nvSpPr>
            <p:cNvPr id="67" name="Freeform 5"/>
            <p:cNvSpPr/>
            <p:nvPr/>
          </p:nvSpPr>
          <p:spPr bwMode="auto">
            <a:xfrm rot="1855731">
              <a:off x="5470180" y="1383052"/>
              <a:ext cx="576760" cy="52001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noFill/>
            <a:ln w="9525" cap="flat">
              <a:solidFill>
                <a:srgbClr val="414455"/>
              </a:solidFill>
              <a:prstDash val="sysDash"/>
              <a:miter lim="800000"/>
            </a:ln>
            <a:effectLst/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</p:grpSp>
      <p:pic>
        <p:nvPicPr>
          <p:cNvPr id="2" name="图片 1" descr="00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0535" y="179070"/>
            <a:ext cx="388620" cy="400050"/>
          </a:xfrm>
          <a:prstGeom prst="rect">
            <a:avLst/>
          </a:prstGeom>
        </p:spPr>
      </p:pic>
      <p:grpSp>
        <p:nvGrpSpPr>
          <p:cNvPr id="35" name="组合 34"/>
          <p:cNvGrpSpPr/>
          <p:nvPr/>
        </p:nvGrpSpPr>
        <p:grpSpPr>
          <a:xfrm>
            <a:off x="979805" y="862965"/>
            <a:ext cx="3303905" cy="372745"/>
            <a:chOff x="1543" y="1359"/>
            <a:chExt cx="5203" cy="587"/>
          </a:xfrm>
        </p:grpSpPr>
        <p:sp>
          <p:nvSpPr>
            <p:cNvPr id="3" name="文本框 2"/>
            <p:cNvSpPr txBox="1"/>
            <p:nvPr/>
          </p:nvSpPr>
          <p:spPr>
            <a:xfrm>
              <a:off x="2298" y="1364"/>
              <a:ext cx="4448" cy="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Blob</a:t>
              </a: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对象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4" name="组合 33"/>
            <p:cNvGrpSpPr/>
            <p:nvPr/>
          </p:nvGrpSpPr>
          <p:grpSpPr>
            <a:xfrm>
              <a:off x="1543" y="1359"/>
              <a:ext cx="651" cy="587"/>
              <a:chOff x="7541" y="3259"/>
              <a:chExt cx="1356" cy="1223"/>
            </a:xfrm>
          </p:grpSpPr>
          <p:grpSp>
            <p:nvGrpSpPr>
              <p:cNvPr id="33" name="组合 32"/>
              <p:cNvGrpSpPr/>
              <p:nvPr/>
            </p:nvGrpSpPr>
            <p:grpSpPr>
              <a:xfrm>
                <a:off x="7541" y="3259"/>
                <a:ext cx="1356" cy="1223"/>
                <a:chOff x="7541" y="3259"/>
                <a:chExt cx="1356" cy="1223"/>
              </a:xfrm>
            </p:grpSpPr>
            <p:grpSp>
              <p:nvGrpSpPr>
                <p:cNvPr id="25" name="组合 24"/>
                <p:cNvGrpSpPr/>
                <p:nvPr/>
              </p:nvGrpSpPr>
              <p:grpSpPr>
                <a:xfrm>
                  <a:off x="7541" y="3259"/>
                  <a:ext cx="1356" cy="1223"/>
                  <a:chOff x="3720691" y="2824413"/>
                  <a:chExt cx="1341120" cy="1209172"/>
                </a:xfrm>
              </p:grpSpPr>
              <p:sp>
                <p:nvSpPr>
                  <p:cNvPr id="26" name="Freeform 5"/>
                  <p:cNvSpPr/>
                  <p:nvPr/>
                </p:nvSpPr>
                <p:spPr bwMode="auto">
                  <a:xfrm rot="1855731">
                    <a:off x="3720691" y="2824413"/>
                    <a:ext cx="1341120" cy="1209172"/>
                  </a:xfrm>
                  <a:custGeom>
                    <a:avLst/>
                    <a:gdLst>
                      <a:gd name="T0" fmla="*/ 2151 w 2740"/>
                      <a:gd name="T1" fmla="*/ 2315 h 2446"/>
                      <a:gd name="T2" fmla="*/ 2055 w 2740"/>
                      <a:gd name="T3" fmla="*/ 2410 h 2446"/>
                      <a:gd name="T4" fmla="*/ 1918 w 2740"/>
                      <a:gd name="T5" fmla="*/ 2445 h 2446"/>
                      <a:gd name="T6" fmla="*/ 816 w 2740"/>
                      <a:gd name="T7" fmla="*/ 2445 h 2446"/>
                      <a:gd name="T8" fmla="*/ 685 w 2740"/>
                      <a:gd name="T9" fmla="*/ 2410 h 2446"/>
                      <a:gd name="T10" fmla="*/ 589 w 2740"/>
                      <a:gd name="T11" fmla="*/ 2314 h 2446"/>
                      <a:gd name="T12" fmla="*/ 36 w 2740"/>
                      <a:gd name="T13" fmla="*/ 1356 h 2446"/>
                      <a:gd name="T14" fmla="*/ 0 w 2740"/>
                      <a:gd name="T15" fmla="*/ 1223 h 2446"/>
                      <a:gd name="T16" fmla="*/ 36 w 2740"/>
                      <a:gd name="T17" fmla="*/ 1089 h 2446"/>
                      <a:gd name="T18" fmla="*/ 587 w 2740"/>
                      <a:gd name="T19" fmla="*/ 135 h 2446"/>
                      <a:gd name="T20" fmla="*/ 685 w 2740"/>
                      <a:gd name="T21" fmla="*/ 37 h 2446"/>
                      <a:gd name="T22" fmla="*/ 810 w 2740"/>
                      <a:gd name="T23" fmla="*/ 1 h 2446"/>
                      <a:gd name="T24" fmla="*/ 1916 w 2740"/>
                      <a:gd name="T25" fmla="*/ 1 h 2446"/>
                      <a:gd name="T26" fmla="*/ 2055 w 2740"/>
                      <a:gd name="T27" fmla="*/ 37 h 2446"/>
                      <a:gd name="T28" fmla="*/ 2151 w 2740"/>
                      <a:gd name="T29" fmla="*/ 132 h 2446"/>
                      <a:gd name="T30" fmla="*/ 2702 w 2740"/>
                      <a:gd name="T31" fmla="*/ 1086 h 2446"/>
                      <a:gd name="T32" fmla="*/ 2740 w 2740"/>
                      <a:gd name="T33" fmla="*/ 1223 h 2446"/>
                      <a:gd name="T34" fmla="*/ 2701 w 2740"/>
                      <a:gd name="T35" fmla="*/ 1361 h 2446"/>
                      <a:gd name="T36" fmla="*/ 2151 w 2740"/>
                      <a:gd name="T37" fmla="*/ 2315 h 24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2740" h="2446">
                        <a:moveTo>
                          <a:pt x="2151" y="2315"/>
                        </a:moveTo>
                        <a:cubicBezTo>
                          <a:pt x="2128" y="2353"/>
                          <a:pt x="2096" y="2386"/>
                          <a:pt x="2055" y="2410"/>
                        </a:cubicBezTo>
                        <a:cubicBezTo>
                          <a:pt x="2012" y="2435"/>
                          <a:pt x="1965" y="2446"/>
                          <a:pt x="1918" y="2445"/>
                        </a:cubicBezTo>
                        <a:lnTo>
                          <a:pt x="816" y="2445"/>
                        </a:lnTo>
                        <a:cubicBezTo>
                          <a:pt x="772" y="2445"/>
                          <a:pt x="726" y="2434"/>
                          <a:pt x="685" y="2410"/>
                        </a:cubicBezTo>
                        <a:cubicBezTo>
                          <a:pt x="644" y="2386"/>
                          <a:pt x="611" y="2353"/>
                          <a:pt x="589" y="2314"/>
                        </a:cubicBezTo>
                        <a:lnTo>
                          <a:pt x="36" y="1356"/>
                        </a:lnTo>
                        <a:cubicBezTo>
                          <a:pt x="13" y="1317"/>
                          <a:pt x="0" y="1272"/>
                          <a:pt x="0" y="1223"/>
                        </a:cubicBezTo>
                        <a:cubicBezTo>
                          <a:pt x="0" y="1174"/>
                          <a:pt x="13" y="1129"/>
                          <a:pt x="36" y="1089"/>
                        </a:cubicBezTo>
                        <a:lnTo>
                          <a:pt x="587" y="135"/>
                        </a:lnTo>
                        <a:cubicBezTo>
                          <a:pt x="610" y="96"/>
                          <a:pt x="643" y="61"/>
                          <a:pt x="685" y="37"/>
                        </a:cubicBezTo>
                        <a:cubicBezTo>
                          <a:pt x="724" y="14"/>
                          <a:pt x="767" y="2"/>
                          <a:pt x="810" y="1"/>
                        </a:cubicBezTo>
                        <a:lnTo>
                          <a:pt x="1916" y="1"/>
                        </a:lnTo>
                        <a:cubicBezTo>
                          <a:pt x="1963" y="0"/>
                          <a:pt x="2011" y="11"/>
                          <a:pt x="2055" y="37"/>
                        </a:cubicBezTo>
                        <a:cubicBezTo>
                          <a:pt x="2096" y="60"/>
                          <a:pt x="2129" y="93"/>
                          <a:pt x="2151" y="132"/>
                        </a:cubicBezTo>
                        <a:lnTo>
                          <a:pt x="2702" y="1086"/>
                        </a:lnTo>
                        <a:cubicBezTo>
                          <a:pt x="2726" y="1126"/>
                          <a:pt x="2740" y="1173"/>
                          <a:pt x="2740" y="1223"/>
                        </a:cubicBezTo>
                        <a:cubicBezTo>
                          <a:pt x="2740" y="1274"/>
                          <a:pt x="2726" y="1321"/>
                          <a:pt x="2701" y="1361"/>
                        </a:cubicBezTo>
                        <a:lnTo>
                          <a:pt x="2151" y="231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D3D3D3"/>
                      </a:gs>
                      <a:gs pos="100000">
                        <a:srgbClr val="F9F9F9"/>
                      </a:gs>
                    </a:gsLst>
                    <a:lin ang="16200000" scaled="0"/>
                  </a:gradFill>
                  <a:ln w="12700" cap="flat">
                    <a:noFill/>
                    <a:prstDash val="solid"/>
                    <a:miter lim="800000"/>
                  </a:ln>
                  <a:effectLst>
                    <a:outerShdw blurRad="190500" dist="1143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vert="horz" wrap="square" lIns="68562" tIns="34281" rIns="68562" bIns="34281" numCol="1" anchor="t" anchorCtr="0" compatLnSpc="1"/>
                  <a:lstStyle/>
                  <a:p>
                    <a:endParaRPr lang="zh-CN" altLang="en-US" sz="1350"/>
                  </a:p>
                </p:txBody>
              </p:sp>
              <p:sp>
                <p:nvSpPr>
                  <p:cNvPr id="27" name="Freeform 5"/>
                  <p:cNvSpPr/>
                  <p:nvPr/>
                </p:nvSpPr>
                <p:spPr bwMode="auto">
                  <a:xfrm rot="1855731">
                    <a:off x="3764587" y="2864004"/>
                    <a:ext cx="1264630" cy="1140206"/>
                  </a:xfrm>
                  <a:custGeom>
                    <a:avLst/>
                    <a:gdLst>
                      <a:gd name="T0" fmla="*/ 2151 w 2740"/>
                      <a:gd name="T1" fmla="*/ 2315 h 2446"/>
                      <a:gd name="T2" fmla="*/ 2055 w 2740"/>
                      <a:gd name="T3" fmla="*/ 2410 h 2446"/>
                      <a:gd name="T4" fmla="*/ 1918 w 2740"/>
                      <a:gd name="T5" fmla="*/ 2445 h 2446"/>
                      <a:gd name="T6" fmla="*/ 816 w 2740"/>
                      <a:gd name="T7" fmla="*/ 2445 h 2446"/>
                      <a:gd name="T8" fmla="*/ 685 w 2740"/>
                      <a:gd name="T9" fmla="*/ 2410 h 2446"/>
                      <a:gd name="T10" fmla="*/ 589 w 2740"/>
                      <a:gd name="T11" fmla="*/ 2314 h 2446"/>
                      <a:gd name="T12" fmla="*/ 36 w 2740"/>
                      <a:gd name="T13" fmla="*/ 1356 h 2446"/>
                      <a:gd name="T14" fmla="*/ 0 w 2740"/>
                      <a:gd name="T15" fmla="*/ 1223 h 2446"/>
                      <a:gd name="T16" fmla="*/ 36 w 2740"/>
                      <a:gd name="T17" fmla="*/ 1089 h 2446"/>
                      <a:gd name="T18" fmla="*/ 587 w 2740"/>
                      <a:gd name="T19" fmla="*/ 135 h 2446"/>
                      <a:gd name="T20" fmla="*/ 685 w 2740"/>
                      <a:gd name="T21" fmla="*/ 37 h 2446"/>
                      <a:gd name="T22" fmla="*/ 810 w 2740"/>
                      <a:gd name="T23" fmla="*/ 1 h 2446"/>
                      <a:gd name="T24" fmla="*/ 1916 w 2740"/>
                      <a:gd name="T25" fmla="*/ 1 h 2446"/>
                      <a:gd name="T26" fmla="*/ 2055 w 2740"/>
                      <a:gd name="T27" fmla="*/ 37 h 2446"/>
                      <a:gd name="T28" fmla="*/ 2151 w 2740"/>
                      <a:gd name="T29" fmla="*/ 132 h 2446"/>
                      <a:gd name="T30" fmla="*/ 2702 w 2740"/>
                      <a:gd name="T31" fmla="*/ 1086 h 2446"/>
                      <a:gd name="T32" fmla="*/ 2740 w 2740"/>
                      <a:gd name="T33" fmla="*/ 1223 h 2446"/>
                      <a:gd name="T34" fmla="*/ 2701 w 2740"/>
                      <a:gd name="T35" fmla="*/ 1361 h 2446"/>
                      <a:gd name="T36" fmla="*/ 2151 w 2740"/>
                      <a:gd name="T37" fmla="*/ 2315 h 24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2740" h="2446">
                        <a:moveTo>
                          <a:pt x="2151" y="2315"/>
                        </a:moveTo>
                        <a:cubicBezTo>
                          <a:pt x="2128" y="2353"/>
                          <a:pt x="2096" y="2386"/>
                          <a:pt x="2055" y="2410"/>
                        </a:cubicBezTo>
                        <a:cubicBezTo>
                          <a:pt x="2012" y="2435"/>
                          <a:pt x="1965" y="2446"/>
                          <a:pt x="1918" y="2445"/>
                        </a:cubicBezTo>
                        <a:lnTo>
                          <a:pt x="816" y="2445"/>
                        </a:lnTo>
                        <a:cubicBezTo>
                          <a:pt x="772" y="2445"/>
                          <a:pt x="726" y="2434"/>
                          <a:pt x="685" y="2410"/>
                        </a:cubicBezTo>
                        <a:cubicBezTo>
                          <a:pt x="644" y="2386"/>
                          <a:pt x="611" y="2353"/>
                          <a:pt x="589" y="2314"/>
                        </a:cubicBezTo>
                        <a:lnTo>
                          <a:pt x="36" y="1356"/>
                        </a:lnTo>
                        <a:cubicBezTo>
                          <a:pt x="13" y="1317"/>
                          <a:pt x="0" y="1272"/>
                          <a:pt x="0" y="1223"/>
                        </a:cubicBezTo>
                        <a:cubicBezTo>
                          <a:pt x="0" y="1174"/>
                          <a:pt x="13" y="1129"/>
                          <a:pt x="36" y="1089"/>
                        </a:cubicBezTo>
                        <a:lnTo>
                          <a:pt x="587" y="135"/>
                        </a:lnTo>
                        <a:cubicBezTo>
                          <a:pt x="610" y="96"/>
                          <a:pt x="643" y="61"/>
                          <a:pt x="685" y="37"/>
                        </a:cubicBezTo>
                        <a:cubicBezTo>
                          <a:pt x="724" y="14"/>
                          <a:pt x="767" y="2"/>
                          <a:pt x="810" y="1"/>
                        </a:cubicBezTo>
                        <a:lnTo>
                          <a:pt x="1916" y="1"/>
                        </a:lnTo>
                        <a:cubicBezTo>
                          <a:pt x="1963" y="0"/>
                          <a:pt x="2011" y="11"/>
                          <a:pt x="2055" y="37"/>
                        </a:cubicBezTo>
                        <a:cubicBezTo>
                          <a:pt x="2096" y="60"/>
                          <a:pt x="2129" y="93"/>
                          <a:pt x="2151" y="132"/>
                        </a:cubicBezTo>
                        <a:lnTo>
                          <a:pt x="2702" y="1086"/>
                        </a:lnTo>
                        <a:cubicBezTo>
                          <a:pt x="2726" y="1126"/>
                          <a:pt x="2740" y="1173"/>
                          <a:pt x="2740" y="1223"/>
                        </a:cubicBezTo>
                        <a:cubicBezTo>
                          <a:pt x="2740" y="1274"/>
                          <a:pt x="2726" y="1321"/>
                          <a:pt x="2701" y="1361"/>
                        </a:cubicBezTo>
                        <a:lnTo>
                          <a:pt x="2151" y="231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D3D3D3"/>
                      </a:gs>
                      <a:gs pos="100000">
                        <a:srgbClr val="F9F9F9"/>
                      </a:gs>
                    </a:gsLst>
                    <a:lin ang="21594000" scaled="0"/>
                  </a:gradFill>
                  <a:ln w="12700" cap="flat">
                    <a:noFill/>
                    <a:prstDash val="solid"/>
                    <a:miter lim="800000"/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vert="horz" wrap="square" lIns="68562" tIns="34281" rIns="68562" bIns="34281" numCol="1" anchor="t" anchorCtr="0" compatLnSpc="1"/>
                  <a:lstStyle/>
                  <a:p>
                    <a:endParaRPr lang="zh-CN" altLang="en-US" sz="1350"/>
                  </a:p>
                </p:txBody>
              </p:sp>
            </p:grpSp>
            <p:sp>
              <p:nvSpPr>
                <p:cNvPr id="28" name="Freeform 5"/>
                <p:cNvSpPr/>
                <p:nvPr/>
              </p:nvSpPr>
              <p:spPr bwMode="auto">
                <a:xfrm rot="1855731">
                  <a:off x="7634" y="3343"/>
                  <a:ext cx="1171" cy="1055"/>
                </a:xfrm>
                <a:custGeom>
                  <a:avLst/>
                  <a:gdLst>
                    <a:gd name="T0" fmla="*/ 2151 w 2740"/>
                    <a:gd name="T1" fmla="*/ 2315 h 2446"/>
                    <a:gd name="T2" fmla="*/ 2055 w 2740"/>
                    <a:gd name="T3" fmla="*/ 2410 h 2446"/>
                    <a:gd name="T4" fmla="*/ 1918 w 2740"/>
                    <a:gd name="T5" fmla="*/ 2445 h 2446"/>
                    <a:gd name="T6" fmla="*/ 816 w 2740"/>
                    <a:gd name="T7" fmla="*/ 2445 h 2446"/>
                    <a:gd name="T8" fmla="*/ 685 w 2740"/>
                    <a:gd name="T9" fmla="*/ 2410 h 2446"/>
                    <a:gd name="T10" fmla="*/ 589 w 2740"/>
                    <a:gd name="T11" fmla="*/ 2314 h 2446"/>
                    <a:gd name="T12" fmla="*/ 36 w 2740"/>
                    <a:gd name="T13" fmla="*/ 1356 h 2446"/>
                    <a:gd name="T14" fmla="*/ 0 w 2740"/>
                    <a:gd name="T15" fmla="*/ 1223 h 2446"/>
                    <a:gd name="T16" fmla="*/ 36 w 2740"/>
                    <a:gd name="T17" fmla="*/ 1089 h 2446"/>
                    <a:gd name="T18" fmla="*/ 587 w 2740"/>
                    <a:gd name="T19" fmla="*/ 135 h 2446"/>
                    <a:gd name="T20" fmla="*/ 685 w 2740"/>
                    <a:gd name="T21" fmla="*/ 37 h 2446"/>
                    <a:gd name="T22" fmla="*/ 810 w 2740"/>
                    <a:gd name="T23" fmla="*/ 1 h 2446"/>
                    <a:gd name="T24" fmla="*/ 1916 w 2740"/>
                    <a:gd name="T25" fmla="*/ 1 h 2446"/>
                    <a:gd name="T26" fmla="*/ 2055 w 2740"/>
                    <a:gd name="T27" fmla="*/ 37 h 2446"/>
                    <a:gd name="T28" fmla="*/ 2151 w 2740"/>
                    <a:gd name="T29" fmla="*/ 132 h 2446"/>
                    <a:gd name="T30" fmla="*/ 2702 w 2740"/>
                    <a:gd name="T31" fmla="*/ 1086 h 2446"/>
                    <a:gd name="T32" fmla="*/ 2740 w 2740"/>
                    <a:gd name="T33" fmla="*/ 1223 h 2446"/>
                    <a:gd name="T34" fmla="*/ 2701 w 2740"/>
                    <a:gd name="T35" fmla="*/ 1361 h 2446"/>
                    <a:gd name="T36" fmla="*/ 2151 w 2740"/>
                    <a:gd name="T37" fmla="*/ 2315 h 24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740" h="2446">
                      <a:moveTo>
                        <a:pt x="2151" y="2315"/>
                      </a:moveTo>
                      <a:cubicBezTo>
                        <a:pt x="2128" y="2353"/>
                        <a:pt x="2096" y="2386"/>
                        <a:pt x="2055" y="2410"/>
                      </a:cubicBezTo>
                      <a:cubicBezTo>
                        <a:pt x="2012" y="2435"/>
                        <a:pt x="1965" y="2446"/>
                        <a:pt x="1918" y="2445"/>
                      </a:cubicBezTo>
                      <a:lnTo>
                        <a:pt x="816" y="2445"/>
                      </a:lnTo>
                      <a:cubicBezTo>
                        <a:pt x="772" y="2445"/>
                        <a:pt x="726" y="2434"/>
                        <a:pt x="685" y="2410"/>
                      </a:cubicBezTo>
                      <a:cubicBezTo>
                        <a:pt x="644" y="2386"/>
                        <a:pt x="611" y="2353"/>
                        <a:pt x="589" y="2314"/>
                      </a:cubicBezTo>
                      <a:lnTo>
                        <a:pt x="36" y="1356"/>
                      </a:lnTo>
                      <a:cubicBezTo>
                        <a:pt x="13" y="1317"/>
                        <a:pt x="0" y="1272"/>
                        <a:pt x="0" y="1223"/>
                      </a:cubicBezTo>
                      <a:cubicBezTo>
                        <a:pt x="0" y="1174"/>
                        <a:pt x="13" y="1129"/>
                        <a:pt x="36" y="1089"/>
                      </a:cubicBezTo>
                      <a:lnTo>
                        <a:pt x="587" y="135"/>
                      </a:lnTo>
                      <a:cubicBezTo>
                        <a:pt x="610" y="96"/>
                        <a:pt x="643" y="61"/>
                        <a:pt x="685" y="37"/>
                      </a:cubicBezTo>
                      <a:cubicBezTo>
                        <a:pt x="724" y="14"/>
                        <a:pt x="767" y="2"/>
                        <a:pt x="810" y="1"/>
                      </a:cubicBezTo>
                      <a:lnTo>
                        <a:pt x="1916" y="1"/>
                      </a:lnTo>
                      <a:cubicBezTo>
                        <a:pt x="1963" y="0"/>
                        <a:pt x="2011" y="11"/>
                        <a:pt x="2055" y="37"/>
                      </a:cubicBezTo>
                      <a:cubicBezTo>
                        <a:pt x="2096" y="60"/>
                        <a:pt x="2129" y="93"/>
                        <a:pt x="2151" y="132"/>
                      </a:cubicBezTo>
                      <a:lnTo>
                        <a:pt x="2702" y="1086"/>
                      </a:lnTo>
                      <a:cubicBezTo>
                        <a:pt x="2726" y="1126"/>
                        <a:pt x="2740" y="1173"/>
                        <a:pt x="2740" y="1223"/>
                      </a:cubicBezTo>
                      <a:cubicBezTo>
                        <a:pt x="2740" y="1274"/>
                        <a:pt x="2726" y="1321"/>
                        <a:pt x="2701" y="1361"/>
                      </a:cubicBezTo>
                      <a:lnTo>
                        <a:pt x="2151" y="2315"/>
                      </a:lnTo>
                      <a:close/>
                    </a:path>
                  </a:pathLst>
                </a:custGeom>
                <a:noFill/>
                <a:ln w="9525" cap="flat">
                  <a:solidFill>
                    <a:srgbClr val="414455"/>
                  </a:solidFill>
                  <a:prstDash val="sysDash"/>
                  <a:miter lim="800000"/>
                </a:ln>
                <a:effectLst/>
              </p:spPr>
              <p:txBody>
                <a:bodyPr vert="horz" wrap="square" lIns="68562" tIns="34281" rIns="68562" bIns="34281" numCol="1" anchor="t" anchorCtr="0" compatLnSpc="1"/>
                <a:lstStyle/>
                <a:p>
                  <a:endParaRPr lang="zh-CN" altLang="en-US" sz="1350"/>
                </a:p>
              </p:txBody>
            </p:sp>
          </p:grpSp>
          <p:grpSp>
            <p:nvGrpSpPr>
              <p:cNvPr id="4" name="组合 3"/>
              <p:cNvGrpSpPr/>
              <p:nvPr/>
            </p:nvGrpSpPr>
            <p:grpSpPr>
              <a:xfrm>
                <a:off x="7921" y="3535"/>
                <a:ext cx="626" cy="627"/>
                <a:chOff x="11986" y="3265"/>
                <a:chExt cx="869" cy="870"/>
              </a:xfrm>
              <a:solidFill>
                <a:srgbClr val="414455"/>
              </a:solidFill>
            </p:grpSpPr>
            <p:sp>
              <p:nvSpPr>
                <p:cNvPr id="51" name="Freeform 51"/>
                <p:cNvSpPr/>
                <p:nvPr/>
              </p:nvSpPr>
              <p:spPr bwMode="auto">
                <a:xfrm>
                  <a:off x="12333" y="3618"/>
                  <a:ext cx="255" cy="255"/>
                </a:xfrm>
                <a:custGeom>
                  <a:avLst/>
                  <a:gdLst>
                    <a:gd name="T0" fmla="*/ 56 w 56"/>
                    <a:gd name="T1" fmla="*/ 18 h 56"/>
                    <a:gd name="T2" fmla="*/ 56 w 56"/>
                    <a:gd name="T3" fmla="*/ 17 h 56"/>
                    <a:gd name="T4" fmla="*/ 38 w 56"/>
                    <a:gd name="T5" fmla="*/ 0 h 56"/>
                    <a:gd name="T6" fmla="*/ 37 w 56"/>
                    <a:gd name="T7" fmla="*/ 0 h 56"/>
                    <a:gd name="T8" fmla="*/ 0 w 56"/>
                    <a:gd name="T9" fmla="*/ 37 h 56"/>
                    <a:gd name="T10" fmla="*/ 0 w 56"/>
                    <a:gd name="T11" fmla="*/ 38 h 56"/>
                    <a:gd name="T12" fmla="*/ 17 w 56"/>
                    <a:gd name="T13" fmla="*/ 55 h 56"/>
                    <a:gd name="T14" fmla="*/ 18 w 56"/>
                    <a:gd name="T15" fmla="*/ 56 h 56"/>
                    <a:gd name="T16" fmla="*/ 19 w 56"/>
                    <a:gd name="T17" fmla="*/ 55 h 56"/>
                    <a:gd name="T18" fmla="*/ 56 w 56"/>
                    <a:gd name="T19" fmla="*/ 19 h 56"/>
                    <a:gd name="T20" fmla="*/ 56 w 56"/>
                    <a:gd name="T21" fmla="*/ 18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56" h="56">
                      <a:moveTo>
                        <a:pt x="56" y="18"/>
                      </a:moveTo>
                      <a:cubicBezTo>
                        <a:pt x="56" y="18"/>
                        <a:pt x="56" y="17"/>
                        <a:pt x="56" y="17"/>
                      </a:cubicBezTo>
                      <a:cubicBezTo>
                        <a:pt x="38" y="0"/>
                        <a:pt x="38" y="0"/>
                        <a:pt x="38" y="0"/>
                      </a:cubicBezTo>
                      <a:cubicBezTo>
                        <a:pt x="38" y="0"/>
                        <a:pt x="37" y="0"/>
                        <a:pt x="37" y="0"/>
                      </a:cubicBezTo>
                      <a:cubicBezTo>
                        <a:pt x="0" y="37"/>
                        <a:pt x="0" y="37"/>
                        <a:pt x="0" y="37"/>
                      </a:cubicBezTo>
                      <a:cubicBezTo>
                        <a:pt x="0" y="37"/>
                        <a:pt x="0" y="38"/>
                        <a:pt x="0" y="38"/>
                      </a:cubicBezTo>
                      <a:cubicBezTo>
                        <a:pt x="17" y="55"/>
                        <a:pt x="17" y="55"/>
                        <a:pt x="17" y="55"/>
                      </a:cubicBezTo>
                      <a:cubicBezTo>
                        <a:pt x="18" y="56"/>
                        <a:pt x="18" y="56"/>
                        <a:pt x="18" y="56"/>
                      </a:cubicBezTo>
                      <a:cubicBezTo>
                        <a:pt x="18" y="56"/>
                        <a:pt x="19" y="56"/>
                        <a:pt x="19" y="55"/>
                      </a:cubicBezTo>
                      <a:cubicBezTo>
                        <a:pt x="56" y="19"/>
                        <a:pt x="56" y="19"/>
                        <a:pt x="56" y="19"/>
                      </a:cubicBezTo>
                      <a:cubicBezTo>
                        <a:pt x="56" y="19"/>
                        <a:pt x="56" y="18"/>
                        <a:pt x="56" y="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2" name="Freeform 52"/>
                <p:cNvSpPr/>
                <p:nvPr/>
              </p:nvSpPr>
              <p:spPr bwMode="auto">
                <a:xfrm>
                  <a:off x="11986" y="3265"/>
                  <a:ext cx="492" cy="498"/>
                </a:xfrm>
                <a:custGeom>
                  <a:avLst/>
                  <a:gdLst>
                    <a:gd name="T0" fmla="*/ 108 w 109"/>
                    <a:gd name="T1" fmla="*/ 68 h 110"/>
                    <a:gd name="T2" fmla="*/ 41 w 109"/>
                    <a:gd name="T3" fmla="*/ 1 h 110"/>
                    <a:gd name="T4" fmla="*/ 40 w 109"/>
                    <a:gd name="T5" fmla="*/ 1 h 110"/>
                    <a:gd name="T6" fmla="*/ 0 w 109"/>
                    <a:gd name="T7" fmla="*/ 41 h 110"/>
                    <a:gd name="T8" fmla="*/ 0 w 109"/>
                    <a:gd name="T9" fmla="*/ 41 h 110"/>
                    <a:gd name="T10" fmla="*/ 0 w 109"/>
                    <a:gd name="T11" fmla="*/ 42 h 110"/>
                    <a:gd name="T12" fmla="*/ 67 w 109"/>
                    <a:gd name="T13" fmla="*/ 109 h 110"/>
                    <a:gd name="T14" fmla="*/ 68 w 109"/>
                    <a:gd name="T15" fmla="*/ 110 h 110"/>
                    <a:gd name="T16" fmla="*/ 68 w 109"/>
                    <a:gd name="T17" fmla="*/ 109 h 110"/>
                    <a:gd name="T18" fmla="*/ 108 w 109"/>
                    <a:gd name="T19" fmla="*/ 69 h 110"/>
                    <a:gd name="T20" fmla="*/ 108 w 109"/>
                    <a:gd name="T21" fmla="*/ 68 h 1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09" h="110">
                      <a:moveTo>
                        <a:pt x="108" y="68"/>
                      </a:moveTo>
                      <a:cubicBezTo>
                        <a:pt x="41" y="1"/>
                        <a:pt x="41" y="1"/>
                        <a:pt x="41" y="1"/>
                      </a:cubicBezTo>
                      <a:cubicBezTo>
                        <a:pt x="41" y="0"/>
                        <a:pt x="40" y="0"/>
                        <a:pt x="40" y="1"/>
                      </a:cubicBezTo>
                      <a:cubicBezTo>
                        <a:pt x="0" y="41"/>
                        <a:pt x="0" y="41"/>
                        <a:pt x="0" y="41"/>
                      </a:cubicBezTo>
                      <a:cubicBezTo>
                        <a:pt x="0" y="41"/>
                        <a:pt x="0" y="41"/>
                        <a:pt x="0" y="41"/>
                      </a:cubicBezTo>
                      <a:cubicBezTo>
                        <a:pt x="0" y="42"/>
                        <a:pt x="0" y="42"/>
                        <a:pt x="0" y="42"/>
                      </a:cubicBezTo>
                      <a:cubicBezTo>
                        <a:pt x="67" y="109"/>
                        <a:pt x="67" y="109"/>
                        <a:pt x="67" y="109"/>
                      </a:cubicBezTo>
                      <a:cubicBezTo>
                        <a:pt x="67" y="109"/>
                        <a:pt x="67" y="110"/>
                        <a:pt x="68" y="110"/>
                      </a:cubicBezTo>
                      <a:cubicBezTo>
                        <a:pt x="68" y="110"/>
                        <a:pt x="68" y="109"/>
                        <a:pt x="68" y="109"/>
                      </a:cubicBezTo>
                      <a:cubicBezTo>
                        <a:pt x="108" y="69"/>
                        <a:pt x="108" y="69"/>
                        <a:pt x="108" y="69"/>
                      </a:cubicBezTo>
                      <a:cubicBezTo>
                        <a:pt x="109" y="69"/>
                        <a:pt x="109" y="68"/>
                        <a:pt x="108" y="6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3" name="Freeform 53"/>
                <p:cNvSpPr>
                  <a:spLocks noEditPoints="1"/>
                </p:cNvSpPr>
                <p:nvPr/>
              </p:nvSpPr>
              <p:spPr bwMode="auto">
                <a:xfrm>
                  <a:off x="12451" y="3735"/>
                  <a:ext cx="405" cy="400"/>
                </a:xfrm>
                <a:custGeom>
                  <a:avLst/>
                  <a:gdLst>
                    <a:gd name="T0" fmla="*/ 88 w 89"/>
                    <a:gd name="T1" fmla="*/ 81 h 88"/>
                    <a:gd name="T2" fmla="*/ 69 w 89"/>
                    <a:gd name="T3" fmla="*/ 25 h 88"/>
                    <a:gd name="T4" fmla="*/ 68 w 89"/>
                    <a:gd name="T5" fmla="*/ 24 h 88"/>
                    <a:gd name="T6" fmla="*/ 35 w 89"/>
                    <a:gd name="T7" fmla="*/ 0 h 88"/>
                    <a:gd name="T8" fmla="*/ 33 w 89"/>
                    <a:gd name="T9" fmla="*/ 0 h 88"/>
                    <a:gd name="T10" fmla="*/ 0 w 89"/>
                    <a:gd name="T11" fmla="*/ 33 h 88"/>
                    <a:gd name="T12" fmla="*/ 0 w 89"/>
                    <a:gd name="T13" fmla="*/ 35 h 88"/>
                    <a:gd name="T14" fmla="*/ 24 w 89"/>
                    <a:gd name="T15" fmla="*/ 68 h 88"/>
                    <a:gd name="T16" fmla="*/ 25 w 89"/>
                    <a:gd name="T17" fmla="*/ 69 h 88"/>
                    <a:gd name="T18" fmla="*/ 81 w 89"/>
                    <a:gd name="T19" fmla="*/ 88 h 88"/>
                    <a:gd name="T20" fmla="*/ 81 w 89"/>
                    <a:gd name="T21" fmla="*/ 88 h 88"/>
                    <a:gd name="T22" fmla="*/ 82 w 89"/>
                    <a:gd name="T23" fmla="*/ 88 h 88"/>
                    <a:gd name="T24" fmla="*/ 88 w 89"/>
                    <a:gd name="T25" fmla="*/ 82 h 88"/>
                    <a:gd name="T26" fmla="*/ 88 w 89"/>
                    <a:gd name="T27" fmla="*/ 81 h 88"/>
                    <a:gd name="T28" fmla="*/ 51 w 89"/>
                    <a:gd name="T29" fmla="*/ 51 h 88"/>
                    <a:gd name="T30" fmla="*/ 38 w 89"/>
                    <a:gd name="T31" fmla="*/ 51 h 88"/>
                    <a:gd name="T32" fmla="*/ 36 w 89"/>
                    <a:gd name="T33" fmla="*/ 44 h 88"/>
                    <a:gd name="T34" fmla="*/ 38 w 89"/>
                    <a:gd name="T35" fmla="*/ 38 h 88"/>
                    <a:gd name="T36" fmla="*/ 45 w 89"/>
                    <a:gd name="T37" fmla="*/ 35 h 88"/>
                    <a:gd name="T38" fmla="*/ 51 w 89"/>
                    <a:gd name="T39" fmla="*/ 38 h 88"/>
                    <a:gd name="T40" fmla="*/ 51 w 89"/>
                    <a:gd name="T41" fmla="*/ 51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89" h="88">
                      <a:moveTo>
                        <a:pt x="88" y="81"/>
                      </a:moveTo>
                      <a:cubicBezTo>
                        <a:pt x="88" y="80"/>
                        <a:pt x="74" y="64"/>
                        <a:pt x="69" y="25"/>
                      </a:cubicBezTo>
                      <a:cubicBezTo>
                        <a:pt x="69" y="24"/>
                        <a:pt x="69" y="24"/>
                        <a:pt x="68" y="24"/>
                      </a:cubicBezTo>
                      <a:cubicBezTo>
                        <a:pt x="68" y="24"/>
                        <a:pt x="55" y="20"/>
                        <a:pt x="35" y="0"/>
                      </a:cubicBezTo>
                      <a:cubicBezTo>
                        <a:pt x="34" y="0"/>
                        <a:pt x="34" y="0"/>
                        <a:pt x="33" y="0"/>
                      </a:cubicBezTo>
                      <a:cubicBezTo>
                        <a:pt x="0" y="33"/>
                        <a:pt x="0" y="33"/>
                        <a:pt x="0" y="33"/>
                      </a:cubicBezTo>
                      <a:cubicBezTo>
                        <a:pt x="0" y="34"/>
                        <a:pt x="0" y="34"/>
                        <a:pt x="0" y="35"/>
                      </a:cubicBezTo>
                      <a:cubicBezTo>
                        <a:pt x="21" y="55"/>
                        <a:pt x="24" y="68"/>
                        <a:pt x="24" y="68"/>
                      </a:cubicBezTo>
                      <a:cubicBezTo>
                        <a:pt x="24" y="68"/>
                        <a:pt x="24" y="69"/>
                        <a:pt x="25" y="69"/>
                      </a:cubicBezTo>
                      <a:cubicBezTo>
                        <a:pt x="64" y="74"/>
                        <a:pt x="81" y="88"/>
                        <a:pt x="81" y="88"/>
                      </a:cubicBezTo>
                      <a:cubicBezTo>
                        <a:pt x="81" y="88"/>
                        <a:pt x="81" y="88"/>
                        <a:pt x="81" y="88"/>
                      </a:cubicBezTo>
                      <a:cubicBezTo>
                        <a:pt x="82" y="88"/>
                        <a:pt x="82" y="88"/>
                        <a:pt x="82" y="88"/>
                      </a:cubicBezTo>
                      <a:cubicBezTo>
                        <a:pt x="88" y="82"/>
                        <a:pt x="88" y="82"/>
                        <a:pt x="88" y="82"/>
                      </a:cubicBezTo>
                      <a:cubicBezTo>
                        <a:pt x="89" y="82"/>
                        <a:pt x="89" y="81"/>
                        <a:pt x="88" y="81"/>
                      </a:cubicBezTo>
                      <a:close/>
                      <a:moveTo>
                        <a:pt x="51" y="51"/>
                      </a:moveTo>
                      <a:cubicBezTo>
                        <a:pt x="48" y="54"/>
                        <a:pt x="42" y="54"/>
                        <a:pt x="38" y="51"/>
                      </a:cubicBezTo>
                      <a:cubicBezTo>
                        <a:pt x="37" y="49"/>
                        <a:pt x="36" y="47"/>
                        <a:pt x="36" y="44"/>
                      </a:cubicBezTo>
                      <a:cubicBezTo>
                        <a:pt x="36" y="42"/>
                        <a:pt x="37" y="40"/>
                        <a:pt x="38" y="38"/>
                      </a:cubicBezTo>
                      <a:cubicBezTo>
                        <a:pt x="40" y="36"/>
                        <a:pt x="42" y="35"/>
                        <a:pt x="45" y="35"/>
                      </a:cubicBezTo>
                      <a:cubicBezTo>
                        <a:pt x="47" y="35"/>
                        <a:pt x="49" y="36"/>
                        <a:pt x="51" y="38"/>
                      </a:cubicBezTo>
                      <a:cubicBezTo>
                        <a:pt x="54" y="42"/>
                        <a:pt x="54" y="47"/>
                        <a:pt x="51" y="5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29" name="文本框 28"/>
          <p:cNvSpPr txBox="1"/>
          <p:nvPr/>
        </p:nvSpPr>
        <p:spPr>
          <a:xfrm>
            <a:off x="1006366" y="1491630"/>
            <a:ext cx="709448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blob</a:t>
            </a:r>
            <a:r>
              <a:rPr lang="zh-CN" altLang="en-US" dirty="0"/>
              <a:t>对象的访问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blob</a:t>
            </a:r>
            <a:r>
              <a:rPr lang="zh-CN" altLang="en-US" dirty="0"/>
              <a:t>对象的创建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、截取</a:t>
            </a:r>
            <a:r>
              <a:rPr lang="en-US" altLang="zh-CN" dirty="0"/>
              <a:t>blob</a:t>
            </a:r>
            <a:r>
              <a:rPr lang="zh-CN" altLang="en-US" dirty="0"/>
              <a:t>对象</a:t>
            </a:r>
            <a:r>
              <a:rPr lang="en-US" altLang="zh-CN" dirty="0" err="1"/>
              <a:t>blob.slice</a:t>
            </a:r>
            <a:r>
              <a:rPr lang="en-US" altLang="zh-CN" dirty="0"/>
              <a:t>(start, end)</a:t>
            </a:r>
            <a:endParaRPr lang="en-US" altLang="zh-CN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1978413"/>
            <a:ext cx="2789599" cy="121526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71" name="圆角矩形 70"/>
          <p:cNvSpPr/>
          <p:nvPr/>
        </p:nvSpPr>
        <p:spPr>
          <a:xfrm>
            <a:off x="4086072" y="1950849"/>
            <a:ext cx="4913267" cy="1215263"/>
          </a:xfrm>
          <a:prstGeom prst="round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C00000"/>
              </a:solidFill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5003935" y="1950849"/>
            <a:ext cx="4157379" cy="1215263"/>
          </a:xfrm>
          <a:prstGeom prst="rect">
            <a:avLst/>
          </a:prstGeom>
          <a:solidFill>
            <a:srgbClr val="5B5E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81" name="TextBox 80"/>
          <p:cNvSpPr txBox="1"/>
          <p:nvPr/>
        </p:nvSpPr>
        <p:spPr>
          <a:xfrm flipH="1">
            <a:off x="3923956" y="2106028"/>
            <a:ext cx="1242096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950" b="1" dirty="0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13</a:t>
            </a:r>
            <a:endParaRPr lang="id-ID" sz="4950" b="1" dirty="0">
              <a:solidFill>
                <a:schemeClr val="bg1"/>
              </a:solidFill>
              <a:latin typeface="方正兰亭黑简体" panose="02000000000000000000" pitchFamily="2" charset="-122"/>
              <a:ea typeface="方正兰亭黑简体" panose="02000000000000000000" pitchFamily="2" charset="-122"/>
            </a:endParaRPr>
          </a:p>
        </p:txBody>
      </p:sp>
      <p:sp>
        <p:nvSpPr>
          <p:cNvPr id="112" name="文本框 9"/>
          <p:cNvSpPr txBox="1"/>
          <p:nvPr/>
        </p:nvSpPr>
        <p:spPr>
          <a:xfrm>
            <a:off x="5094650" y="2328143"/>
            <a:ext cx="3149758" cy="375088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/>
            <a:r>
              <a:rPr lang="zh-CN" altLang="en-US" sz="2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项目：</a:t>
            </a:r>
            <a:r>
              <a:rPr lang="zh-CN" altLang="en-US" sz="21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拖拽实现文件上传</a:t>
            </a:r>
            <a:endParaRPr lang="zh-CN" altLang="en-US" sz="21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71" name="组合 170"/>
          <p:cNvGrpSpPr/>
          <p:nvPr/>
        </p:nvGrpSpPr>
        <p:grpSpPr>
          <a:xfrm>
            <a:off x="2064628" y="1988867"/>
            <a:ext cx="1384430" cy="1248221"/>
            <a:chOff x="3720691" y="2824413"/>
            <a:chExt cx="1341120" cy="1209172"/>
          </a:xfrm>
        </p:grpSpPr>
        <p:sp>
          <p:nvSpPr>
            <p:cNvPr id="172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173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</p:grpSp>
      <p:sp>
        <p:nvSpPr>
          <p:cNvPr id="175" name="Freeform 5"/>
          <p:cNvSpPr/>
          <p:nvPr/>
        </p:nvSpPr>
        <p:spPr bwMode="auto">
          <a:xfrm rot="1855731">
            <a:off x="2159429" y="2074341"/>
            <a:ext cx="1194827" cy="1077274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noFill/>
          <a:ln w="9525" cap="flat">
            <a:solidFill>
              <a:srgbClr val="414455"/>
            </a:solidFill>
            <a:prstDash val="sysDash"/>
            <a:miter lim="800000"/>
          </a:ln>
          <a:effectLst/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/>
          </a:p>
        </p:txBody>
      </p:sp>
      <p:grpSp>
        <p:nvGrpSpPr>
          <p:cNvPr id="182" name="组合 181"/>
          <p:cNvGrpSpPr/>
          <p:nvPr/>
        </p:nvGrpSpPr>
        <p:grpSpPr>
          <a:xfrm>
            <a:off x="3350801" y="2079269"/>
            <a:ext cx="208734" cy="138347"/>
            <a:chOff x="9482595" y="2565731"/>
            <a:chExt cx="278384" cy="184511"/>
          </a:xfrm>
        </p:grpSpPr>
        <p:sp>
          <p:nvSpPr>
            <p:cNvPr id="183" name="椭圆 182"/>
            <p:cNvSpPr/>
            <p:nvPr/>
          </p:nvSpPr>
          <p:spPr>
            <a:xfrm>
              <a:off x="9482595" y="2565731"/>
              <a:ext cx="71376" cy="7137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84" name="椭圆 183"/>
            <p:cNvSpPr/>
            <p:nvPr/>
          </p:nvSpPr>
          <p:spPr>
            <a:xfrm>
              <a:off x="9625979" y="2615242"/>
              <a:ext cx="135000" cy="135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pic>
        <p:nvPicPr>
          <p:cNvPr id="4" name="图片 3" descr="00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99005" y="2078990"/>
            <a:ext cx="1114425" cy="114617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文本框 9"/>
          <p:cNvSpPr txBox="1"/>
          <p:nvPr/>
        </p:nvSpPr>
        <p:spPr>
          <a:xfrm>
            <a:off x="1007970" y="231626"/>
            <a:ext cx="2195878" cy="259671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/>
            <a:r>
              <a:rPr lang="zh-CN" altLang="en-US" sz="135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项目：拖拽实现文件上传</a:t>
            </a:r>
            <a:endParaRPr lang="zh-CN" altLang="en-US" sz="1350" dirty="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4" name="直接连接符 123"/>
          <p:cNvCxnSpPr/>
          <p:nvPr/>
        </p:nvCxnSpPr>
        <p:spPr>
          <a:xfrm>
            <a:off x="1006366" y="501586"/>
            <a:ext cx="7291077" cy="0"/>
          </a:xfrm>
          <a:prstGeom prst="line">
            <a:avLst/>
          </a:prstGeom>
          <a:ln>
            <a:solidFill>
              <a:srgbClr val="41445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5" name="组合 124"/>
          <p:cNvGrpSpPr/>
          <p:nvPr/>
        </p:nvGrpSpPr>
        <p:grpSpPr>
          <a:xfrm>
            <a:off x="8427406" y="345603"/>
            <a:ext cx="193989" cy="174903"/>
            <a:chOff x="3720691" y="2824413"/>
            <a:chExt cx="1341120" cy="1209172"/>
          </a:xfrm>
        </p:grpSpPr>
        <p:sp>
          <p:nvSpPr>
            <p:cNvPr id="126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  <p:sp>
          <p:nvSpPr>
            <p:cNvPr id="127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</p:grpSp>
      <p:grpSp>
        <p:nvGrpSpPr>
          <p:cNvPr id="65" name="组合 64"/>
          <p:cNvGrpSpPr/>
          <p:nvPr/>
        </p:nvGrpSpPr>
        <p:grpSpPr>
          <a:xfrm>
            <a:off x="414620" y="142563"/>
            <a:ext cx="502789" cy="453321"/>
            <a:chOff x="5424755" y="1340768"/>
            <a:chExt cx="670560" cy="604586"/>
          </a:xfrm>
        </p:grpSpPr>
        <p:grpSp>
          <p:nvGrpSpPr>
            <p:cNvPr id="66" name="组合 65"/>
            <p:cNvGrpSpPr/>
            <p:nvPr/>
          </p:nvGrpSpPr>
          <p:grpSpPr>
            <a:xfrm>
              <a:off x="5424755" y="1340768"/>
              <a:ext cx="670560" cy="604586"/>
              <a:chOff x="3720691" y="2824413"/>
              <a:chExt cx="1341120" cy="1209172"/>
            </a:xfrm>
          </p:grpSpPr>
          <p:sp>
            <p:nvSpPr>
              <p:cNvPr id="69" name="Freeform 5"/>
              <p:cNvSpPr/>
              <p:nvPr/>
            </p:nvSpPr>
            <p:spPr bwMode="auto">
              <a:xfrm rot="1855731">
                <a:off x="3720691" y="2824413"/>
                <a:ext cx="1341120" cy="1209172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16200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190500" dist="1143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73" name="Freeform 5"/>
              <p:cNvSpPr/>
              <p:nvPr/>
            </p:nvSpPr>
            <p:spPr bwMode="auto">
              <a:xfrm rot="1855731">
                <a:off x="3764581" y="2863367"/>
                <a:ext cx="1264630" cy="1140208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21594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</p:grpSp>
        <p:sp>
          <p:nvSpPr>
            <p:cNvPr id="67" name="Freeform 5"/>
            <p:cNvSpPr/>
            <p:nvPr/>
          </p:nvSpPr>
          <p:spPr bwMode="auto">
            <a:xfrm rot="1855731">
              <a:off x="5470180" y="1383052"/>
              <a:ext cx="576760" cy="52001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noFill/>
            <a:ln w="9525" cap="flat">
              <a:solidFill>
                <a:srgbClr val="414455"/>
              </a:solidFill>
              <a:prstDash val="sysDash"/>
              <a:miter lim="800000"/>
            </a:ln>
            <a:effectLst/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</p:grpSp>
      <p:pic>
        <p:nvPicPr>
          <p:cNvPr id="2" name="图片 1" descr="00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0535" y="179070"/>
            <a:ext cx="388620" cy="400050"/>
          </a:xfrm>
          <a:prstGeom prst="rect">
            <a:avLst/>
          </a:prstGeom>
        </p:spPr>
      </p:pic>
      <p:grpSp>
        <p:nvGrpSpPr>
          <p:cNvPr id="35" name="组合 34"/>
          <p:cNvGrpSpPr/>
          <p:nvPr/>
        </p:nvGrpSpPr>
        <p:grpSpPr>
          <a:xfrm>
            <a:off x="979805" y="862965"/>
            <a:ext cx="3303905" cy="372745"/>
            <a:chOff x="1543" y="1359"/>
            <a:chExt cx="5203" cy="587"/>
          </a:xfrm>
        </p:grpSpPr>
        <p:sp>
          <p:nvSpPr>
            <p:cNvPr id="3" name="文本框 2"/>
            <p:cNvSpPr txBox="1"/>
            <p:nvPr/>
          </p:nvSpPr>
          <p:spPr>
            <a:xfrm>
              <a:off x="2298" y="1364"/>
              <a:ext cx="4448" cy="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项目需求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4" name="组合 33"/>
            <p:cNvGrpSpPr/>
            <p:nvPr/>
          </p:nvGrpSpPr>
          <p:grpSpPr>
            <a:xfrm>
              <a:off x="1543" y="1359"/>
              <a:ext cx="651" cy="587"/>
              <a:chOff x="7541" y="3259"/>
              <a:chExt cx="1356" cy="1223"/>
            </a:xfrm>
          </p:grpSpPr>
          <p:grpSp>
            <p:nvGrpSpPr>
              <p:cNvPr id="33" name="组合 32"/>
              <p:cNvGrpSpPr/>
              <p:nvPr/>
            </p:nvGrpSpPr>
            <p:grpSpPr>
              <a:xfrm>
                <a:off x="7541" y="3259"/>
                <a:ext cx="1356" cy="1223"/>
                <a:chOff x="7541" y="3259"/>
                <a:chExt cx="1356" cy="1223"/>
              </a:xfrm>
            </p:grpSpPr>
            <p:grpSp>
              <p:nvGrpSpPr>
                <p:cNvPr id="25" name="组合 24"/>
                <p:cNvGrpSpPr/>
                <p:nvPr/>
              </p:nvGrpSpPr>
              <p:grpSpPr>
                <a:xfrm>
                  <a:off x="7541" y="3259"/>
                  <a:ext cx="1356" cy="1223"/>
                  <a:chOff x="3720691" y="2824413"/>
                  <a:chExt cx="1341120" cy="1209172"/>
                </a:xfrm>
              </p:grpSpPr>
              <p:sp>
                <p:nvSpPr>
                  <p:cNvPr id="26" name="Freeform 5"/>
                  <p:cNvSpPr/>
                  <p:nvPr/>
                </p:nvSpPr>
                <p:spPr bwMode="auto">
                  <a:xfrm rot="1855731">
                    <a:off x="3720691" y="2824413"/>
                    <a:ext cx="1341120" cy="1209172"/>
                  </a:xfrm>
                  <a:custGeom>
                    <a:avLst/>
                    <a:gdLst>
                      <a:gd name="T0" fmla="*/ 2151 w 2740"/>
                      <a:gd name="T1" fmla="*/ 2315 h 2446"/>
                      <a:gd name="T2" fmla="*/ 2055 w 2740"/>
                      <a:gd name="T3" fmla="*/ 2410 h 2446"/>
                      <a:gd name="T4" fmla="*/ 1918 w 2740"/>
                      <a:gd name="T5" fmla="*/ 2445 h 2446"/>
                      <a:gd name="T6" fmla="*/ 816 w 2740"/>
                      <a:gd name="T7" fmla="*/ 2445 h 2446"/>
                      <a:gd name="T8" fmla="*/ 685 w 2740"/>
                      <a:gd name="T9" fmla="*/ 2410 h 2446"/>
                      <a:gd name="T10" fmla="*/ 589 w 2740"/>
                      <a:gd name="T11" fmla="*/ 2314 h 2446"/>
                      <a:gd name="T12" fmla="*/ 36 w 2740"/>
                      <a:gd name="T13" fmla="*/ 1356 h 2446"/>
                      <a:gd name="T14" fmla="*/ 0 w 2740"/>
                      <a:gd name="T15" fmla="*/ 1223 h 2446"/>
                      <a:gd name="T16" fmla="*/ 36 w 2740"/>
                      <a:gd name="T17" fmla="*/ 1089 h 2446"/>
                      <a:gd name="T18" fmla="*/ 587 w 2740"/>
                      <a:gd name="T19" fmla="*/ 135 h 2446"/>
                      <a:gd name="T20" fmla="*/ 685 w 2740"/>
                      <a:gd name="T21" fmla="*/ 37 h 2446"/>
                      <a:gd name="T22" fmla="*/ 810 w 2740"/>
                      <a:gd name="T23" fmla="*/ 1 h 2446"/>
                      <a:gd name="T24" fmla="*/ 1916 w 2740"/>
                      <a:gd name="T25" fmla="*/ 1 h 2446"/>
                      <a:gd name="T26" fmla="*/ 2055 w 2740"/>
                      <a:gd name="T27" fmla="*/ 37 h 2446"/>
                      <a:gd name="T28" fmla="*/ 2151 w 2740"/>
                      <a:gd name="T29" fmla="*/ 132 h 2446"/>
                      <a:gd name="T30" fmla="*/ 2702 w 2740"/>
                      <a:gd name="T31" fmla="*/ 1086 h 2446"/>
                      <a:gd name="T32" fmla="*/ 2740 w 2740"/>
                      <a:gd name="T33" fmla="*/ 1223 h 2446"/>
                      <a:gd name="T34" fmla="*/ 2701 w 2740"/>
                      <a:gd name="T35" fmla="*/ 1361 h 2446"/>
                      <a:gd name="T36" fmla="*/ 2151 w 2740"/>
                      <a:gd name="T37" fmla="*/ 2315 h 24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2740" h="2446">
                        <a:moveTo>
                          <a:pt x="2151" y="2315"/>
                        </a:moveTo>
                        <a:cubicBezTo>
                          <a:pt x="2128" y="2353"/>
                          <a:pt x="2096" y="2386"/>
                          <a:pt x="2055" y="2410"/>
                        </a:cubicBezTo>
                        <a:cubicBezTo>
                          <a:pt x="2012" y="2435"/>
                          <a:pt x="1965" y="2446"/>
                          <a:pt x="1918" y="2445"/>
                        </a:cubicBezTo>
                        <a:lnTo>
                          <a:pt x="816" y="2445"/>
                        </a:lnTo>
                        <a:cubicBezTo>
                          <a:pt x="772" y="2445"/>
                          <a:pt x="726" y="2434"/>
                          <a:pt x="685" y="2410"/>
                        </a:cubicBezTo>
                        <a:cubicBezTo>
                          <a:pt x="644" y="2386"/>
                          <a:pt x="611" y="2353"/>
                          <a:pt x="589" y="2314"/>
                        </a:cubicBezTo>
                        <a:lnTo>
                          <a:pt x="36" y="1356"/>
                        </a:lnTo>
                        <a:cubicBezTo>
                          <a:pt x="13" y="1317"/>
                          <a:pt x="0" y="1272"/>
                          <a:pt x="0" y="1223"/>
                        </a:cubicBezTo>
                        <a:cubicBezTo>
                          <a:pt x="0" y="1174"/>
                          <a:pt x="13" y="1129"/>
                          <a:pt x="36" y="1089"/>
                        </a:cubicBezTo>
                        <a:lnTo>
                          <a:pt x="587" y="135"/>
                        </a:lnTo>
                        <a:cubicBezTo>
                          <a:pt x="610" y="96"/>
                          <a:pt x="643" y="61"/>
                          <a:pt x="685" y="37"/>
                        </a:cubicBezTo>
                        <a:cubicBezTo>
                          <a:pt x="724" y="14"/>
                          <a:pt x="767" y="2"/>
                          <a:pt x="810" y="1"/>
                        </a:cubicBezTo>
                        <a:lnTo>
                          <a:pt x="1916" y="1"/>
                        </a:lnTo>
                        <a:cubicBezTo>
                          <a:pt x="1963" y="0"/>
                          <a:pt x="2011" y="11"/>
                          <a:pt x="2055" y="37"/>
                        </a:cubicBezTo>
                        <a:cubicBezTo>
                          <a:pt x="2096" y="60"/>
                          <a:pt x="2129" y="93"/>
                          <a:pt x="2151" y="132"/>
                        </a:cubicBezTo>
                        <a:lnTo>
                          <a:pt x="2702" y="1086"/>
                        </a:lnTo>
                        <a:cubicBezTo>
                          <a:pt x="2726" y="1126"/>
                          <a:pt x="2740" y="1173"/>
                          <a:pt x="2740" y="1223"/>
                        </a:cubicBezTo>
                        <a:cubicBezTo>
                          <a:pt x="2740" y="1274"/>
                          <a:pt x="2726" y="1321"/>
                          <a:pt x="2701" y="1361"/>
                        </a:cubicBezTo>
                        <a:lnTo>
                          <a:pt x="2151" y="231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D3D3D3"/>
                      </a:gs>
                      <a:gs pos="100000">
                        <a:srgbClr val="F9F9F9"/>
                      </a:gs>
                    </a:gsLst>
                    <a:lin ang="16200000" scaled="0"/>
                  </a:gradFill>
                  <a:ln w="12700" cap="flat">
                    <a:noFill/>
                    <a:prstDash val="solid"/>
                    <a:miter lim="800000"/>
                  </a:ln>
                  <a:effectLst>
                    <a:outerShdw blurRad="190500" dist="1143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vert="horz" wrap="square" lIns="68562" tIns="34281" rIns="68562" bIns="34281" numCol="1" anchor="t" anchorCtr="0" compatLnSpc="1"/>
                  <a:lstStyle/>
                  <a:p>
                    <a:endParaRPr lang="zh-CN" altLang="en-US" sz="1350"/>
                  </a:p>
                </p:txBody>
              </p:sp>
              <p:sp>
                <p:nvSpPr>
                  <p:cNvPr id="27" name="Freeform 5"/>
                  <p:cNvSpPr/>
                  <p:nvPr/>
                </p:nvSpPr>
                <p:spPr bwMode="auto">
                  <a:xfrm rot="1855731">
                    <a:off x="3764587" y="2864004"/>
                    <a:ext cx="1264630" cy="1140206"/>
                  </a:xfrm>
                  <a:custGeom>
                    <a:avLst/>
                    <a:gdLst>
                      <a:gd name="T0" fmla="*/ 2151 w 2740"/>
                      <a:gd name="T1" fmla="*/ 2315 h 2446"/>
                      <a:gd name="T2" fmla="*/ 2055 w 2740"/>
                      <a:gd name="T3" fmla="*/ 2410 h 2446"/>
                      <a:gd name="T4" fmla="*/ 1918 w 2740"/>
                      <a:gd name="T5" fmla="*/ 2445 h 2446"/>
                      <a:gd name="T6" fmla="*/ 816 w 2740"/>
                      <a:gd name="T7" fmla="*/ 2445 h 2446"/>
                      <a:gd name="T8" fmla="*/ 685 w 2740"/>
                      <a:gd name="T9" fmla="*/ 2410 h 2446"/>
                      <a:gd name="T10" fmla="*/ 589 w 2740"/>
                      <a:gd name="T11" fmla="*/ 2314 h 2446"/>
                      <a:gd name="T12" fmla="*/ 36 w 2740"/>
                      <a:gd name="T13" fmla="*/ 1356 h 2446"/>
                      <a:gd name="T14" fmla="*/ 0 w 2740"/>
                      <a:gd name="T15" fmla="*/ 1223 h 2446"/>
                      <a:gd name="T16" fmla="*/ 36 w 2740"/>
                      <a:gd name="T17" fmla="*/ 1089 h 2446"/>
                      <a:gd name="T18" fmla="*/ 587 w 2740"/>
                      <a:gd name="T19" fmla="*/ 135 h 2446"/>
                      <a:gd name="T20" fmla="*/ 685 w 2740"/>
                      <a:gd name="T21" fmla="*/ 37 h 2446"/>
                      <a:gd name="T22" fmla="*/ 810 w 2740"/>
                      <a:gd name="T23" fmla="*/ 1 h 2446"/>
                      <a:gd name="T24" fmla="*/ 1916 w 2740"/>
                      <a:gd name="T25" fmla="*/ 1 h 2446"/>
                      <a:gd name="T26" fmla="*/ 2055 w 2740"/>
                      <a:gd name="T27" fmla="*/ 37 h 2446"/>
                      <a:gd name="T28" fmla="*/ 2151 w 2740"/>
                      <a:gd name="T29" fmla="*/ 132 h 2446"/>
                      <a:gd name="T30" fmla="*/ 2702 w 2740"/>
                      <a:gd name="T31" fmla="*/ 1086 h 2446"/>
                      <a:gd name="T32" fmla="*/ 2740 w 2740"/>
                      <a:gd name="T33" fmla="*/ 1223 h 2446"/>
                      <a:gd name="T34" fmla="*/ 2701 w 2740"/>
                      <a:gd name="T35" fmla="*/ 1361 h 2446"/>
                      <a:gd name="T36" fmla="*/ 2151 w 2740"/>
                      <a:gd name="T37" fmla="*/ 2315 h 24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2740" h="2446">
                        <a:moveTo>
                          <a:pt x="2151" y="2315"/>
                        </a:moveTo>
                        <a:cubicBezTo>
                          <a:pt x="2128" y="2353"/>
                          <a:pt x="2096" y="2386"/>
                          <a:pt x="2055" y="2410"/>
                        </a:cubicBezTo>
                        <a:cubicBezTo>
                          <a:pt x="2012" y="2435"/>
                          <a:pt x="1965" y="2446"/>
                          <a:pt x="1918" y="2445"/>
                        </a:cubicBezTo>
                        <a:lnTo>
                          <a:pt x="816" y="2445"/>
                        </a:lnTo>
                        <a:cubicBezTo>
                          <a:pt x="772" y="2445"/>
                          <a:pt x="726" y="2434"/>
                          <a:pt x="685" y="2410"/>
                        </a:cubicBezTo>
                        <a:cubicBezTo>
                          <a:pt x="644" y="2386"/>
                          <a:pt x="611" y="2353"/>
                          <a:pt x="589" y="2314"/>
                        </a:cubicBezTo>
                        <a:lnTo>
                          <a:pt x="36" y="1356"/>
                        </a:lnTo>
                        <a:cubicBezTo>
                          <a:pt x="13" y="1317"/>
                          <a:pt x="0" y="1272"/>
                          <a:pt x="0" y="1223"/>
                        </a:cubicBezTo>
                        <a:cubicBezTo>
                          <a:pt x="0" y="1174"/>
                          <a:pt x="13" y="1129"/>
                          <a:pt x="36" y="1089"/>
                        </a:cubicBezTo>
                        <a:lnTo>
                          <a:pt x="587" y="135"/>
                        </a:lnTo>
                        <a:cubicBezTo>
                          <a:pt x="610" y="96"/>
                          <a:pt x="643" y="61"/>
                          <a:pt x="685" y="37"/>
                        </a:cubicBezTo>
                        <a:cubicBezTo>
                          <a:pt x="724" y="14"/>
                          <a:pt x="767" y="2"/>
                          <a:pt x="810" y="1"/>
                        </a:cubicBezTo>
                        <a:lnTo>
                          <a:pt x="1916" y="1"/>
                        </a:lnTo>
                        <a:cubicBezTo>
                          <a:pt x="1963" y="0"/>
                          <a:pt x="2011" y="11"/>
                          <a:pt x="2055" y="37"/>
                        </a:cubicBezTo>
                        <a:cubicBezTo>
                          <a:pt x="2096" y="60"/>
                          <a:pt x="2129" y="93"/>
                          <a:pt x="2151" y="132"/>
                        </a:cubicBezTo>
                        <a:lnTo>
                          <a:pt x="2702" y="1086"/>
                        </a:lnTo>
                        <a:cubicBezTo>
                          <a:pt x="2726" y="1126"/>
                          <a:pt x="2740" y="1173"/>
                          <a:pt x="2740" y="1223"/>
                        </a:cubicBezTo>
                        <a:cubicBezTo>
                          <a:pt x="2740" y="1274"/>
                          <a:pt x="2726" y="1321"/>
                          <a:pt x="2701" y="1361"/>
                        </a:cubicBezTo>
                        <a:lnTo>
                          <a:pt x="2151" y="231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D3D3D3"/>
                      </a:gs>
                      <a:gs pos="100000">
                        <a:srgbClr val="F9F9F9"/>
                      </a:gs>
                    </a:gsLst>
                    <a:lin ang="21594000" scaled="0"/>
                  </a:gradFill>
                  <a:ln w="12700" cap="flat">
                    <a:noFill/>
                    <a:prstDash val="solid"/>
                    <a:miter lim="800000"/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vert="horz" wrap="square" lIns="68562" tIns="34281" rIns="68562" bIns="34281" numCol="1" anchor="t" anchorCtr="0" compatLnSpc="1"/>
                  <a:lstStyle/>
                  <a:p>
                    <a:endParaRPr lang="zh-CN" altLang="en-US" sz="1350"/>
                  </a:p>
                </p:txBody>
              </p:sp>
            </p:grpSp>
            <p:sp>
              <p:nvSpPr>
                <p:cNvPr id="28" name="Freeform 5"/>
                <p:cNvSpPr/>
                <p:nvPr/>
              </p:nvSpPr>
              <p:spPr bwMode="auto">
                <a:xfrm rot="1855731">
                  <a:off x="7634" y="3343"/>
                  <a:ext cx="1171" cy="1055"/>
                </a:xfrm>
                <a:custGeom>
                  <a:avLst/>
                  <a:gdLst>
                    <a:gd name="T0" fmla="*/ 2151 w 2740"/>
                    <a:gd name="T1" fmla="*/ 2315 h 2446"/>
                    <a:gd name="T2" fmla="*/ 2055 w 2740"/>
                    <a:gd name="T3" fmla="*/ 2410 h 2446"/>
                    <a:gd name="T4" fmla="*/ 1918 w 2740"/>
                    <a:gd name="T5" fmla="*/ 2445 h 2446"/>
                    <a:gd name="T6" fmla="*/ 816 w 2740"/>
                    <a:gd name="T7" fmla="*/ 2445 h 2446"/>
                    <a:gd name="T8" fmla="*/ 685 w 2740"/>
                    <a:gd name="T9" fmla="*/ 2410 h 2446"/>
                    <a:gd name="T10" fmla="*/ 589 w 2740"/>
                    <a:gd name="T11" fmla="*/ 2314 h 2446"/>
                    <a:gd name="T12" fmla="*/ 36 w 2740"/>
                    <a:gd name="T13" fmla="*/ 1356 h 2446"/>
                    <a:gd name="T14" fmla="*/ 0 w 2740"/>
                    <a:gd name="T15" fmla="*/ 1223 h 2446"/>
                    <a:gd name="T16" fmla="*/ 36 w 2740"/>
                    <a:gd name="T17" fmla="*/ 1089 h 2446"/>
                    <a:gd name="T18" fmla="*/ 587 w 2740"/>
                    <a:gd name="T19" fmla="*/ 135 h 2446"/>
                    <a:gd name="T20" fmla="*/ 685 w 2740"/>
                    <a:gd name="T21" fmla="*/ 37 h 2446"/>
                    <a:gd name="T22" fmla="*/ 810 w 2740"/>
                    <a:gd name="T23" fmla="*/ 1 h 2446"/>
                    <a:gd name="T24" fmla="*/ 1916 w 2740"/>
                    <a:gd name="T25" fmla="*/ 1 h 2446"/>
                    <a:gd name="T26" fmla="*/ 2055 w 2740"/>
                    <a:gd name="T27" fmla="*/ 37 h 2446"/>
                    <a:gd name="T28" fmla="*/ 2151 w 2740"/>
                    <a:gd name="T29" fmla="*/ 132 h 2446"/>
                    <a:gd name="T30" fmla="*/ 2702 w 2740"/>
                    <a:gd name="T31" fmla="*/ 1086 h 2446"/>
                    <a:gd name="T32" fmla="*/ 2740 w 2740"/>
                    <a:gd name="T33" fmla="*/ 1223 h 2446"/>
                    <a:gd name="T34" fmla="*/ 2701 w 2740"/>
                    <a:gd name="T35" fmla="*/ 1361 h 2446"/>
                    <a:gd name="T36" fmla="*/ 2151 w 2740"/>
                    <a:gd name="T37" fmla="*/ 2315 h 24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740" h="2446">
                      <a:moveTo>
                        <a:pt x="2151" y="2315"/>
                      </a:moveTo>
                      <a:cubicBezTo>
                        <a:pt x="2128" y="2353"/>
                        <a:pt x="2096" y="2386"/>
                        <a:pt x="2055" y="2410"/>
                      </a:cubicBezTo>
                      <a:cubicBezTo>
                        <a:pt x="2012" y="2435"/>
                        <a:pt x="1965" y="2446"/>
                        <a:pt x="1918" y="2445"/>
                      </a:cubicBezTo>
                      <a:lnTo>
                        <a:pt x="816" y="2445"/>
                      </a:lnTo>
                      <a:cubicBezTo>
                        <a:pt x="772" y="2445"/>
                        <a:pt x="726" y="2434"/>
                        <a:pt x="685" y="2410"/>
                      </a:cubicBezTo>
                      <a:cubicBezTo>
                        <a:pt x="644" y="2386"/>
                        <a:pt x="611" y="2353"/>
                        <a:pt x="589" y="2314"/>
                      </a:cubicBezTo>
                      <a:lnTo>
                        <a:pt x="36" y="1356"/>
                      </a:lnTo>
                      <a:cubicBezTo>
                        <a:pt x="13" y="1317"/>
                        <a:pt x="0" y="1272"/>
                        <a:pt x="0" y="1223"/>
                      </a:cubicBezTo>
                      <a:cubicBezTo>
                        <a:pt x="0" y="1174"/>
                        <a:pt x="13" y="1129"/>
                        <a:pt x="36" y="1089"/>
                      </a:cubicBezTo>
                      <a:lnTo>
                        <a:pt x="587" y="135"/>
                      </a:lnTo>
                      <a:cubicBezTo>
                        <a:pt x="610" y="96"/>
                        <a:pt x="643" y="61"/>
                        <a:pt x="685" y="37"/>
                      </a:cubicBezTo>
                      <a:cubicBezTo>
                        <a:pt x="724" y="14"/>
                        <a:pt x="767" y="2"/>
                        <a:pt x="810" y="1"/>
                      </a:cubicBezTo>
                      <a:lnTo>
                        <a:pt x="1916" y="1"/>
                      </a:lnTo>
                      <a:cubicBezTo>
                        <a:pt x="1963" y="0"/>
                        <a:pt x="2011" y="11"/>
                        <a:pt x="2055" y="37"/>
                      </a:cubicBezTo>
                      <a:cubicBezTo>
                        <a:pt x="2096" y="60"/>
                        <a:pt x="2129" y="93"/>
                        <a:pt x="2151" y="132"/>
                      </a:cubicBezTo>
                      <a:lnTo>
                        <a:pt x="2702" y="1086"/>
                      </a:lnTo>
                      <a:cubicBezTo>
                        <a:pt x="2726" y="1126"/>
                        <a:pt x="2740" y="1173"/>
                        <a:pt x="2740" y="1223"/>
                      </a:cubicBezTo>
                      <a:cubicBezTo>
                        <a:pt x="2740" y="1274"/>
                        <a:pt x="2726" y="1321"/>
                        <a:pt x="2701" y="1361"/>
                      </a:cubicBezTo>
                      <a:lnTo>
                        <a:pt x="2151" y="2315"/>
                      </a:lnTo>
                      <a:close/>
                    </a:path>
                  </a:pathLst>
                </a:custGeom>
                <a:noFill/>
                <a:ln w="9525" cap="flat">
                  <a:solidFill>
                    <a:srgbClr val="414455"/>
                  </a:solidFill>
                  <a:prstDash val="sysDash"/>
                  <a:miter lim="800000"/>
                </a:ln>
                <a:effectLst/>
              </p:spPr>
              <p:txBody>
                <a:bodyPr vert="horz" wrap="square" lIns="68562" tIns="34281" rIns="68562" bIns="34281" numCol="1" anchor="t" anchorCtr="0" compatLnSpc="1"/>
                <a:lstStyle/>
                <a:p>
                  <a:endParaRPr lang="zh-CN" altLang="en-US" sz="1350"/>
                </a:p>
              </p:txBody>
            </p:sp>
          </p:grpSp>
          <p:grpSp>
            <p:nvGrpSpPr>
              <p:cNvPr id="4" name="组合 3"/>
              <p:cNvGrpSpPr/>
              <p:nvPr/>
            </p:nvGrpSpPr>
            <p:grpSpPr>
              <a:xfrm>
                <a:off x="7921" y="3535"/>
                <a:ext cx="626" cy="627"/>
                <a:chOff x="11986" y="3265"/>
                <a:chExt cx="869" cy="870"/>
              </a:xfrm>
              <a:solidFill>
                <a:srgbClr val="414455"/>
              </a:solidFill>
            </p:grpSpPr>
            <p:sp>
              <p:nvSpPr>
                <p:cNvPr id="51" name="Freeform 51"/>
                <p:cNvSpPr/>
                <p:nvPr/>
              </p:nvSpPr>
              <p:spPr bwMode="auto">
                <a:xfrm>
                  <a:off x="12333" y="3618"/>
                  <a:ext cx="255" cy="255"/>
                </a:xfrm>
                <a:custGeom>
                  <a:avLst/>
                  <a:gdLst>
                    <a:gd name="T0" fmla="*/ 56 w 56"/>
                    <a:gd name="T1" fmla="*/ 18 h 56"/>
                    <a:gd name="T2" fmla="*/ 56 w 56"/>
                    <a:gd name="T3" fmla="*/ 17 h 56"/>
                    <a:gd name="T4" fmla="*/ 38 w 56"/>
                    <a:gd name="T5" fmla="*/ 0 h 56"/>
                    <a:gd name="T6" fmla="*/ 37 w 56"/>
                    <a:gd name="T7" fmla="*/ 0 h 56"/>
                    <a:gd name="T8" fmla="*/ 0 w 56"/>
                    <a:gd name="T9" fmla="*/ 37 h 56"/>
                    <a:gd name="T10" fmla="*/ 0 w 56"/>
                    <a:gd name="T11" fmla="*/ 38 h 56"/>
                    <a:gd name="T12" fmla="*/ 17 w 56"/>
                    <a:gd name="T13" fmla="*/ 55 h 56"/>
                    <a:gd name="T14" fmla="*/ 18 w 56"/>
                    <a:gd name="T15" fmla="*/ 56 h 56"/>
                    <a:gd name="T16" fmla="*/ 19 w 56"/>
                    <a:gd name="T17" fmla="*/ 55 h 56"/>
                    <a:gd name="T18" fmla="*/ 56 w 56"/>
                    <a:gd name="T19" fmla="*/ 19 h 56"/>
                    <a:gd name="T20" fmla="*/ 56 w 56"/>
                    <a:gd name="T21" fmla="*/ 18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56" h="56">
                      <a:moveTo>
                        <a:pt x="56" y="18"/>
                      </a:moveTo>
                      <a:cubicBezTo>
                        <a:pt x="56" y="18"/>
                        <a:pt x="56" y="17"/>
                        <a:pt x="56" y="17"/>
                      </a:cubicBezTo>
                      <a:cubicBezTo>
                        <a:pt x="38" y="0"/>
                        <a:pt x="38" y="0"/>
                        <a:pt x="38" y="0"/>
                      </a:cubicBezTo>
                      <a:cubicBezTo>
                        <a:pt x="38" y="0"/>
                        <a:pt x="37" y="0"/>
                        <a:pt x="37" y="0"/>
                      </a:cubicBezTo>
                      <a:cubicBezTo>
                        <a:pt x="0" y="37"/>
                        <a:pt x="0" y="37"/>
                        <a:pt x="0" y="37"/>
                      </a:cubicBezTo>
                      <a:cubicBezTo>
                        <a:pt x="0" y="37"/>
                        <a:pt x="0" y="38"/>
                        <a:pt x="0" y="38"/>
                      </a:cubicBezTo>
                      <a:cubicBezTo>
                        <a:pt x="17" y="55"/>
                        <a:pt x="17" y="55"/>
                        <a:pt x="17" y="55"/>
                      </a:cubicBezTo>
                      <a:cubicBezTo>
                        <a:pt x="18" y="56"/>
                        <a:pt x="18" y="56"/>
                        <a:pt x="18" y="56"/>
                      </a:cubicBezTo>
                      <a:cubicBezTo>
                        <a:pt x="18" y="56"/>
                        <a:pt x="19" y="56"/>
                        <a:pt x="19" y="55"/>
                      </a:cubicBezTo>
                      <a:cubicBezTo>
                        <a:pt x="56" y="19"/>
                        <a:pt x="56" y="19"/>
                        <a:pt x="56" y="19"/>
                      </a:cubicBezTo>
                      <a:cubicBezTo>
                        <a:pt x="56" y="19"/>
                        <a:pt x="56" y="18"/>
                        <a:pt x="56" y="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2" name="Freeform 52"/>
                <p:cNvSpPr/>
                <p:nvPr/>
              </p:nvSpPr>
              <p:spPr bwMode="auto">
                <a:xfrm>
                  <a:off x="11986" y="3265"/>
                  <a:ext cx="492" cy="498"/>
                </a:xfrm>
                <a:custGeom>
                  <a:avLst/>
                  <a:gdLst>
                    <a:gd name="T0" fmla="*/ 108 w 109"/>
                    <a:gd name="T1" fmla="*/ 68 h 110"/>
                    <a:gd name="T2" fmla="*/ 41 w 109"/>
                    <a:gd name="T3" fmla="*/ 1 h 110"/>
                    <a:gd name="T4" fmla="*/ 40 w 109"/>
                    <a:gd name="T5" fmla="*/ 1 h 110"/>
                    <a:gd name="T6" fmla="*/ 0 w 109"/>
                    <a:gd name="T7" fmla="*/ 41 h 110"/>
                    <a:gd name="T8" fmla="*/ 0 w 109"/>
                    <a:gd name="T9" fmla="*/ 41 h 110"/>
                    <a:gd name="T10" fmla="*/ 0 w 109"/>
                    <a:gd name="T11" fmla="*/ 42 h 110"/>
                    <a:gd name="T12" fmla="*/ 67 w 109"/>
                    <a:gd name="T13" fmla="*/ 109 h 110"/>
                    <a:gd name="T14" fmla="*/ 68 w 109"/>
                    <a:gd name="T15" fmla="*/ 110 h 110"/>
                    <a:gd name="T16" fmla="*/ 68 w 109"/>
                    <a:gd name="T17" fmla="*/ 109 h 110"/>
                    <a:gd name="T18" fmla="*/ 108 w 109"/>
                    <a:gd name="T19" fmla="*/ 69 h 110"/>
                    <a:gd name="T20" fmla="*/ 108 w 109"/>
                    <a:gd name="T21" fmla="*/ 68 h 1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09" h="110">
                      <a:moveTo>
                        <a:pt x="108" y="68"/>
                      </a:moveTo>
                      <a:cubicBezTo>
                        <a:pt x="41" y="1"/>
                        <a:pt x="41" y="1"/>
                        <a:pt x="41" y="1"/>
                      </a:cubicBezTo>
                      <a:cubicBezTo>
                        <a:pt x="41" y="0"/>
                        <a:pt x="40" y="0"/>
                        <a:pt x="40" y="1"/>
                      </a:cubicBezTo>
                      <a:cubicBezTo>
                        <a:pt x="0" y="41"/>
                        <a:pt x="0" y="41"/>
                        <a:pt x="0" y="41"/>
                      </a:cubicBezTo>
                      <a:cubicBezTo>
                        <a:pt x="0" y="41"/>
                        <a:pt x="0" y="41"/>
                        <a:pt x="0" y="41"/>
                      </a:cubicBezTo>
                      <a:cubicBezTo>
                        <a:pt x="0" y="42"/>
                        <a:pt x="0" y="42"/>
                        <a:pt x="0" y="42"/>
                      </a:cubicBezTo>
                      <a:cubicBezTo>
                        <a:pt x="67" y="109"/>
                        <a:pt x="67" y="109"/>
                        <a:pt x="67" y="109"/>
                      </a:cubicBezTo>
                      <a:cubicBezTo>
                        <a:pt x="67" y="109"/>
                        <a:pt x="67" y="110"/>
                        <a:pt x="68" y="110"/>
                      </a:cubicBezTo>
                      <a:cubicBezTo>
                        <a:pt x="68" y="110"/>
                        <a:pt x="68" y="109"/>
                        <a:pt x="68" y="109"/>
                      </a:cubicBezTo>
                      <a:cubicBezTo>
                        <a:pt x="108" y="69"/>
                        <a:pt x="108" y="69"/>
                        <a:pt x="108" y="69"/>
                      </a:cubicBezTo>
                      <a:cubicBezTo>
                        <a:pt x="109" y="69"/>
                        <a:pt x="109" y="68"/>
                        <a:pt x="108" y="6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3" name="Freeform 53"/>
                <p:cNvSpPr>
                  <a:spLocks noEditPoints="1"/>
                </p:cNvSpPr>
                <p:nvPr/>
              </p:nvSpPr>
              <p:spPr bwMode="auto">
                <a:xfrm>
                  <a:off x="12451" y="3735"/>
                  <a:ext cx="405" cy="400"/>
                </a:xfrm>
                <a:custGeom>
                  <a:avLst/>
                  <a:gdLst>
                    <a:gd name="T0" fmla="*/ 88 w 89"/>
                    <a:gd name="T1" fmla="*/ 81 h 88"/>
                    <a:gd name="T2" fmla="*/ 69 w 89"/>
                    <a:gd name="T3" fmla="*/ 25 h 88"/>
                    <a:gd name="T4" fmla="*/ 68 w 89"/>
                    <a:gd name="T5" fmla="*/ 24 h 88"/>
                    <a:gd name="T6" fmla="*/ 35 w 89"/>
                    <a:gd name="T7" fmla="*/ 0 h 88"/>
                    <a:gd name="T8" fmla="*/ 33 w 89"/>
                    <a:gd name="T9" fmla="*/ 0 h 88"/>
                    <a:gd name="T10" fmla="*/ 0 w 89"/>
                    <a:gd name="T11" fmla="*/ 33 h 88"/>
                    <a:gd name="T12" fmla="*/ 0 w 89"/>
                    <a:gd name="T13" fmla="*/ 35 h 88"/>
                    <a:gd name="T14" fmla="*/ 24 w 89"/>
                    <a:gd name="T15" fmla="*/ 68 h 88"/>
                    <a:gd name="T16" fmla="*/ 25 w 89"/>
                    <a:gd name="T17" fmla="*/ 69 h 88"/>
                    <a:gd name="T18" fmla="*/ 81 w 89"/>
                    <a:gd name="T19" fmla="*/ 88 h 88"/>
                    <a:gd name="T20" fmla="*/ 81 w 89"/>
                    <a:gd name="T21" fmla="*/ 88 h 88"/>
                    <a:gd name="T22" fmla="*/ 82 w 89"/>
                    <a:gd name="T23" fmla="*/ 88 h 88"/>
                    <a:gd name="T24" fmla="*/ 88 w 89"/>
                    <a:gd name="T25" fmla="*/ 82 h 88"/>
                    <a:gd name="T26" fmla="*/ 88 w 89"/>
                    <a:gd name="T27" fmla="*/ 81 h 88"/>
                    <a:gd name="T28" fmla="*/ 51 w 89"/>
                    <a:gd name="T29" fmla="*/ 51 h 88"/>
                    <a:gd name="T30" fmla="*/ 38 w 89"/>
                    <a:gd name="T31" fmla="*/ 51 h 88"/>
                    <a:gd name="T32" fmla="*/ 36 w 89"/>
                    <a:gd name="T33" fmla="*/ 44 h 88"/>
                    <a:gd name="T34" fmla="*/ 38 w 89"/>
                    <a:gd name="T35" fmla="*/ 38 h 88"/>
                    <a:gd name="T36" fmla="*/ 45 w 89"/>
                    <a:gd name="T37" fmla="*/ 35 h 88"/>
                    <a:gd name="T38" fmla="*/ 51 w 89"/>
                    <a:gd name="T39" fmla="*/ 38 h 88"/>
                    <a:gd name="T40" fmla="*/ 51 w 89"/>
                    <a:gd name="T41" fmla="*/ 51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89" h="88">
                      <a:moveTo>
                        <a:pt x="88" y="81"/>
                      </a:moveTo>
                      <a:cubicBezTo>
                        <a:pt x="88" y="80"/>
                        <a:pt x="74" y="64"/>
                        <a:pt x="69" y="25"/>
                      </a:cubicBezTo>
                      <a:cubicBezTo>
                        <a:pt x="69" y="24"/>
                        <a:pt x="69" y="24"/>
                        <a:pt x="68" y="24"/>
                      </a:cubicBezTo>
                      <a:cubicBezTo>
                        <a:pt x="68" y="24"/>
                        <a:pt x="55" y="20"/>
                        <a:pt x="35" y="0"/>
                      </a:cubicBezTo>
                      <a:cubicBezTo>
                        <a:pt x="34" y="0"/>
                        <a:pt x="34" y="0"/>
                        <a:pt x="33" y="0"/>
                      </a:cubicBezTo>
                      <a:cubicBezTo>
                        <a:pt x="0" y="33"/>
                        <a:pt x="0" y="33"/>
                        <a:pt x="0" y="33"/>
                      </a:cubicBezTo>
                      <a:cubicBezTo>
                        <a:pt x="0" y="34"/>
                        <a:pt x="0" y="34"/>
                        <a:pt x="0" y="35"/>
                      </a:cubicBezTo>
                      <a:cubicBezTo>
                        <a:pt x="21" y="55"/>
                        <a:pt x="24" y="68"/>
                        <a:pt x="24" y="68"/>
                      </a:cubicBezTo>
                      <a:cubicBezTo>
                        <a:pt x="24" y="68"/>
                        <a:pt x="24" y="69"/>
                        <a:pt x="25" y="69"/>
                      </a:cubicBezTo>
                      <a:cubicBezTo>
                        <a:pt x="64" y="74"/>
                        <a:pt x="81" y="88"/>
                        <a:pt x="81" y="88"/>
                      </a:cubicBezTo>
                      <a:cubicBezTo>
                        <a:pt x="81" y="88"/>
                        <a:pt x="81" y="88"/>
                        <a:pt x="81" y="88"/>
                      </a:cubicBezTo>
                      <a:cubicBezTo>
                        <a:pt x="82" y="88"/>
                        <a:pt x="82" y="88"/>
                        <a:pt x="82" y="88"/>
                      </a:cubicBezTo>
                      <a:cubicBezTo>
                        <a:pt x="88" y="82"/>
                        <a:pt x="88" y="82"/>
                        <a:pt x="88" y="82"/>
                      </a:cubicBezTo>
                      <a:cubicBezTo>
                        <a:pt x="89" y="82"/>
                        <a:pt x="89" y="81"/>
                        <a:pt x="88" y="81"/>
                      </a:cubicBezTo>
                      <a:close/>
                      <a:moveTo>
                        <a:pt x="51" y="51"/>
                      </a:moveTo>
                      <a:cubicBezTo>
                        <a:pt x="48" y="54"/>
                        <a:pt x="42" y="54"/>
                        <a:pt x="38" y="51"/>
                      </a:cubicBezTo>
                      <a:cubicBezTo>
                        <a:pt x="37" y="49"/>
                        <a:pt x="36" y="47"/>
                        <a:pt x="36" y="44"/>
                      </a:cubicBezTo>
                      <a:cubicBezTo>
                        <a:pt x="36" y="42"/>
                        <a:pt x="37" y="40"/>
                        <a:pt x="38" y="38"/>
                      </a:cubicBezTo>
                      <a:cubicBezTo>
                        <a:pt x="40" y="36"/>
                        <a:pt x="42" y="35"/>
                        <a:pt x="45" y="35"/>
                      </a:cubicBezTo>
                      <a:cubicBezTo>
                        <a:pt x="47" y="35"/>
                        <a:pt x="49" y="36"/>
                        <a:pt x="51" y="38"/>
                      </a:cubicBezTo>
                      <a:cubicBezTo>
                        <a:pt x="54" y="42"/>
                        <a:pt x="54" y="47"/>
                        <a:pt x="51" y="5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29" name="文本框 28"/>
          <p:cNvSpPr txBox="1"/>
          <p:nvPr/>
        </p:nvSpPr>
        <p:spPr>
          <a:xfrm>
            <a:off x="1006366" y="1491630"/>
            <a:ext cx="70944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、拖拽文件到指定区域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、分部上传</a:t>
            </a:r>
            <a:endParaRPr lang="en-US" altLang="zh-CN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1978413"/>
            <a:ext cx="2789599" cy="121526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71" name="圆角矩形 70"/>
          <p:cNvSpPr/>
          <p:nvPr/>
        </p:nvSpPr>
        <p:spPr>
          <a:xfrm>
            <a:off x="4086072" y="1950849"/>
            <a:ext cx="4913267" cy="1215263"/>
          </a:xfrm>
          <a:prstGeom prst="round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C00000"/>
              </a:solidFill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5003935" y="1950849"/>
            <a:ext cx="4157379" cy="1215263"/>
          </a:xfrm>
          <a:prstGeom prst="rect">
            <a:avLst/>
          </a:prstGeom>
          <a:solidFill>
            <a:srgbClr val="5B5E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81" name="TextBox 80"/>
          <p:cNvSpPr txBox="1"/>
          <p:nvPr/>
        </p:nvSpPr>
        <p:spPr>
          <a:xfrm flipH="1">
            <a:off x="3923956" y="2106028"/>
            <a:ext cx="1242096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950" b="1" dirty="0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14</a:t>
            </a:r>
            <a:endParaRPr lang="id-ID" sz="4950" b="1" dirty="0">
              <a:solidFill>
                <a:schemeClr val="bg1"/>
              </a:solidFill>
              <a:latin typeface="方正兰亭黑简体" panose="02000000000000000000" pitchFamily="2" charset="-122"/>
              <a:ea typeface="方正兰亭黑简体" panose="02000000000000000000" pitchFamily="2" charset="-122"/>
            </a:endParaRPr>
          </a:p>
        </p:txBody>
      </p:sp>
      <p:sp>
        <p:nvSpPr>
          <p:cNvPr id="112" name="文本框 9"/>
          <p:cNvSpPr txBox="1"/>
          <p:nvPr/>
        </p:nvSpPr>
        <p:spPr>
          <a:xfrm>
            <a:off x="5094650" y="2328143"/>
            <a:ext cx="3149758" cy="375088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/>
            <a:r>
              <a:rPr lang="zh-CN" altLang="en-US" sz="21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优化</a:t>
            </a:r>
            <a:r>
              <a:rPr lang="en-US" altLang="zh-CN" sz="21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21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动画</a:t>
            </a:r>
            <a:endParaRPr lang="zh-CN" altLang="en-US" sz="21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71" name="组合 170"/>
          <p:cNvGrpSpPr/>
          <p:nvPr/>
        </p:nvGrpSpPr>
        <p:grpSpPr>
          <a:xfrm>
            <a:off x="2064628" y="1988867"/>
            <a:ext cx="1384430" cy="1248221"/>
            <a:chOff x="3720691" y="2824413"/>
            <a:chExt cx="1341120" cy="1209172"/>
          </a:xfrm>
        </p:grpSpPr>
        <p:sp>
          <p:nvSpPr>
            <p:cNvPr id="172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173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</p:grpSp>
      <p:sp>
        <p:nvSpPr>
          <p:cNvPr id="175" name="Freeform 5"/>
          <p:cNvSpPr/>
          <p:nvPr/>
        </p:nvSpPr>
        <p:spPr bwMode="auto">
          <a:xfrm rot="1855731">
            <a:off x="2159429" y="2074341"/>
            <a:ext cx="1194827" cy="1077274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noFill/>
          <a:ln w="9525" cap="flat">
            <a:solidFill>
              <a:srgbClr val="414455"/>
            </a:solidFill>
            <a:prstDash val="sysDash"/>
            <a:miter lim="800000"/>
          </a:ln>
          <a:effectLst/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/>
          </a:p>
        </p:txBody>
      </p:sp>
      <p:grpSp>
        <p:nvGrpSpPr>
          <p:cNvPr id="182" name="组合 181"/>
          <p:cNvGrpSpPr/>
          <p:nvPr/>
        </p:nvGrpSpPr>
        <p:grpSpPr>
          <a:xfrm>
            <a:off x="3350801" y="2079269"/>
            <a:ext cx="208734" cy="138347"/>
            <a:chOff x="9482595" y="2565731"/>
            <a:chExt cx="278384" cy="184511"/>
          </a:xfrm>
        </p:grpSpPr>
        <p:sp>
          <p:nvSpPr>
            <p:cNvPr id="183" name="椭圆 182"/>
            <p:cNvSpPr/>
            <p:nvPr/>
          </p:nvSpPr>
          <p:spPr>
            <a:xfrm>
              <a:off x="9482595" y="2565731"/>
              <a:ext cx="71376" cy="7137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84" name="椭圆 183"/>
            <p:cNvSpPr/>
            <p:nvPr/>
          </p:nvSpPr>
          <p:spPr>
            <a:xfrm>
              <a:off x="9625979" y="2615242"/>
              <a:ext cx="135000" cy="135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pic>
        <p:nvPicPr>
          <p:cNvPr id="4" name="图片 3" descr="00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99005" y="2078990"/>
            <a:ext cx="1114425" cy="114617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文本框 9"/>
          <p:cNvSpPr txBox="1"/>
          <p:nvPr/>
        </p:nvSpPr>
        <p:spPr>
          <a:xfrm>
            <a:off x="1007970" y="231626"/>
            <a:ext cx="2195878" cy="259671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/>
            <a:r>
              <a:rPr lang="zh-CN" altLang="en-US" sz="135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优化</a:t>
            </a:r>
            <a:r>
              <a:rPr lang="en-US" altLang="zh-CN" sz="135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135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动画</a:t>
            </a:r>
            <a:endParaRPr lang="zh-CN" altLang="en-US" sz="1350" dirty="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4" name="直接连接符 123"/>
          <p:cNvCxnSpPr/>
          <p:nvPr/>
        </p:nvCxnSpPr>
        <p:spPr>
          <a:xfrm>
            <a:off x="1006366" y="501586"/>
            <a:ext cx="7291077" cy="0"/>
          </a:xfrm>
          <a:prstGeom prst="line">
            <a:avLst/>
          </a:prstGeom>
          <a:ln>
            <a:solidFill>
              <a:srgbClr val="41445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5" name="组合 124"/>
          <p:cNvGrpSpPr/>
          <p:nvPr/>
        </p:nvGrpSpPr>
        <p:grpSpPr>
          <a:xfrm>
            <a:off x="8427406" y="345603"/>
            <a:ext cx="193989" cy="174903"/>
            <a:chOff x="3720691" y="2824413"/>
            <a:chExt cx="1341120" cy="1209172"/>
          </a:xfrm>
        </p:grpSpPr>
        <p:sp>
          <p:nvSpPr>
            <p:cNvPr id="126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  <p:sp>
          <p:nvSpPr>
            <p:cNvPr id="127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</p:grpSp>
      <p:grpSp>
        <p:nvGrpSpPr>
          <p:cNvPr id="65" name="组合 64"/>
          <p:cNvGrpSpPr/>
          <p:nvPr/>
        </p:nvGrpSpPr>
        <p:grpSpPr>
          <a:xfrm>
            <a:off x="414620" y="142563"/>
            <a:ext cx="502789" cy="453321"/>
            <a:chOff x="5424755" y="1340768"/>
            <a:chExt cx="670560" cy="604586"/>
          </a:xfrm>
        </p:grpSpPr>
        <p:grpSp>
          <p:nvGrpSpPr>
            <p:cNvPr id="66" name="组合 65"/>
            <p:cNvGrpSpPr/>
            <p:nvPr/>
          </p:nvGrpSpPr>
          <p:grpSpPr>
            <a:xfrm>
              <a:off x="5424755" y="1340768"/>
              <a:ext cx="670560" cy="604586"/>
              <a:chOff x="3720691" y="2824413"/>
              <a:chExt cx="1341120" cy="1209172"/>
            </a:xfrm>
          </p:grpSpPr>
          <p:sp>
            <p:nvSpPr>
              <p:cNvPr id="69" name="Freeform 5"/>
              <p:cNvSpPr/>
              <p:nvPr/>
            </p:nvSpPr>
            <p:spPr bwMode="auto">
              <a:xfrm rot="1855731">
                <a:off x="3720691" y="2824413"/>
                <a:ext cx="1341120" cy="1209172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16200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190500" dist="1143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73" name="Freeform 5"/>
              <p:cNvSpPr/>
              <p:nvPr/>
            </p:nvSpPr>
            <p:spPr bwMode="auto">
              <a:xfrm rot="1855731">
                <a:off x="3764581" y="2863367"/>
                <a:ext cx="1264630" cy="1140208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21594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</p:grpSp>
        <p:sp>
          <p:nvSpPr>
            <p:cNvPr id="67" name="Freeform 5"/>
            <p:cNvSpPr/>
            <p:nvPr/>
          </p:nvSpPr>
          <p:spPr bwMode="auto">
            <a:xfrm rot="1855731">
              <a:off x="5470180" y="1383052"/>
              <a:ext cx="576760" cy="52001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noFill/>
            <a:ln w="9525" cap="flat">
              <a:solidFill>
                <a:srgbClr val="414455"/>
              </a:solidFill>
              <a:prstDash val="sysDash"/>
              <a:miter lim="800000"/>
            </a:ln>
            <a:effectLst/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</p:grpSp>
      <p:pic>
        <p:nvPicPr>
          <p:cNvPr id="2" name="图片 1" descr="00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0535" y="179070"/>
            <a:ext cx="388620" cy="400050"/>
          </a:xfrm>
          <a:prstGeom prst="rect">
            <a:avLst/>
          </a:prstGeom>
        </p:spPr>
      </p:pic>
      <p:grpSp>
        <p:nvGrpSpPr>
          <p:cNvPr id="35" name="组合 34"/>
          <p:cNvGrpSpPr/>
          <p:nvPr/>
        </p:nvGrpSpPr>
        <p:grpSpPr>
          <a:xfrm>
            <a:off x="979805" y="862965"/>
            <a:ext cx="3303905" cy="372745"/>
            <a:chOff x="1543" y="1359"/>
            <a:chExt cx="5203" cy="587"/>
          </a:xfrm>
        </p:grpSpPr>
        <p:sp>
          <p:nvSpPr>
            <p:cNvPr id="3" name="文本框 2"/>
            <p:cNvSpPr txBox="1"/>
            <p:nvPr/>
          </p:nvSpPr>
          <p:spPr>
            <a:xfrm>
              <a:off x="2298" y="1364"/>
              <a:ext cx="4448" cy="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计时器做动画存在的问题：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4" name="组合 33"/>
            <p:cNvGrpSpPr/>
            <p:nvPr/>
          </p:nvGrpSpPr>
          <p:grpSpPr>
            <a:xfrm>
              <a:off x="1543" y="1359"/>
              <a:ext cx="651" cy="587"/>
              <a:chOff x="7541" y="3259"/>
              <a:chExt cx="1356" cy="1223"/>
            </a:xfrm>
          </p:grpSpPr>
          <p:grpSp>
            <p:nvGrpSpPr>
              <p:cNvPr id="33" name="组合 32"/>
              <p:cNvGrpSpPr/>
              <p:nvPr/>
            </p:nvGrpSpPr>
            <p:grpSpPr>
              <a:xfrm>
                <a:off x="7541" y="3259"/>
                <a:ext cx="1356" cy="1223"/>
                <a:chOff x="7541" y="3259"/>
                <a:chExt cx="1356" cy="1223"/>
              </a:xfrm>
            </p:grpSpPr>
            <p:grpSp>
              <p:nvGrpSpPr>
                <p:cNvPr id="25" name="组合 24"/>
                <p:cNvGrpSpPr/>
                <p:nvPr/>
              </p:nvGrpSpPr>
              <p:grpSpPr>
                <a:xfrm>
                  <a:off x="7541" y="3259"/>
                  <a:ext cx="1356" cy="1223"/>
                  <a:chOff x="3720691" y="2824413"/>
                  <a:chExt cx="1341120" cy="1209172"/>
                </a:xfrm>
              </p:grpSpPr>
              <p:sp>
                <p:nvSpPr>
                  <p:cNvPr id="26" name="Freeform 5"/>
                  <p:cNvSpPr/>
                  <p:nvPr/>
                </p:nvSpPr>
                <p:spPr bwMode="auto">
                  <a:xfrm rot="1855731">
                    <a:off x="3720691" y="2824413"/>
                    <a:ext cx="1341120" cy="1209172"/>
                  </a:xfrm>
                  <a:custGeom>
                    <a:avLst/>
                    <a:gdLst>
                      <a:gd name="T0" fmla="*/ 2151 w 2740"/>
                      <a:gd name="T1" fmla="*/ 2315 h 2446"/>
                      <a:gd name="T2" fmla="*/ 2055 w 2740"/>
                      <a:gd name="T3" fmla="*/ 2410 h 2446"/>
                      <a:gd name="T4" fmla="*/ 1918 w 2740"/>
                      <a:gd name="T5" fmla="*/ 2445 h 2446"/>
                      <a:gd name="T6" fmla="*/ 816 w 2740"/>
                      <a:gd name="T7" fmla="*/ 2445 h 2446"/>
                      <a:gd name="T8" fmla="*/ 685 w 2740"/>
                      <a:gd name="T9" fmla="*/ 2410 h 2446"/>
                      <a:gd name="T10" fmla="*/ 589 w 2740"/>
                      <a:gd name="T11" fmla="*/ 2314 h 2446"/>
                      <a:gd name="T12" fmla="*/ 36 w 2740"/>
                      <a:gd name="T13" fmla="*/ 1356 h 2446"/>
                      <a:gd name="T14" fmla="*/ 0 w 2740"/>
                      <a:gd name="T15" fmla="*/ 1223 h 2446"/>
                      <a:gd name="T16" fmla="*/ 36 w 2740"/>
                      <a:gd name="T17" fmla="*/ 1089 h 2446"/>
                      <a:gd name="T18" fmla="*/ 587 w 2740"/>
                      <a:gd name="T19" fmla="*/ 135 h 2446"/>
                      <a:gd name="T20" fmla="*/ 685 w 2740"/>
                      <a:gd name="T21" fmla="*/ 37 h 2446"/>
                      <a:gd name="T22" fmla="*/ 810 w 2740"/>
                      <a:gd name="T23" fmla="*/ 1 h 2446"/>
                      <a:gd name="T24" fmla="*/ 1916 w 2740"/>
                      <a:gd name="T25" fmla="*/ 1 h 2446"/>
                      <a:gd name="T26" fmla="*/ 2055 w 2740"/>
                      <a:gd name="T27" fmla="*/ 37 h 2446"/>
                      <a:gd name="T28" fmla="*/ 2151 w 2740"/>
                      <a:gd name="T29" fmla="*/ 132 h 2446"/>
                      <a:gd name="T30" fmla="*/ 2702 w 2740"/>
                      <a:gd name="T31" fmla="*/ 1086 h 2446"/>
                      <a:gd name="T32" fmla="*/ 2740 w 2740"/>
                      <a:gd name="T33" fmla="*/ 1223 h 2446"/>
                      <a:gd name="T34" fmla="*/ 2701 w 2740"/>
                      <a:gd name="T35" fmla="*/ 1361 h 2446"/>
                      <a:gd name="T36" fmla="*/ 2151 w 2740"/>
                      <a:gd name="T37" fmla="*/ 2315 h 24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2740" h="2446">
                        <a:moveTo>
                          <a:pt x="2151" y="2315"/>
                        </a:moveTo>
                        <a:cubicBezTo>
                          <a:pt x="2128" y="2353"/>
                          <a:pt x="2096" y="2386"/>
                          <a:pt x="2055" y="2410"/>
                        </a:cubicBezTo>
                        <a:cubicBezTo>
                          <a:pt x="2012" y="2435"/>
                          <a:pt x="1965" y="2446"/>
                          <a:pt x="1918" y="2445"/>
                        </a:cubicBezTo>
                        <a:lnTo>
                          <a:pt x="816" y="2445"/>
                        </a:lnTo>
                        <a:cubicBezTo>
                          <a:pt x="772" y="2445"/>
                          <a:pt x="726" y="2434"/>
                          <a:pt x="685" y="2410"/>
                        </a:cubicBezTo>
                        <a:cubicBezTo>
                          <a:pt x="644" y="2386"/>
                          <a:pt x="611" y="2353"/>
                          <a:pt x="589" y="2314"/>
                        </a:cubicBezTo>
                        <a:lnTo>
                          <a:pt x="36" y="1356"/>
                        </a:lnTo>
                        <a:cubicBezTo>
                          <a:pt x="13" y="1317"/>
                          <a:pt x="0" y="1272"/>
                          <a:pt x="0" y="1223"/>
                        </a:cubicBezTo>
                        <a:cubicBezTo>
                          <a:pt x="0" y="1174"/>
                          <a:pt x="13" y="1129"/>
                          <a:pt x="36" y="1089"/>
                        </a:cubicBezTo>
                        <a:lnTo>
                          <a:pt x="587" y="135"/>
                        </a:lnTo>
                        <a:cubicBezTo>
                          <a:pt x="610" y="96"/>
                          <a:pt x="643" y="61"/>
                          <a:pt x="685" y="37"/>
                        </a:cubicBezTo>
                        <a:cubicBezTo>
                          <a:pt x="724" y="14"/>
                          <a:pt x="767" y="2"/>
                          <a:pt x="810" y="1"/>
                        </a:cubicBezTo>
                        <a:lnTo>
                          <a:pt x="1916" y="1"/>
                        </a:lnTo>
                        <a:cubicBezTo>
                          <a:pt x="1963" y="0"/>
                          <a:pt x="2011" y="11"/>
                          <a:pt x="2055" y="37"/>
                        </a:cubicBezTo>
                        <a:cubicBezTo>
                          <a:pt x="2096" y="60"/>
                          <a:pt x="2129" y="93"/>
                          <a:pt x="2151" y="132"/>
                        </a:cubicBezTo>
                        <a:lnTo>
                          <a:pt x="2702" y="1086"/>
                        </a:lnTo>
                        <a:cubicBezTo>
                          <a:pt x="2726" y="1126"/>
                          <a:pt x="2740" y="1173"/>
                          <a:pt x="2740" y="1223"/>
                        </a:cubicBezTo>
                        <a:cubicBezTo>
                          <a:pt x="2740" y="1274"/>
                          <a:pt x="2726" y="1321"/>
                          <a:pt x="2701" y="1361"/>
                        </a:cubicBezTo>
                        <a:lnTo>
                          <a:pt x="2151" y="231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D3D3D3"/>
                      </a:gs>
                      <a:gs pos="100000">
                        <a:srgbClr val="F9F9F9"/>
                      </a:gs>
                    </a:gsLst>
                    <a:lin ang="16200000" scaled="0"/>
                  </a:gradFill>
                  <a:ln w="12700" cap="flat">
                    <a:noFill/>
                    <a:prstDash val="solid"/>
                    <a:miter lim="800000"/>
                  </a:ln>
                  <a:effectLst>
                    <a:outerShdw blurRad="190500" dist="1143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vert="horz" wrap="square" lIns="68562" tIns="34281" rIns="68562" bIns="34281" numCol="1" anchor="t" anchorCtr="0" compatLnSpc="1"/>
                  <a:lstStyle/>
                  <a:p>
                    <a:endParaRPr lang="zh-CN" altLang="en-US" sz="1350"/>
                  </a:p>
                </p:txBody>
              </p:sp>
              <p:sp>
                <p:nvSpPr>
                  <p:cNvPr id="27" name="Freeform 5"/>
                  <p:cNvSpPr/>
                  <p:nvPr/>
                </p:nvSpPr>
                <p:spPr bwMode="auto">
                  <a:xfrm rot="1855731">
                    <a:off x="3764587" y="2864004"/>
                    <a:ext cx="1264630" cy="1140206"/>
                  </a:xfrm>
                  <a:custGeom>
                    <a:avLst/>
                    <a:gdLst>
                      <a:gd name="T0" fmla="*/ 2151 w 2740"/>
                      <a:gd name="T1" fmla="*/ 2315 h 2446"/>
                      <a:gd name="T2" fmla="*/ 2055 w 2740"/>
                      <a:gd name="T3" fmla="*/ 2410 h 2446"/>
                      <a:gd name="T4" fmla="*/ 1918 w 2740"/>
                      <a:gd name="T5" fmla="*/ 2445 h 2446"/>
                      <a:gd name="T6" fmla="*/ 816 w 2740"/>
                      <a:gd name="T7" fmla="*/ 2445 h 2446"/>
                      <a:gd name="T8" fmla="*/ 685 w 2740"/>
                      <a:gd name="T9" fmla="*/ 2410 h 2446"/>
                      <a:gd name="T10" fmla="*/ 589 w 2740"/>
                      <a:gd name="T11" fmla="*/ 2314 h 2446"/>
                      <a:gd name="T12" fmla="*/ 36 w 2740"/>
                      <a:gd name="T13" fmla="*/ 1356 h 2446"/>
                      <a:gd name="T14" fmla="*/ 0 w 2740"/>
                      <a:gd name="T15" fmla="*/ 1223 h 2446"/>
                      <a:gd name="T16" fmla="*/ 36 w 2740"/>
                      <a:gd name="T17" fmla="*/ 1089 h 2446"/>
                      <a:gd name="T18" fmla="*/ 587 w 2740"/>
                      <a:gd name="T19" fmla="*/ 135 h 2446"/>
                      <a:gd name="T20" fmla="*/ 685 w 2740"/>
                      <a:gd name="T21" fmla="*/ 37 h 2446"/>
                      <a:gd name="T22" fmla="*/ 810 w 2740"/>
                      <a:gd name="T23" fmla="*/ 1 h 2446"/>
                      <a:gd name="T24" fmla="*/ 1916 w 2740"/>
                      <a:gd name="T25" fmla="*/ 1 h 2446"/>
                      <a:gd name="T26" fmla="*/ 2055 w 2740"/>
                      <a:gd name="T27" fmla="*/ 37 h 2446"/>
                      <a:gd name="T28" fmla="*/ 2151 w 2740"/>
                      <a:gd name="T29" fmla="*/ 132 h 2446"/>
                      <a:gd name="T30" fmla="*/ 2702 w 2740"/>
                      <a:gd name="T31" fmla="*/ 1086 h 2446"/>
                      <a:gd name="T32" fmla="*/ 2740 w 2740"/>
                      <a:gd name="T33" fmla="*/ 1223 h 2446"/>
                      <a:gd name="T34" fmla="*/ 2701 w 2740"/>
                      <a:gd name="T35" fmla="*/ 1361 h 2446"/>
                      <a:gd name="T36" fmla="*/ 2151 w 2740"/>
                      <a:gd name="T37" fmla="*/ 2315 h 24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2740" h="2446">
                        <a:moveTo>
                          <a:pt x="2151" y="2315"/>
                        </a:moveTo>
                        <a:cubicBezTo>
                          <a:pt x="2128" y="2353"/>
                          <a:pt x="2096" y="2386"/>
                          <a:pt x="2055" y="2410"/>
                        </a:cubicBezTo>
                        <a:cubicBezTo>
                          <a:pt x="2012" y="2435"/>
                          <a:pt x="1965" y="2446"/>
                          <a:pt x="1918" y="2445"/>
                        </a:cubicBezTo>
                        <a:lnTo>
                          <a:pt x="816" y="2445"/>
                        </a:lnTo>
                        <a:cubicBezTo>
                          <a:pt x="772" y="2445"/>
                          <a:pt x="726" y="2434"/>
                          <a:pt x="685" y="2410"/>
                        </a:cubicBezTo>
                        <a:cubicBezTo>
                          <a:pt x="644" y="2386"/>
                          <a:pt x="611" y="2353"/>
                          <a:pt x="589" y="2314"/>
                        </a:cubicBezTo>
                        <a:lnTo>
                          <a:pt x="36" y="1356"/>
                        </a:lnTo>
                        <a:cubicBezTo>
                          <a:pt x="13" y="1317"/>
                          <a:pt x="0" y="1272"/>
                          <a:pt x="0" y="1223"/>
                        </a:cubicBezTo>
                        <a:cubicBezTo>
                          <a:pt x="0" y="1174"/>
                          <a:pt x="13" y="1129"/>
                          <a:pt x="36" y="1089"/>
                        </a:cubicBezTo>
                        <a:lnTo>
                          <a:pt x="587" y="135"/>
                        </a:lnTo>
                        <a:cubicBezTo>
                          <a:pt x="610" y="96"/>
                          <a:pt x="643" y="61"/>
                          <a:pt x="685" y="37"/>
                        </a:cubicBezTo>
                        <a:cubicBezTo>
                          <a:pt x="724" y="14"/>
                          <a:pt x="767" y="2"/>
                          <a:pt x="810" y="1"/>
                        </a:cubicBezTo>
                        <a:lnTo>
                          <a:pt x="1916" y="1"/>
                        </a:lnTo>
                        <a:cubicBezTo>
                          <a:pt x="1963" y="0"/>
                          <a:pt x="2011" y="11"/>
                          <a:pt x="2055" y="37"/>
                        </a:cubicBezTo>
                        <a:cubicBezTo>
                          <a:pt x="2096" y="60"/>
                          <a:pt x="2129" y="93"/>
                          <a:pt x="2151" y="132"/>
                        </a:cubicBezTo>
                        <a:lnTo>
                          <a:pt x="2702" y="1086"/>
                        </a:lnTo>
                        <a:cubicBezTo>
                          <a:pt x="2726" y="1126"/>
                          <a:pt x="2740" y="1173"/>
                          <a:pt x="2740" y="1223"/>
                        </a:cubicBezTo>
                        <a:cubicBezTo>
                          <a:pt x="2740" y="1274"/>
                          <a:pt x="2726" y="1321"/>
                          <a:pt x="2701" y="1361"/>
                        </a:cubicBezTo>
                        <a:lnTo>
                          <a:pt x="2151" y="231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D3D3D3"/>
                      </a:gs>
                      <a:gs pos="100000">
                        <a:srgbClr val="F9F9F9"/>
                      </a:gs>
                    </a:gsLst>
                    <a:lin ang="21594000" scaled="0"/>
                  </a:gradFill>
                  <a:ln w="12700" cap="flat">
                    <a:noFill/>
                    <a:prstDash val="solid"/>
                    <a:miter lim="800000"/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vert="horz" wrap="square" lIns="68562" tIns="34281" rIns="68562" bIns="34281" numCol="1" anchor="t" anchorCtr="0" compatLnSpc="1"/>
                  <a:lstStyle/>
                  <a:p>
                    <a:endParaRPr lang="zh-CN" altLang="en-US" sz="1350"/>
                  </a:p>
                </p:txBody>
              </p:sp>
            </p:grpSp>
            <p:sp>
              <p:nvSpPr>
                <p:cNvPr id="28" name="Freeform 5"/>
                <p:cNvSpPr/>
                <p:nvPr/>
              </p:nvSpPr>
              <p:spPr bwMode="auto">
                <a:xfrm rot="1855731">
                  <a:off x="7634" y="3343"/>
                  <a:ext cx="1171" cy="1055"/>
                </a:xfrm>
                <a:custGeom>
                  <a:avLst/>
                  <a:gdLst>
                    <a:gd name="T0" fmla="*/ 2151 w 2740"/>
                    <a:gd name="T1" fmla="*/ 2315 h 2446"/>
                    <a:gd name="T2" fmla="*/ 2055 w 2740"/>
                    <a:gd name="T3" fmla="*/ 2410 h 2446"/>
                    <a:gd name="T4" fmla="*/ 1918 w 2740"/>
                    <a:gd name="T5" fmla="*/ 2445 h 2446"/>
                    <a:gd name="T6" fmla="*/ 816 w 2740"/>
                    <a:gd name="T7" fmla="*/ 2445 h 2446"/>
                    <a:gd name="T8" fmla="*/ 685 w 2740"/>
                    <a:gd name="T9" fmla="*/ 2410 h 2446"/>
                    <a:gd name="T10" fmla="*/ 589 w 2740"/>
                    <a:gd name="T11" fmla="*/ 2314 h 2446"/>
                    <a:gd name="T12" fmla="*/ 36 w 2740"/>
                    <a:gd name="T13" fmla="*/ 1356 h 2446"/>
                    <a:gd name="T14" fmla="*/ 0 w 2740"/>
                    <a:gd name="T15" fmla="*/ 1223 h 2446"/>
                    <a:gd name="T16" fmla="*/ 36 w 2740"/>
                    <a:gd name="T17" fmla="*/ 1089 h 2446"/>
                    <a:gd name="T18" fmla="*/ 587 w 2740"/>
                    <a:gd name="T19" fmla="*/ 135 h 2446"/>
                    <a:gd name="T20" fmla="*/ 685 w 2740"/>
                    <a:gd name="T21" fmla="*/ 37 h 2446"/>
                    <a:gd name="T22" fmla="*/ 810 w 2740"/>
                    <a:gd name="T23" fmla="*/ 1 h 2446"/>
                    <a:gd name="T24" fmla="*/ 1916 w 2740"/>
                    <a:gd name="T25" fmla="*/ 1 h 2446"/>
                    <a:gd name="T26" fmla="*/ 2055 w 2740"/>
                    <a:gd name="T27" fmla="*/ 37 h 2446"/>
                    <a:gd name="T28" fmla="*/ 2151 w 2740"/>
                    <a:gd name="T29" fmla="*/ 132 h 2446"/>
                    <a:gd name="T30" fmla="*/ 2702 w 2740"/>
                    <a:gd name="T31" fmla="*/ 1086 h 2446"/>
                    <a:gd name="T32" fmla="*/ 2740 w 2740"/>
                    <a:gd name="T33" fmla="*/ 1223 h 2446"/>
                    <a:gd name="T34" fmla="*/ 2701 w 2740"/>
                    <a:gd name="T35" fmla="*/ 1361 h 2446"/>
                    <a:gd name="T36" fmla="*/ 2151 w 2740"/>
                    <a:gd name="T37" fmla="*/ 2315 h 24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740" h="2446">
                      <a:moveTo>
                        <a:pt x="2151" y="2315"/>
                      </a:moveTo>
                      <a:cubicBezTo>
                        <a:pt x="2128" y="2353"/>
                        <a:pt x="2096" y="2386"/>
                        <a:pt x="2055" y="2410"/>
                      </a:cubicBezTo>
                      <a:cubicBezTo>
                        <a:pt x="2012" y="2435"/>
                        <a:pt x="1965" y="2446"/>
                        <a:pt x="1918" y="2445"/>
                      </a:cubicBezTo>
                      <a:lnTo>
                        <a:pt x="816" y="2445"/>
                      </a:lnTo>
                      <a:cubicBezTo>
                        <a:pt x="772" y="2445"/>
                        <a:pt x="726" y="2434"/>
                        <a:pt x="685" y="2410"/>
                      </a:cubicBezTo>
                      <a:cubicBezTo>
                        <a:pt x="644" y="2386"/>
                        <a:pt x="611" y="2353"/>
                        <a:pt x="589" y="2314"/>
                      </a:cubicBezTo>
                      <a:lnTo>
                        <a:pt x="36" y="1356"/>
                      </a:lnTo>
                      <a:cubicBezTo>
                        <a:pt x="13" y="1317"/>
                        <a:pt x="0" y="1272"/>
                        <a:pt x="0" y="1223"/>
                      </a:cubicBezTo>
                      <a:cubicBezTo>
                        <a:pt x="0" y="1174"/>
                        <a:pt x="13" y="1129"/>
                        <a:pt x="36" y="1089"/>
                      </a:cubicBezTo>
                      <a:lnTo>
                        <a:pt x="587" y="135"/>
                      </a:lnTo>
                      <a:cubicBezTo>
                        <a:pt x="610" y="96"/>
                        <a:pt x="643" y="61"/>
                        <a:pt x="685" y="37"/>
                      </a:cubicBezTo>
                      <a:cubicBezTo>
                        <a:pt x="724" y="14"/>
                        <a:pt x="767" y="2"/>
                        <a:pt x="810" y="1"/>
                      </a:cubicBezTo>
                      <a:lnTo>
                        <a:pt x="1916" y="1"/>
                      </a:lnTo>
                      <a:cubicBezTo>
                        <a:pt x="1963" y="0"/>
                        <a:pt x="2011" y="11"/>
                        <a:pt x="2055" y="37"/>
                      </a:cubicBezTo>
                      <a:cubicBezTo>
                        <a:pt x="2096" y="60"/>
                        <a:pt x="2129" y="93"/>
                        <a:pt x="2151" y="132"/>
                      </a:cubicBezTo>
                      <a:lnTo>
                        <a:pt x="2702" y="1086"/>
                      </a:lnTo>
                      <a:cubicBezTo>
                        <a:pt x="2726" y="1126"/>
                        <a:pt x="2740" y="1173"/>
                        <a:pt x="2740" y="1223"/>
                      </a:cubicBezTo>
                      <a:cubicBezTo>
                        <a:pt x="2740" y="1274"/>
                        <a:pt x="2726" y="1321"/>
                        <a:pt x="2701" y="1361"/>
                      </a:cubicBezTo>
                      <a:lnTo>
                        <a:pt x="2151" y="2315"/>
                      </a:lnTo>
                      <a:close/>
                    </a:path>
                  </a:pathLst>
                </a:custGeom>
                <a:noFill/>
                <a:ln w="9525" cap="flat">
                  <a:solidFill>
                    <a:srgbClr val="414455"/>
                  </a:solidFill>
                  <a:prstDash val="sysDash"/>
                  <a:miter lim="800000"/>
                </a:ln>
                <a:effectLst/>
              </p:spPr>
              <p:txBody>
                <a:bodyPr vert="horz" wrap="square" lIns="68562" tIns="34281" rIns="68562" bIns="34281" numCol="1" anchor="t" anchorCtr="0" compatLnSpc="1"/>
                <a:lstStyle/>
                <a:p>
                  <a:endParaRPr lang="zh-CN" altLang="en-US" sz="1350"/>
                </a:p>
              </p:txBody>
            </p:sp>
          </p:grpSp>
          <p:grpSp>
            <p:nvGrpSpPr>
              <p:cNvPr id="4" name="组合 3"/>
              <p:cNvGrpSpPr/>
              <p:nvPr/>
            </p:nvGrpSpPr>
            <p:grpSpPr>
              <a:xfrm>
                <a:off x="7921" y="3535"/>
                <a:ext cx="626" cy="627"/>
                <a:chOff x="11986" y="3265"/>
                <a:chExt cx="869" cy="870"/>
              </a:xfrm>
              <a:solidFill>
                <a:srgbClr val="414455"/>
              </a:solidFill>
            </p:grpSpPr>
            <p:sp>
              <p:nvSpPr>
                <p:cNvPr id="51" name="Freeform 51"/>
                <p:cNvSpPr/>
                <p:nvPr/>
              </p:nvSpPr>
              <p:spPr bwMode="auto">
                <a:xfrm>
                  <a:off x="12333" y="3618"/>
                  <a:ext cx="255" cy="255"/>
                </a:xfrm>
                <a:custGeom>
                  <a:avLst/>
                  <a:gdLst>
                    <a:gd name="T0" fmla="*/ 56 w 56"/>
                    <a:gd name="T1" fmla="*/ 18 h 56"/>
                    <a:gd name="T2" fmla="*/ 56 w 56"/>
                    <a:gd name="T3" fmla="*/ 17 h 56"/>
                    <a:gd name="T4" fmla="*/ 38 w 56"/>
                    <a:gd name="T5" fmla="*/ 0 h 56"/>
                    <a:gd name="T6" fmla="*/ 37 w 56"/>
                    <a:gd name="T7" fmla="*/ 0 h 56"/>
                    <a:gd name="T8" fmla="*/ 0 w 56"/>
                    <a:gd name="T9" fmla="*/ 37 h 56"/>
                    <a:gd name="T10" fmla="*/ 0 w 56"/>
                    <a:gd name="T11" fmla="*/ 38 h 56"/>
                    <a:gd name="T12" fmla="*/ 17 w 56"/>
                    <a:gd name="T13" fmla="*/ 55 h 56"/>
                    <a:gd name="T14" fmla="*/ 18 w 56"/>
                    <a:gd name="T15" fmla="*/ 56 h 56"/>
                    <a:gd name="T16" fmla="*/ 19 w 56"/>
                    <a:gd name="T17" fmla="*/ 55 h 56"/>
                    <a:gd name="T18" fmla="*/ 56 w 56"/>
                    <a:gd name="T19" fmla="*/ 19 h 56"/>
                    <a:gd name="T20" fmla="*/ 56 w 56"/>
                    <a:gd name="T21" fmla="*/ 18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56" h="56">
                      <a:moveTo>
                        <a:pt x="56" y="18"/>
                      </a:moveTo>
                      <a:cubicBezTo>
                        <a:pt x="56" y="18"/>
                        <a:pt x="56" y="17"/>
                        <a:pt x="56" y="17"/>
                      </a:cubicBezTo>
                      <a:cubicBezTo>
                        <a:pt x="38" y="0"/>
                        <a:pt x="38" y="0"/>
                        <a:pt x="38" y="0"/>
                      </a:cubicBezTo>
                      <a:cubicBezTo>
                        <a:pt x="38" y="0"/>
                        <a:pt x="37" y="0"/>
                        <a:pt x="37" y="0"/>
                      </a:cubicBezTo>
                      <a:cubicBezTo>
                        <a:pt x="0" y="37"/>
                        <a:pt x="0" y="37"/>
                        <a:pt x="0" y="37"/>
                      </a:cubicBezTo>
                      <a:cubicBezTo>
                        <a:pt x="0" y="37"/>
                        <a:pt x="0" y="38"/>
                        <a:pt x="0" y="38"/>
                      </a:cubicBezTo>
                      <a:cubicBezTo>
                        <a:pt x="17" y="55"/>
                        <a:pt x="17" y="55"/>
                        <a:pt x="17" y="55"/>
                      </a:cubicBezTo>
                      <a:cubicBezTo>
                        <a:pt x="18" y="56"/>
                        <a:pt x="18" y="56"/>
                        <a:pt x="18" y="56"/>
                      </a:cubicBezTo>
                      <a:cubicBezTo>
                        <a:pt x="18" y="56"/>
                        <a:pt x="19" y="56"/>
                        <a:pt x="19" y="55"/>
                      </a:cubicBezTo>
                      <a:cubicBezTo>
                        <a:pt x="56" y="19"/>
                        <a:pt x="56" y="19"/>
                        <a:pt x="56" y="19"/>
                      </a:cubicBezTo>
                      <a:cubicBezTo>
                        <a:pt x="56" y="19"/>
                        <a:pt x="56" y="18"/>
                        <a:pt x="56" y="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2" name="Freeform 52"/>
                <p:cNvSpPr/>
                <p:nvPr/>
              </p:nvSpPr>
              <p:spPr bwMode="auto">
                <a:xfrm>
                  <a:off x="11986" y="3265"/>
                  <a:ext cx="492" cy="498"/>
                </a:xfrm>
                <a:custGeom>
                  <a:avLst/>
                  <a:gdLst>
                    <a:gd name="T0" fmla="*/ 108 w 109"/>
                    <a:gd name="T1" fmla="*/ 68 h 110"/>
                    <a:gd name="T2" fmla="*/ 41 w 109"/>
                    <a:gd name="T3" fmla="*/ 1 h 110"/>
                    <a:gd name="T4" fmla="*/ 40 w 109"/>
                    <a:gd name="T5" fmla="*/ 1 h 110"/>
                    <a:gd name="T6" fmla="*/ 0 w 109"/>
                    <a:gd name="T7" fmla="*/ 41 h 110"/>
                    <a:gd name="T8" fmla="*/ 0 w 109"/>
                    <a:gd name="T9" fmla="*/ 41 h 110"/>
                    <a:gd name="T10" fmla="*/ 0 w 109"/>
                    <a:gd name="T11" fmla="*/ 42 h 110"/>
                    <a:gd name="T12" fmla="*/ 67 w 109"/>
                    <a:gd name="T13" fmla="*/ 109 h 110"/>
                    <a:gd name="T14" fmla="*/ 68 w 109"/>
                    <a:gd name="T15" fmla="*/ 110 h 110"/>
                    <a:gd name="T16" fmla="*/ 68 w 109"/>
                    <a:gd name="T17" fmla="*/ 109 h 110"/>
                    <a:gd name="T18" fmla="*/ 108 w 109"/>
                    <a:gd name="T19" fmla="*/ 69 h 110"/>
                    <a:gd name="T20" fmla="*/ 108 w 109"/>
                    <a:gd name="T21" fmla="*/ 68 h 1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09" h="110">
                      <a:moveTo>
                        <a:pt x="108" y="68"/>
                      </a:moveTo>
                      <a:cubicBezTo>
                        <a:pt x="41" y="1"/>
                        <a:pt x="41" y="1"/>
                        <a:pt x="41" y="1"/>
                      </a:cubicBezTo>
                      <a:cubicBezTo>
                        <a:pt x="41" y="0"/>
                        <a:pt x="40" y="0"/>
                        <a:pt x="40" y="1"/>
                      </a:cubicBezTo>
                      <a:cubicBezTo>
                        <a:pt x="0" y="41"/>
                        <a:pt x="0" y="41"/>
                        <a:pt x="0" y="41"/>
                      </a:cubicBezTo>
                      <a:cubicBezTo>
                        <a:pt x="0" y="41"/>
                        <a:pt x="0" y="41"/>
                        <a:pt x="0" y="41"/>
                      </a:cubicBezTo>
                      <a:cubicBezTo>
                        <a:pt x="0" y="42"/>
                        <a:pt x="0" y="42"/>
                        <a:pt x="0" y="42"/>
                      </a:cubicBezTo>
                      <a:cubicBezTo>
                        <a:pt x="67" y="109"/>
                        <a:pt x="67" y="109"/>
                        <a:pt x="67" y="109"/>
                      </a:cubicBezTo>
                      <a:cubicBezTo>
                        <a:pt x="67" y="109"/>
                        <a:pt x="67" y="110"/>
                        <a:pt x="68" y="110"/>
                      </a:cubicBezTo>
                      <a:cubicBezTo>
                        <a:pt x="68" y="110"/>
                        <a:pt x="68" y="109"/>
                        <a:pt x="68" y="109"/>
                      </a:cubicBezTo>
                      <a:cubicBezTo>
                        <a:pt x="108" y="69"/>
                        <a:pt x="108" y="69"/>
                        <a:pt x="108" y="69"/>
                      </a:cubicBezTo>
                      <a:cubicBezTo>
                        <a:pt x="109" y="69"/>
                        <a:pt x="109" y="68"/>
                        <a:pt x="108" y="6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3" name="Freeform 53"/>
                <p:cNvSpPr>
                  <a:spLocks noEditPoints="1"/>
                </p:cNvSpPr>
                <p:nvPr/>
              </p:nvSpPr>
              <p:spPr bwMode="auto">
                <a:xfrm>
                  <a:off x="12451" y="3735"/>
                  <a:ext cx="405" cy="400"/>
                </a:xfrm>
                <a:custGeom>
                  <a:avLst/>
                  <a:gdLst>
                    <a:gd name="T0" fmla="*/ 88 w 89"/>
                    <a:gd name="T1" fmla="*/ 81 h 88"/>
                    <a:gd name="T2" fmla="*/ 69 w 89"/>
                    <a:gd name="T3" fmla="*/ 25 h 88"/>
                    <a:gd name="T4" fmla="*/ 68 w 89"/>
                    <a:gd name="T5" fmla="*/ 24 h 88"/>
                    <a:gd name="T6" fmla="*/ 35 w 89"/>
                    <a:gd name="T7" fmla="*/ 0 h 88"/>
                    <a:gd name="T8" fmla="*/ 33 w 89"/>
                    <a:gd name="T9" fmla="*/ 0 h 88"/>
                    <a:gd name="T10" fmla="*/ 0 w 89"/>
                    <a:gd name="T11" fmla="*/ 33 h 88"/>
                    <a:gd name="T12" fmla="*/ 0 w 89"/>
                    <a:gd name="T13" fmla="*/ 35 h 88"/>
                    <a:gd name="T14" fmla="*/ 24 w 89"/>
                    <a:gd name="T15" fmla="*/ 68 h 88"/>
                    <a:gd name="T16" fmla="*/ 25 w 89"/>
                    <a:gd name="T17" fmla="*/ 69 h 88"/>
                    <a:gd name="T18" fmla="*/ 81 w 89"/>
                    <a:gd name="T19" fmla="*/ 88 h 88"/>
                    <a:gd name="T20" fmla="*/ 81 w 89"/>
                    <a:gd name="T21" fmla="*/ 88 h 88"/>
                    <a:gd name="T22" fmla="*/ 82 w 89"/>
                    <a:gd name="T23" fmla="*/ 88 h 88"/>
                    <a:gd name="T24" fmla="*/ 88 w 89"/>
                    <a:gd name="T25" fmla="*/ 82 h 88"/>
                    <a:gd name="T26" fmla="*/ 88 w 89"/>
                    <a:gd name="T27" fmla="*/ 81 h 88"/>
                    <a:gd name="T28" fmla="*/ 51 w 89"/>
                    <a:gd name="T29" fmla="*/ 51 h 88"/>
                    <a:gd name="T30" fmla="*/ 38 w 89"/>
                    <a:gd name="T31" fmla="*/ 51 h 88"/>
                    <a:gd name="T32" fmla="*/ 36 w 89"/>
                    <a:gd name="T33" fmla="*/ 44 h 88"/>
                    <a:gd name="T34" fmla="*/ 38 w 89"/>
                    <a:gd name="T35" fmla="*/ 38 h 88"/>
                    <a:gd name="T36" fmla="*/ 45 w 89"/>
                    <a:gd name="T37" fmla="*/ 35 h 88"/>
                    <a:gd name="T38" fmla="*/ 51 w 89"/>
                    <a:gd name="T39" fmla="*/ 38 h 88"/>
                    <a:gd name="T40" fmla="*/ 51 w 89"/>
                    <a:gd name="T41" fmla="*/ 51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89" h="88">
                      <a:moveTo>
                        <a:pt x="88" y="81"/>
                      </a:moveTo>
                      <a:cubicBezTo>
                        <a:pt x="88" y="80"/>
                        <a:pt x="74" y="64"/>
                        <a:pt x="69" y="25"/>
                      </a:cubicBezTo>
                      <a:cubicBezTo>
                        <a:pt x="69" y="24"/>
                        <a:pt x="69" y="24"/>
                        <a:pt x="68" y="24"/>
                      </a:cubicBezTo>
                      <a:cubicBezTo>
                        <a:pt x="68" y="24"/>
                        <a:pt x="55" y="20"/>
                        <a:pt x="35" y="0"/>
                      </a:cubicBezTo>
                      <a:cubicBezTo>
                        <a:pt x="34" y="0"/>
                        <a:pt x="34" y="0"/>
                        <a:pt x="33" y="0"/>
                      </a:cubicBezTo>
                      <a:cubicBezTo>
                        <a:pt x="0" y="33"/>
                        <a:pt x="0" y="33"/>
                        <a:pt x="0" y="33"/>
                      </a:cubicBezTo>
                      <a:cubicBezTo>
                        <a:pt x="0" y="34"/>
                        <a:pt x="0" y="34"/>
                        <a:pt x="0" y="35"/>
                      </a:cubicBezTo>
                      <a:cubicBezTo>
                        <a:pt x="21" y="55"/>
                        <a:pt x="24" y="68"/>
                        <a:pt x="24" y="68"/>
                      </a:cubicBezTo>
                      <a:cubicBezTo>
                        <a:pt x="24" y="68"/>
                        <a:pt x="24" y="69"/>
                        <a:pt x="25" y="69"/>
                      </a:cubicBezTo>
                      <a:cubicBezTo>
                        <a:pt x="64" y="74"/>
                        <a:pt x="81" y="88"/>
                        <a:pt x="81" y="88"/>
                      </a:cubicBezTo>
                      <a:cubicBezTo>
                        <a:pt x="81" y="88"/>
                        <a:pt x="81" y="88"/>
                        <a:pt x="81" y="88"/>
                      </a:cubicBezTo>
                      <a:cubicBezTo>
                        <a:pt x="82" y="88"/>
                        <a:pt x="82" y="88"/>
                        <a:pt x="82" y="88"/>
                      </a:cubicBezTo>
                      <a:cubicBezTo>
                        <a:pt x="88" y="82"/>
                        <a:pt x="88" y="82"/>
                        <a:pt x="88" y="82"/>
                      </a:cubicBezTo>
                      <a:cubicBezTo>
                        <a:pt x="89" y="82"/>
                        <a:pt x="89" y="81"/>
                        <a:pt x="88" y="81"/>
                      </a:cubicBezTo>
                      <a:close/>
                      <a:moveTo>
                        <a:pt x="51" y="51"/>
                      </a:moveTo>
                      <a:cubicBezTo>
                        <a:pt x="48" y="54"/>
                        <a:pt x="42" y="54"/>
                        <a:pt x="38" y="51"/>
                      </a:cubicBezTo>
                      <a:cubicBezTo>
                        <a:pt x="37" y="49"/>
                        <a:pt x="36" y="47"/>
                        <a:pt x="36" y="44"/>
                      </a:cubicBezTo>
                      <a:cubicBezTo>
                        <a:pt x="36" y="42"/>
                        <a:pt x="37" y="40"/>
                        <a:pt x="38" y="38"/>
                      </a:cubicBezTo>
                      <a:cubicBezTo>
                        <a:pt x="40" y="36"/>
                        <a:pt x="42" y="35"/>
                        <a:pt x="45" y="35"/>
                      </a:cubicBezTo>
                      <a:cubicBezTo>
                        <a:pt x="47" y="35"/>
                        <a:pt x="49" y="36"/>
                        <a:pt x="51" y="38"/>
                      </a:cubicBezTo>
                      <a:cubicBezTo>
                        <a:pt x="54" y="42"/>
                        <a:pt x="54" y="47"/>
                        <a:pt x="51" y="5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29" name="文本框 28"/>
          <p:cNvSpPr txBox="1"/>
          <p:nvPr/>
        </p:nvSpPr>
        <p:spPr>
          <a:xfrm>
            <a:off x="1006366" y="1491630"/>
            <a:ext cx="709448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、当前窗口不在动画页面时，计时器仍将继续工作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、回调函数执行耗时，倒是排队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、设置动画频率高，倒是过度绘制，出现掉帧</a:t>
            </a:r>
            <a:endParaRPr lang="en-US" altLang="zh-CN" dirty="0"/>
          </a:p>
          <a:p>
            <a:r>
              <a:rPr lang="zh-CN" altLang="en-US" dirty="0"/>
              <a:t>浏览器屏幕刷新频率 </a:t>
            </a:r>
            <a:r>
              <a:rPr lang="en-US" altLang="zh-CN" dirty="0"/>
              <a:t>1000/60 = 16.7ms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文本框 9"/>
          <p:cNvSpPr txBox="1"/>
          <p:nvPr/>
        </p:nvSpPr>
        <p:spPr>
          <a:xfrm>
            <a:off x="1007970" y="231626"/>
            <a:ext cx="2195878" cy="259671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/>
            <a:r>
              <a:rPr lang="zh-CN" altLang="en-US" sz="135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优化</a:t>
            </a:r>
            <a:r>
              <a:rPr lang="en-US" altLang="zh-CN" sz="135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135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动画</a:t>
            </a:r>
            <a:endParaRPr lang="zh-CN" altLang="en-US" sz="1350" dirty="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4" name="直接连接符 123"/>
          <p:cNvCxnSpPr/>
          <p:nvPr/>
        </p:nvCxnSpPr>
        <p:spPr>
          <a:xfrm>
            <a:off x="1006366" y="501586"/>
            <a:ext cx="7291077" cy="0"/>
          </a:xfrm>
          <a:prstGeom prst="line">
            <a:avLst/>
          </a:prstGeom>
          <a:ln>
            <a:solidFill>
              <a:srgbClr val="41445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5" name="组合 124"/>
          <p:cNvGrpSpPr/>
          <p:nvPr/>
        </p:nvGrpSpPr>
        <p:grpSpPr>
          <a:xfrm>
            <a:off x="8427406" y="345603"/>
            <a:ext cx="193989" cy="174903"/>
            <a:chOff x="3720691" y="2824413"/>
            <a:chExt cx="1341120" cy="1209172"/>
          </a:xfrm>
        </p:grpSpPr>
        <p:sp>
          <p:nvSpPr>
            <p:cNvPr id="126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  <p:sp>
          <p:nvSpPr>
            <p:cNvPr id="127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</p:grpSp>
      <p:grpSp>
        <p:nvGrpSpPr>
          <p:cNvPr id="65" name="组合 64"/>
          <p:cNvGrpSpPr/>
          <p:nvPr/>
        </p:nvGrpSpPr>
        <p:grpSpPr>
          <a:xfrm>
            <a:off x="414620" y="142563"/>
            <a:ext cx="502789" cy="453321"/>
            <a:chOff x="5424755" y="1340768"/>
            <a:chExt cx="670560" cy="604586"/>
          </a:xfrm>
        </p:grpSpPr>
        <p:grpSp>
          <p:nvGrpSpPr>
            <p:cNvPr id="66" name="组合 65"/>
            <p:cNvGrpSpPr/>
            <p:nvPr/>
          </p:nvGrpSpPr>
          <p:grpSpPr>
            <a:xfrm>
              <a:off x="5424755" y="1340768"/>
              <a:ext cx="670560" cy="604586"/>
              <a:chOff x="3720691" y="2824413"/>
              <a:chExt cx="1341120" cy="1209172"/>
            </a:xfrm>
          </p:grpSpPr>
          <p:sp>
            <p:nvSpPr>
              <p:cNvPr id="69" name="Freeform 5"/>
              <p:cNvSpPr/>
              <p:nvPr/>
            </p:nvSpPr>
            <p:spPr bwMode="auto">
              <a:xfrm rot="1855731">
                <a:off x="3720691" y="2824413"/>
                <a:ext cx="1341120" cy="1209172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16200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190500" dist="1143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73" name="Freeform 5"/>
              <p:cNvSpPr/>
              <p:nvPr/>
            </p:nvSpPr>
            <p:spPr bwMode="auto">
              <a:xfrm rot="1855731">
                <a:off x="3764581" y="2863367"/>
                <a:ext cx="1264630" cy="1140208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21594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</p:grpSp>
        <p:sp>
          <p:nvSpPr>
            <p:cNvPr id="67" name="Freeform 5"/>
            <p:cNvSpPr/>
            <p:nvPr/>
          </p:nvSpPr>
          <p:spPr bwMode="auto">
            <a:xfrm rot="1855731">
              <a:off x="5470180" y="1383052"/>
              <a:ext cx="576760" cy="52001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noFill/>
            <a:ln w="9525" cap="flat">
              <a:solidFill>
                <a:srgbClr val="414455"/>
              </a:solidFill>
              <a:prstDash val="sysDash"/>
              <a:miter lim="800000"/>
            </a:ln>
            <a:effectLst/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</p:grpSp>
      <p:pic>
        <p:nvPicPr>
          <p:cNvPr id="2" name="图片 1" descr="00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0535" y="179070"/>
            <a:ext cx="388620" cy="400050"/>
          </a:xfrm>
          <a:prstGeom prst="rect">
            <a:avLst/>
          </a:prstGeom>
        </p:spPr>
      </p:pic>
      <p:grpSp>
        <p:nvGrpSpPr>
          <p:cNvPr id="35" name="组合 34"/>
          <p:cNvGrpSpPr/>
          <p:nvPr/>
        </p:nvGrpSpPr>
        <p:grpSpPr>
          <a:xfrm>
            <a:off x="979805" y="862965"/>
            <a:ext cx="4384040" cy="372745"/>
            <a:chOff x="1543" y="1359"/>
            <a:chExt cx="6904" cy="587"/>
          </a:xfrm>
        </p:grpSpPr>
        <p:sp>
          <p:nvSpPr>
            <p:cNvPr id="3" name="文本框 2"/>
            <p:cNvSpPr txBox="1"/>
            <p:nvPr/>
          </p:nvSpPr>
          <p:spPr>
            <a:xfrm>
              <a:off x="2298" y="1364"/>
              <a:ext cx="6149" cy="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requestAnimationFrame</a:t>
              </a: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优势：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4" name="组合 33"/>
            <p:cNvGrpSpPr/>
            <p:nvPr/>
          </p:nvGrpSpPr>
          <p:grpSpPr>
            <a:xfrm>
              <a:off x="1543" y="1359"/>
              <a:ext cx="651" cy="587"/>
              <a:chOff x="7541" y="3259"/>
              <a:chExt cx="1356" cy="1223"/>
            </a:xfrm>
          </p:grpSpPr>
          <p:grpSp>
            <p:nvGrpSpPr>
              <p:cNvPr id="33" name="组合 32"/>
              <p:cNvGrpSpPr/>
              <p:nvPr/>
            </p:nvGrpSpPr>
            <p:grpSpPr>
              <a:xfrm>
                <a:off x="7541" y="3259"/>
                <a:ext cx="1356" cy="1223"/>
                <a:chOff x="7541" y="3259"/>
                <a:chExt cx="1356" cy="1223"/>
              </a:xfrm>
            </p:grpSpPr>
            <p:grpSp>
              <p:nvGrpSpPr>
                <p:cNvPr id="25" name="组合 24"/>
                <p:cNvGrpSpPr/>
                <p:nvPr/>
              </p:nvGrpSpPr>
              <p:grpSpPr>
                <a:xfrm>
                  <a:off x="7541" y="3259"/>
                  <a:ext cx="1356" cy="1223"/>
                  <a:chOff x="3720691" y="2824413"/>
                  <a:chExt cx="1341120" cy="1209172"/>
                </a:xfrm>
              </p:grpSpPr>
              <p:sp>
                <p:nvSpPr>
                  <p:cNvPr id="26" name="Freeform 5"/>
                  <p:cNvSpPr/>
                  <p:nvPr/>
                </p:nvSpPr>
                <p:spPr bwMode="auto">
                  <a:xfrm rot="1855731">
                    <a:off x="3720691" y="2824413"/>
                    <a:ext cx="1341120" cy="1209172"/>
                  </a:xfrm>
                  <a:custGeom>
                    <a:avLst/>
                    <a:gdLst>
                      <a:gd name="T0" fmla="*/ 2151 w 2740"/>
                      <a:gd name="T1" fmla="*/ 2315 h 2446"/>
                      <a:gd name="T2" fmla="*/ 2055 w 2740"/>
                      <a:gd name="T3" fmla="*/ 2410 h 2446"/>
                      <a:gd name="T4" fmla="*/ 1918 w 2740"/>
                      <a:gd name="T5" fmla="*/ 2445 h 2446"/>
                      <a:gd name="T6" fmla="*/ 816 w 2740"/>
                      <a:gd name="T7" fmla="*/ 2445 h 2446"/>
                      <a:gd name="T8" fmla="*/ 685 w 2740"/>
                      <a:gd name="T9" fmla="*/ 2410 h 2446"/>
                      <a:gd name="T10" fmla="*/ 589 w 2740"/>
                      <a:gd name="T11" fmla="*/ 2314 h 2446"/>
                      <a:gd name="T12" fmla="*/ 36 w 2740"/>
                      <a:gd name="T13" fmla="*/ 1356 h 2446"/>
                      <a:gd name="T14" fmla="*/ 0 w 2740"/>
                      <a:gd name="T15" fmla="*/ 1223 h 2446"/>
                      <a:gd name="T16" fmla="*/ 36 w 2740"/>
                      <a:gd name="T17" fmla="*/ 1089 h 2446"/>
                      <a:gd name="T18" fmla="*/ 587 w 2740"/>
                      <a:gd name="T19" fmla="*/ 135 h 2446"/>
                      <a:gd name="T20" fmla="*/ 685 w 2740"/>
                      <a:gd name="T21" fmla="*/ 37 h 2446"/>
                      <a:gd name="T22" fmla="*/ 810 w 2740"/>
                      <a:gd name="T23" fmla="*/ 1 h 2446"/>
                      <a:gd name="T24" fmla="*/ 1916 w 2740"/>
                      <a:gd name="T25" fmla="*/ 1 h 2446"/>
                      <a:gd name="T26" fmla="*/ 2055 w 2740"/>
                      <a:gd name="T27" fmla="*/ 37 h 2446"/>
                      <a:gd name="T28" fmla="*/ 2151 w 2740"/>
                      <a:gd name="T29" fmla="*/ 132 h 2446"/>
                      <a:gd name="T30" fmla="*/ 2702 w 2740"/>
                      <a:gd name="T31" fmla="*/ 1086 h 2446"/>
                      <a:gd name="T32" fmla="*/ 2740 w 2740"/>
                      <a:gd name="T33" fmla="*/ 1223 h 2446"/>
                      <a:gd name="T34" fmla="*/ 2701 w 2740"/>
                      <a:gd name="T35" fmla="*/ 1361 h 2446"/>
                      <a:gd name="T36" fmla="*/ 2151 w 2740"/>
                      <a:gd name="T37" fmla="*/ 2315 h 24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2740" h="2446">
                        <a:moveTo>
                          <a:pt x="2151" y="2315"/>
                        </a:moveTo>
                        <a:cubicBezTo>
                          <a:pt x="2128" y="2353"/>
                          <a:pt x="2096" y="2386"/>
                          <a:pt x="2055" y="2410"/>
                        </a:cubicBezTo>
                        <a:cubicBezTo>
                          <a:pt x="2012" y="2435"/>
                          <a:pt x="1965" y="2446"/>
                          <a:pt x="1918" y="2445"/>
                        </a:cubicBezTo>
                        <a:lnTo>
                          <a:pt x="816" y="2445"/>
                        </a:lnTo>
                        <a:cubicBezTo>
                          <a:pt x="772" y="2445"/>
                          <a:pt x="726" y="2434"/>
                          <a:pt x="685" y="2410"/>
                        </a:cubicBezTo>
                        <a:cubicBezTo>
                          <a:pt x="644" y="2386"/>
                          <a:pt x="611" y="2353"/>
                          <a:pt x="589" y="2314"/>
                        </a:cubicBezTo>
                        <a:lnTo>
                          <a:pt x="36" y="1356"/>
                        </a:lnTo>
                        <a:cubicBezTo>
                          <a:pt x="13" y="1317"/>
                          <a:pt x="0" y="1272"/>
                          <a:pt x="0" y="1223"/>
                        </a:cubicBezTo>
                        <a:cubicBezTo>
                          <a:pt x="0" y="1174"/>
                          <a:pt x="13" y="1129"/>
                          <a:pt x="36" y="1089"/>
                        </a:cubicBezTo>
                        <a:lnTo>
                          <a:pt x="587" y="135"/>
                        </a:lnTo>
                        <a:cubicBezTo>
                          <a:pt x="610" y="96"/>
                          <a:pt x="643" y="61"/>
                          <a:pt x="685" y="37"/>
                        </a:cubicBezTo>
                        <a:cubicBezTo>
                          <a:pt x="724" y="14"/>
                          <a:pt x="767" y="2"/>
                          <a:pt x="810" y="1"/>
                        </a:cubicBezTo>
                        <a:lnTo>
                          <a:pt x="1916" y="1"/>
                        </a:lnTo>
                        <a:cubicBezTo>
                          <a:pt x="1963" y="0"/>
                          <a:pt x="2011" y="11"/>
                          <a:pt x="2055" y="37"/>
                        </a:cubicBezTo>
                        <a:cubicBezTo>
                          <a:pt x="2096" y="60"/>
                          <a:pt x="2129" y="93"/>
                          <a:pt x="2151" y="132"/>
                        </a:cubicBezTo>
                        <a:lnTo>
                          <a:pt x="2702" y="1086"/>
                        </a:lnTo>
                        <a:cubicBezTo>
                          <a:pt x="2726" y="1126"/>
                          <a:pt x="2740" y="1173"/>
                          <a:pt x="2740" y="1223"/>
                        </a:cubicBezTo>
                        <a:cubicBezTo>
                          <a:pt x="2740" y="1274"/>
                          <a:pt x="2726" y="1321"/>
                          <a:pt x="2701" y="1361"/>
                        </a:cubicBezTo>
                        <a:lnTo>
                          <a:pt x="2151" y="231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D3D3D3"/>
                      </a:gs>
                      <a:gs pos="100000">
                        <a:srgbClr val="F9F9F9"/>
                      </a:gs>
                    </a:gsLst>
                    <a:lin ang="16200000" scaled="0"/>
                  </a:gradFill>
                  <a:ln w="12700" cap="flat">
                    <a:noFill/>
                    <a:prstDash val="solid"/>
                    <a:miter lim="800000"/>
                  </a:ln>
                  <a:effectLst>
                    <a:outerShdw blurRad="190500" dist="1143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vert="horz" wrap="square" lIns="68562" tIns="34281" rIns="68562" bIns="34281" numCol="1" anchor="t" anchorCtr="0" compatLnSpc="1"/>
                  <a:lstStyle/>
                  <a:p>
                    <a:endParaRPr lang="zh-CN" altLang="en-US" sz="1350"/>
                  </a:p>
                </p:txBody>
              </p:sp>
              <p:sp>
                <p:nvSpPr>
                  <p:cNvPr id="27" name="Freeform 5"/>
                  <p:cNvSpPr/>
                  <p:nvPr/>
                </p:nvSpPr>
                <p:spPr bwMode="auto">
                  <a:xfrm rot="1855731">
                    <a:off x="3764587" y="2864004"/>
                    <a:ext cx="1264630" cy="1140206"/>
                  </a:xfrm>
                  <a:custGeom>
                    <a:avLst/>
                    <a:gdLst>
                      <a:gd name="T0" fmla="*/ 2151 w 2740"/>
                      <a:gd name="T1" fmla="*/ 2315 h 2446"/>
                      <a:gd name="T2" fmla="*/ 2055 w 2740"/>
                      <a:gd name="T3" fmla="*/ 2410 h 2446"/>
                      <a:gd name="T4" fmla="*/ 1918 w 2740"/>
                      <a:gd name="T5" fmla="*/ 2445 h 2446"/>
                      <a:gd name="T6" fmla="*/ 816 w 2740"/>
                      <a:gd name="T7" fmla="*/ 2445 h 2446"/>
                      <a:gd name="T8" fmla="*/ 685 w 2740"/>
                      <a:gd name="T9" fmla="*/ 2410 h 2446"/>
                      <a:gd name="T10" fmla="*/ 589 w 2740"/>
                      <a:gd name="T11" fmla="*/ 2314 h 2446"/>
                      <a:gd name="T12" fmla="*/ 36 w 2740"/>
                      <a:gd name="T13" fmla="*/ 1356 h 2446"/>
                      <a:gd name="T14" fmla="*/ 0 w 2740"/>
                      <a:gd name="T15" fmla="*/ 1223 h 2446"/>
                      <a:gd name="T16" fmla="*/ 36 w 2740"/>
                      <a:gd name="T17" fmla="*/ 1089 h 2446"/>
                      <a:gd name="T18" fmla="*/ 587 w 2740"/>
                      <a:gd name="T19" fmla="*/ 135 h 2446"/>
                      <a:gd name="T20" fmla="*/ 685 w 2740"/>
                      <a:gd name="T21" fmla="*/ 37 h 2446"/>
                      <a:gd name="T22" fmla="*/ 810 w 2740"/>
                      <a:gd name="T23" fmla="*/ 1 h 2446"/>
                      <a:gd name="T24" fmla="*/ 1916 w 2740"/>
                      <a:gd name="T25" fmla="*/ 1 h 2446"/>
                      <a:gd name="T26" fmla="*/ 2055 w 2740"/>
                      <a:gd name="T27" fmla="*/ 37 h 2446"/>
                      <a:gd name="T28" fmla="*/ 2151 w 2740"/>
                      <a:gd name="T29" fmla="*/ 132 h 2446"/>
                      <a:gd name="T30" fmla="*/ 2702 w 2740"/>
                      <a:gd name="T31" fmla="*/ 1086 h 2446"/>
                      <a:gd name="T32" fmla="*/ 2740 w 2740"/>
                      <a:gd name="T33" fmla="*/ 1223 h 2446"/>
                      <a:gd name="T34" fmla="*/ 2701 w 2740"/>
                      <a:gd name="T35" fmla="*/ 1361 h 2446"/>
                      <a:gd name="T36" fmla="*/ 2151 w 2740"/>
                      <a:gd name="T37" fmla="*/ 2315 h 24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2740" h="2446">
                        <a:moveTo>
                          <a:pt x="2151" y="2315"/>
                        </a:moveTo>
                        <a:cubicBezTo>
                          <a:pt x="2128" y="2353"/>
                          <a:pt x="2096" y="2386"/>
                          <a:pt x="2055" y="2410"/>
                        </a:cubicBezTo>
                        <a:cubicBezTo>
                          <a:pt x="2012" y="2435"/>
                          <a:pt x="1965" y="2446"/>
                          <a:pt x="1918" y="2445"/>
                        </a:cubicBezTo>
                        <a:lnTo>
                          <a:pt x="816" y="2445"/>
                        </a:lnTo>
                        <a:cubicBezTo>
                          <a:pt x="772" y="2445"/>
                          <a:pt x="726" y="2434"/>
                          <a:pt x="685" y="2410"/>
                        </a:cubicBezTo>
                        <a:cubicBezTo>
                          <a:pt x="644" y="2386"/>
                          <a:pt x="611" y="2353"/>
                          <a:pt x="589" y="2314"/>
                        </a:cubicBezTo>
                        <a:lnTo>
                          <a:pt x="36" y="1356"/>
                        </a:lnTo>
                        <a:cubicBezTo>
                          <a:pt x="13" y="1317"/>
                          <a:pt x="0" y="1272"/>
                          <a:pt x="0" y="1223"/>
                        </a:cubicBezTo>
                        <a:cubicBezTo>
                          <a:pt x="0" y="1174"/>
                          <a:pt x="13" y="1129"/>
                          <a:pt x="36" y="1089"/>
                        </a:cubicBezTo>
                        <a:lnTo>
                          <a:pt x="587" y="135"/>
                        </a:lnTo>
                        <a:cubicBezTo>
                          <a:pt x="610" y="96"/>
                          <a:pt x="643" y="61"/>
                          <a:pt x="685" y="37"/>
                        </a:cubicBezTo>
                        <a:cubicBezTo>
                          <a:pt x="724" y="14"/>
                          <a:pt x="767" y="2"/>
                          <a:pt x="810" y="1"/>
                        </a:cubicBezTo>
                        <a:lnTo>
                          <a:pt x="1916" y="1"/>
                        </a:lnTo>
                        <a:cubicBezTo>
                          <a:pt x="1963" y="0"/>
                          <a:pt x="2011" y="11"/>
                          <a:pt x="2055" y="37"/>
                        </a:cubicBezTo>
                        <a:cubicBezTo>
                          <a:pt x="2096" y="60"/>
                          <a:pt x="2129" y="93"/>
                          <a:pt x="2151" y="132"/>
                        </a:cubicBezTo>
                        <a:lnTo>
                          <a:pt x="2702" y="1086"/>
                        </a:lnTo>
                        <a:cubicBezTo>
                          <a:pt x="2726" y="1126"/>
                          <a:pt x="2740" y="1173"/>
                          <a:pt x="2740" y="1223"/>
                        </a:cubicBezTo>
                        <a:cubicBezTo>
                          <a:pt x="2740" y="1274"/>
                          <a:pt x="2726" y="1321"/>
                          <a:pt x="2701" y="1361"/>
                        </a:cubicBezTo>
                        <a:lnTo>
                          <a:pt x="2151" y="231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D3D3D3"/>
                      </a:gs>
                      <a:gs pos="100000">
                        <a:srgbClr val="F9F9F9"/>
                      </a:gs>
                    </a:gsLst>
                    <a:lin ang="21594000" scaled="0"/>
                  </a:gradFill>
                  <a:ln w="12700" cap="flat">
                    <a:noFill/>
                    <a:prstDash val="solid"/>
                    <a:miter lim="800000"/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vert="horz" wrap="square" lIns="68562" tIns="34281" rIns="68562" bIns="34281" numCol="1" anchor="t" anchorCtr="0" compatLnSpc="1"/>
                  <a:lstStyle/>
                  <a:p>
                    <a:endParaRPr lang="zh-CN" altLang="en-US" sz="1350"/>
                  </a:p>
                </p:txBody>
              </p:sp>
            </p:grpSp>
            <p:sp>
              <p:nvSpPr>
                <p:cNvPr id="28" name="Freeform 5"/>
                <p:cNvSpPr/>
                <p:nvPr/>
              </p:nvSpPr>
              <p:spPr bwMode="auto">
                <a:xfrm rot="1855731">
                  <a:off x="7634" y="3343"/>
                  <a:ext cx="1171" cy="1055"/>
                </a:xfrm>
                <a:custGeom>
                  <a:avLst/>
                  <a:gdLst>
                    <a:gd name="T0" fmla="*/ 2151 w 2740"/>
                    <a:gd name="T1" fmla="*/ 2315 h 2446"/>
                    <a:gd name="T2" fmla="*/ 2055 w 2740"/>
                    <a:gd name="T3" fmla="*/ 2410 h 2446"/>
                    <a:gd name="T4" fmla="*/ 1918 w 2740"/>
                    <a:gd name="T5" fmla="*/ 2445 h 2446"/>
                    <a:gd name="T6" fmla="*/ 816 w 2740"/>
                    <a:gd name="T7" fmla="*/ 2445 h 2446"/>
                    <a:gd name="T8" fmla="*/ 685 w 2740"/>
                    <a:gd name="T9" fmla="*/ 2410 h 2446"/>
                    <a:gd name="T10" fmla="*/ 589 w 2740"/>
                    <a:gd name="T11" fmla="*/ 2314 h 2446"/>
                    <a:gd name="T12" fmla="*/ 36 w 2740"/>
                    <a:gd name="T13" fmla="*/ 1356 h 2446"/>
                    <a:gd name="T14" fmla="*/ 0 w 2740"/>
                    <a:gd name="T15" fmla="*/ 1223 h 2446"/>
                    <a:gd name="T16" fmla="*/ 36 w 2740"/>
                    <a:gd name="T17" fmla="*/ 1089 h 2446"/>
                    <a:gd name="T18" fmla="*/ 587 w 2740"/>
                    <a:gd name="T19" fmla="*/ 135 h 2446"/>
                    <a:gd name="T20" fmla="*/ 685 w 2740"/>
                    <a:gd name="T21" fmla="*/ 37 h 2446"/>
                    <a:gd name="T22" fmla="*/ 810 w 2740"/>
                    <a:gd name="T23" fmla="*/ 1 h 2446"/>
                    <a:gd name="T24" fmla="*/ 1916 w 2740"/>
                    <a:gd name="T25" fmla="*/ 1 h 2446"/>
                    <a:gd name="T26" fmla="*/ 2055 w 2740"/>
                    <a:gd name="T27" fmla="*/ 37 h 2446"/>
                    <a:gd name="T28" fmla="*/ 2151 w 2740"/>
                    <a:gd name="T29" fmla="*/ 132 h 2446"/>
                    <a:gd name="T30" fmla="*/ 2702 w 2740"/>
                    <a:gd name="T31" fmla="*/ 1086 h 2446"/>
                    <a:gd name="T32" fmla="*/ 2740 w 2740"/>
                    <a:gd name="T33" fmla="*/ 1223 h 2446"/>
                    <a:gd name="T34" fmla="*/ 2701 w 2740"/>
                    <a:gd name="T35" fmla="*/ 1361 h 2446"/>
                    <a:gd name="T36" fmla="*/ 2151 w 2740"/>
                    <a:gd name="T37" fmla="*/ 2315 h 24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740" h="2446">
                      <a:moveTo>
                        <a:pt x="2151" y="2315"/>
                      </a:moveTo>
                      <a:cubicBezTo>
                        <a:pt x="2128" y="2353"/>
                        <a:pt x="2096" y="2386"/>
                        <a:pt x="2055" y="2410"/>
                      </a:cubicBezTo>
                      <a:cubicBezTo>
                        <a:pt x="2012" y="2435"/>
                        <a:pt x="1965" y="2446"/>
                        <a:pt x="1918" y="2445"/>
                      </a:cubicBezTo>
                      <a:lnTo>
                        <a:pt x="816" y="2445"/>
                      </a:lnTo>
                      <a:cubicBezTo>
                        <a:pt x="772" y="2445"/>
                        <a:pt x="726" y="2434"/>
                        <a:pt x="685" y="2410"/>
                      </a:cubicBezTo>
                      <a:cubicBezTo>
                        <a:pt x="644" y="2386"/>
                        <a:pt x="611" y="2353"/>
                        <a:pt x="589" y="2314"/>
                      </a:cubicBezTo>
                      <a:lnTo>
                        <a:pt x="36" y="1356"/>
                      </a:lnTo>
                      <a:cubicBezTo>
                        <a:pt x="13" y="1317"/>
                        <a:pt x="0" y="1272"/>
                        <a:pt x="0" y="1223"/>
                      </a:cubicBezTo>
                      <a:cubicBezTo>
                        <a:pt x="0" y="1174"/>
                        <a:pt x="13" y="1129"/>
                        <a:pt x="36" y="1089"/>
                      </a:cubicBezTo>
                      <a:lnTo>
                        <a:pt x="587" y="135"/>
                      </a:lnTo>
                      <a:cubicBezTo>
                        <a:pt x="610" y="96"/>
                        <a:pt x="643" y="61"/>
                        <a:pt x="685" y="37"/>
                      </a:cubicBezTo>
                      <a:cubicBezTo>
                        <a:pt x="724" y="14"/>
                        <a:pt x="767" y="2"/>
                        <a:pt x="810" y="1"/>
                      </a:cubicBezTo>
                      <a:lnTo>
                        <a:pt x="1916" y="1"/>
                      </a:lnTo>
                      <a:cubicBezTo>
                        <a:pt x="1963" y="0"/>
                        <a:pt x="2011" y="11"/>
                        <a:pt x="2055" y="37"/>
                      </a:cubicBezTo>
                      <a:cubicBezTo>
                        <a:pt x="2096" y="60"/>
                        <a:pt x="2129" y="93"/>
                        <a:pt x="2151" y="132"/>
                      </a:cubicBezTo>
                      <a:lnTo>
                        <a:pt x="2702" y="1086"/>
                      </a:lnTo>
                      <a:cubicBezTo>
                        <a:pt x="2726" y="1126"/>
                        <a:pt x="2740" y="1173"/>
                        <a:pt x="2740" y="1223"/>
                      </a:cubicBezTo>
                      <a:cubicBezTo>
                        <a:pt x="2740" y="1274"/>
                        <a:pt x="2726" y="1321"/>
                        <a:pt x="2701" y="1361"/>
                      </a:cubicBezTo>
                      <a:lnTo>
                        <a:pt x="2151" y="2315"/>
                      </a:lnTo>
                      <a:close/>
                    </a:path>
                  </a:pathLst>
                </a:custGeom>
                <a:noFill/>
                <a:ln w="9525" cap="flat">
                  <a:solidFill>
                    <a:srgbClr val="414455"/>
                  </a:solidFill>
                  <a:prstDash val="sysDash"/>
                  <a:miter lim="800000"/>
                </a:ln>
                <a:effectLst/>
              </p:spPr>
              <p:txBody>
                <a:bodyPr vert="horz" wrap="square" lIns="68562" tIns="34281" rIns="68562" bIns="34281" numCol="1" anchor="t" anchorCtr="0" compatLnSpc="1"/>
                <a:lstStyle/>
                <a:p>
                  <a:endParaRPr lang="zh-CN" altLang="en-US" sz="1350"/>
                </a:p>
              </p:txBody>
            </p:sp>
          </p:grpSp>
          <p:grpSp>
            <p:nvGrpSpPr>
              <p:cNvPr id="4" name="组合 3"/>
              <p:cNvGrpSpPr/>
              <p:nvPr/>
            </p:nvGrpSpPr>
            <p:grpSpPr>
              <a:xfrm>
                <a:off x="7921" y="3535"/>
                <a:ext cx="626" cy="627"/>
                <a:chOff x="11986" y="3265"/>
                <a:chExt cx="869" cy="870"/>
              </a:xfrm>
              <a:solidFill>
                <a:srgbClr val="414455"/>
              </a:solidFill>
            </p:grpSpPr>
            <p:sp>
              <p:nvSpPr>
                <p:cNvPr id="51" name="Freeform 51"/>
                <p:cNvSpPr/>
                <p:nvPr/>
              </p:nvSpPr>
              <p:spPr bwMode="auto">
                <a:xfrm>
                  <a:off x="12333" y="3618"/>
                  <a:ext cx="255" cy="255"/>
                </a:xfrm>
                <a:custGeom>
                  <a:avLst/>
                  <a:gdLst>
                    <a:gd name="T0" fmla="*/ 56 w 56"/>
                    <a:gd name="T1" fmla="*/ 18 h 56"/>
                    <a:gd name="T2" fmla="*/ 56 w 56"/>
                    <a:gd name="T3" fmla="*/ 17 h 56"/>
                    <a:gd name="T4" fmla="*/ 38 w 56"/>
                    <a:gd name="T5" fmla="*/ 0 h 56"/>
                    <a:gd name="T6" fmla="*/ 37 w 56"/>
                    <a:gd name="T7" fmla="*/ 0 h 56"/>
                    <a:gd name="T8" fmla="*/ 0 w 56"/>
                    <a:gd name="T9" fmla="*/ 37 h 56"/>
                    <a:gd name="T10" fmla="*/ 0 w 56"/>
                    <a:gd name="T11" fmla="*/ 38 h 56"/>
                    <a:gd name="T12" fmla="*/ 17 w 56"/>
                    <a:gd name="T13" fmla="*/ 55 h 56"/>
                    <a:gd name="T14" fmla="*/ 18 w 56"/>
                    <a:gd name="T15" fmla="*/ 56 h 56"/>
                    <a:gd name="T16" fmla="*/ 19 w 56"/>
                    <a:gd name="T17" fmla="*/ 55 h 56"/>
                    <a:gd name="T18" fmla="*/ 56 w 56"/>
                    <a:gd name="T19" fmla="*/ 19 h 56"/>
                    <a:gd name="T20" fmla="*/ 56 w 56"/>
                    <a:gd name="T21" fmla="*/ 18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56" h="56">
                      <a:moveTo>
                        <a:pt x="56" y="18"/>
                      </a:moveTo>
                      <a:cubicBezTo>
                        <a:pt x="56" y="18"/>
                        <a:pt x="56" y="17"/>
                        <a:pt x="56" y="17"/>
                      </a:cubicBezTo>
                      <a:cubicBezTo>
                        <a:pt x="38" y="0"/>
                        <a:pt x="38" y="0"/>
                        <a:pt x="38" y="0"/>
                      </a:cubicBezTo>
                      <a:cubicBezTo>
                        <a:pt x="38" y="0"/>
                        <a:pt x="37" y="0"/>
                        <a:pt x="37" y="0"/>
                      </a:cubicBezTo>
                      <a:cubicBezTo>
                        <a:pt x="0" y="37"/>
                        <a:pt x="0" y="37"/>
                        <a:pt x="0" y="37"/>
                      </a:cubicBezTo>
                      <a:cubicBezTo>
                        <a:pt x="0" y="37"/>
                        <a:pt x="0" y="38"/>
                        <a:pt x="0" y="38"/>
                      </a:cubicBezTo>
                      <a:cubicBezTo>
                        <a:pt x="17" y="55"/>
                        <a:pt x="17" y="55"/>
                        <a:pt x="17" y="55"/>
                      </a:cubicBezTo>
                      <a:cubicBezTo>
                        <a:pt x="18" y="56"/>
                        <a:pt x="18" y="56"/>
                        <a:pt x="18" y="56"/>
                      </a:cubicBezTo>
                      <a:cubicBezTo>
                        <a:pt x="18" y="56"/>
                        <a:pt x="19" y="56"/>
                        <a:pt x="19" y="55"/>
                      </a:cubicBezTo>
                      <a:cubicBezTo>
                        <a:pt x="56" y="19"/>
                        <a:pt x="56" y="19"/>
                        <a:pt x="56" y="19"/>
                      </a:cubicBezTo>
                      <a:cubicBezTo>
                        <a:pt x="56" y="19"/>
                        <a:pt x="56" y="18"/>
                        <a:pt x="56" y="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2" name="Freeform 52"/>
                <p:cNvSpPr/>
                <p:nvPr/>
              </p:nvSpPr>
              <p:spPr bwMode="auto">
                <a:xfrm>
                  <a:off x="11986" y="3265"/>
                  <a:ext cx="492" cy="498"/>
                </a:xfrm>
                <a:custGeom>
                  <a:avLst/>
                  <a:gdLst>
                    <a:gd name="T0" fmla="*/ 108 w 109"/>
                    <a:gd name="T1" fmla="*/ 68 h 110"/>
                    <a:gd name="T2" fmla="*/ 41 w 109"/>
                    <a:gd name="T3" fmla="*/ 1 h 110"/>
                    <a:gd name="T4" fmla="*/ 40 w 109"/>
                    <a:gd name="T5" fmla="*/ 1 h 110"/>
                    <a:gd name="T6" fmla="*/ 0 w 109"/>
                    <a:gd name="T7" fmla="*/ 41 h 110"/>
                    <a:gd name="T8" fmla="*/ 0 w 109"/>
                    <a:gd name="T9" fmla="*/ 41 h 110"/>
                    <a:gd name="T10" fmla="*/ 0 w 109"/>
                    <a:gd name="T11" fmla="*/ 42 h 110"/>
                    <a:gd name="T12" fmla="*/ 67 w 109"/>
                    <a:gd name="T13" fmla="*/ 109 h 110"/>
                    <a:gd name="T14" fmla="*/ 68 w 109"/>
                    <a:gd name="T15" fmla="*/ 110 h 110"/>
                    <a:gd name="T16" fmla="*/ 68 w 109"/>
                    <a:gd name="T17" fmla="*/ 109 h 110"/>
                    <a:gd name="T18" fmla="*/ 108 w 109"/>
                    <a:gd name="T19" fmla="*/ 69 h 110"/>
                    <a:gd name="T20" fmla="*/ 108 w 109"/>
                    <a:gd name="T21" fmla="*/ 68 h 1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09" h="110">
                      <a:moveTo>
                        <a:pt x="108" y="68"/>
                      </a:moveTo>
                      <a:cubicBezTo>
                        <a:pt x="41" y="1"/>
                        <a:pt x="41" y="1"/>
                        <a:pt x="41" y="1"/>
                      </a:cubicBezTo>
                      <a:cubicBezTo>
                        <a:pt x="41" y="0"/>
                        <a:pt x="40" y="0"/>
                        <a:pt x="40" y="1"/>
                      </a:cubicBezTo>
                      <a:cubicBezTo>
                        <a:pt x="0" y="41"/>
                        <a:pt x="0" y="41"/>
                        <a:pt x="0" y="41"/>
                      </a:cubicBezTo>
                      <a:cubicBezTo>
                        <a:pt x="0" y="41"/>
                        <a:pt x="0" y="41"/>
                        <a:pt x="0" y="41"/>
                      </a:cubicBezTo>
                      <a:cubicBezTo>
                        <a:pt x="0" y="42"/>
                        <a:pt x="0" y="42"/>
                        <a:pt x="0" y="42"/>
                      </a:cubicBezTo>
                      <a:cubicBezTo>
                        <a:pt x="67" y="109"/>
                        <a:pt x="67" y="109"/>
                        <a:pt x="67" y="109"/>
                      </a:cubicBezTo>
                      <a:cubicBezTo>
                        <a:pt x="67" y="109"/>
                        <a:pt x="67" y="110"/>
                        <a:pt x="68" y="110"/>
                      </a:cubicBezTo>
                      <a:cubicBezTo>
                        <a:pt x="68" y="110"/>
                        <a:pt x="68" y="109"/>
                        <a:pt x="68" y="109"/>
                      </a:cubicBezTo>
                      <a:cubicBezTo>
                        <a:pt x="108" y="69"/>
                        <a:pt x="108" y="69"/>
                        <a:pt x="108" y="69"/>
                      </a:cubicBezTo>
                      <a:cubicBezTo>
                        <a:pt x="109" y="69"/>
                        <a:pt x="109" y="68"/>
                        <a:pt x="108" y="6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3" name="Freeform 53"/>
                <p:cNvSpPr>
                  <a:spLocks noEditPoints="1"/>
                </p:cNvSpPr>
                <p:nvPr/>
              </p:nvSpPr>
              <p:spPr bwMode="auto">
                <a:xfrm>
                  <a:off x="12451" y="3735"/>
                  <a:ext cx="405" cy="400"/>
                </a:xfrm>
                <a:custGeom>
                  <a:avLst/>
                  <a:gdLst>
                    <a:gd name="T0" fmla="*/ 88 w 89"/>
                    <a:gd name="T1" fmla="*/ 81 h 88"/>
                    <a:gd name="T2" fmla="*/ 69 w 89"/>
                    <a:gd name="T3" fmla="*/ 25 h 88"/>
                    <a:gd name="T4" fmla="*/ 68 w 89"/>
                    <a:gd name="T5" fmla="*/ 24 h 88"/>
                    <a:gd name="T6" fmla="*/ 35 w 89"/>
                    <a:gd name="T7" fmla="*/ 0 h 88"/>
                    <a:gd name="T8" fmla="*/ 33 w 89"/>
                    <a:gd name="T9" fmla="*/ 0 h 88"/>
                    <a:gd name="T10" fmla="*/ 0 w 89"/>
                    <a:gd name="T11" fmla="*/ 33 h 88"/>
                    <a:gd name="T12" fmla="*/ 0 w 89"/>
                    <a:gd name="T13" fmla="*/ 35 h 88"/>
                    <a:gd name="T14" fmla="*/ 24 w 89"/>
                    <a:gd name="T15" fmla="*/ 68 h 88"/>
                    <a:gd name="T16" fmla="*/ 25 w 89"/>
                    <a:gd name="T17" fmla="*/ 69 h 88"/>
                    <a:gd name="T18" fmla="*/ 81 w 89"/>
                    <a:gd name="T19" fmla="*/ 88 h 88"/>
                    <a:gd name="T20" fmla="*/ 81 w 89"/>
                    <a:gd name="T21" fmla="*/ 88 h 88"/>
                    <a:gd name="T22" fmla="*/ 82 w 89"/>
                    <a:gd name="T23" fmla="*/ 88 h 88"/>
                    <a:gd name="T24" fmla="*/ 88 w 89"/>
                    <a:gd name="T25" fmla="*/ 82 h 88"/>
                    <a:gd name="T26" fmla="*/ 88 w 89"/>
                    <a:gd name="T27" fmla="*/ 81 h 88"/>
                    <a:gd name="T28" fmla="*/ 51 w 89"/>
                    <a:gd name="T29" fmla="*/ 51 h 88"/>
                    <a:gd name="T30" fmla="*/ 38 w 89"/>
                    <a:gd name="T31" fmla="*/ 51 h 88"/>
                    <a:gd name="T32" fmla="*/ 36 w 89"/>
                    <a:gd name="T33" fmla="*/ 44 h 88"/>
                    <a:gd name="T34" fmla="*/ 38 w 89"/>
                    <a:gd name="T35" fmla="*/ 38 h 88"/>
                    <a:gd name="T36" fmla="*/ 45 w 89"/>
                    <a:gd name="T37" fmla="*/ 35 h 88"/>
                    <a:gd name="T38" fmla="*/ 51 w 89"/>
                    <a:gd name="T39" fmla="*/ 38 h 88"/>
                    <a:gd name="T40" fmla="*/ 51 w 89"/>
                    <a:gd name="T41" fmla="*/ 51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89" h="88">
                      <a:moveTo>
                        <a:pt x="88" y="81"/>
                      </a:moveTo>
                      <a:cubicBezTo>
                        <a:pt x="88" y="80"/>
                        <a:pt x="74" y="64"/>
                        <a:pt x="69" y="25"/>
                      </a:cubicBezTo>
                      <a:cubicBezTo>
                        <a:pt x="69" y="24"/>
                        <a:pt x="69" y="24"/>
                        <a:pt x="68" y="24"/>
                      </a:cubicBezTo>
                      <a:cubicBezTo>
                        <a:pt x="68" y="24"/>
                        <a:pt x="55" y="20"/>
                        <a:pt x="35" y="0"/>
                      </a:cubicBezTo>
                      <a:cubicBezTo>
                        <a:pt x="34" y="0"/>
                        <a:pt x="34" y="0"/>
                        <a:pt x="33" y="0"/>
                      </a:cubicBezTo>
                      <a:cubicBezTo>
                        <a:pt x="0" y="33"/>
                        <a:pt x="0" y="33"/>
                        <a:pt x="0" y="33"/>
                      </a:cubicBezTo>
                      <a:cubicBezTo>
                        <a:pt x="0" y="34"/>
                        <a:pt x="0" y="34"/>
                        <a:pt x="0" y="35"/>
                      </a:cubicBezTo>
                      <a:cubicBezTo>
                        <a:pt x="21" y="55"/>
                        <a:pt x="24" y="68"/>
                        <a:pt x="24" y="68"/>
                      </a:cubicBezTo>
                      <a:cubicBezTo>
                        <a:pt x="24" y="68"/>
                        <a:pt x="24" y="69"/>
                        <a:pt x="25" y="69"/>
                      </a:cubicBezTo>
                      <a:cubicBezTo>
                        <a:pt x="64" y="74"/>
                        <a:pt x="81" y="88"/>
                        <a:pt x="81" y="88"/>
                      </a:cubicBezTo>
                      <a:cubicBezTo>
                        <a:pt x="81" y="88"/>
                        <a:pt x="81" y="88"/>
                        <a:pt x="81" y="88"/>
                      </a:cubicBezTo>
                      <a:cubicBezTo>
                        <a:pt x="82" y="88"/>
                        <a:pt x="82" y="88"/>
                        <a:pt x="82" y="88"/>
                      </a:cubicBezTo>
                      <a:cubicBezTo>
                        <a:pt x="88" y="82"/>
                        <a:pt x="88" y="82"/>
                        <a:pt x="88" y="82"/>
                      </a:cubicBezTo>
                      <a:cubicBezTo>
                        <a:pt x="89" y="82"/>
                        <a:pt x="89" y="81"/>
                        <a:pt x="88" y="81"/>
                      </a:cubicBezTo>
                      <a:close/>
                      <a:moveTo>
                        <a:pt x="51" y="51"/>
                      </a:moveTo>
                      <a:cubicBezTo>
                        <a:pt x="48" y="54"/>
                        <a:pt x="42" y="54"/>
                        <a:pt x="38" y="51"/>
                      </a:cubicBezTo>
                      <a:cubicBezTo>
                        <a:pt x="37" y="49"/>
                        <a:pt x="36" y="47"/>
                        <a:pt x="36" y="44"/>
                      </a:cubicBezTo>
                      <a:cubicBezTo>
                        <a:pt x="36" y="42"/>
                        <a:pt x="37" y="40"/>
                        <a:pt x="38" y="38"/>
                      </a:cubicBezTo>
                      <a:cubicBezTo>
                        <a:pt x="40" y="36"/>
                        <a:pt x="42" y="35"/>
                        <a:pt x="45" y="35"/>
                      </a:cubicBezTo>
                      <a:cubicBezTo>
                        <a:pt x="47" y="35"/>
                        <a:pt x="49" y="36"/>
                        <a:pt x="51" y="38"/>
                      </a:cubicBezTo>
                      <a:cubicBezTo>
                        <a:pt x="54" y="42"/>
                        <a:pt x="54" y="47"/>
                        <a:pt x="51" y="5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29" name="文本框 28"/>
          <p:cNvSpPr txBox="1"/>
          <p:nvPr/>
        </p:nvSpPr>
        <p:spPr>
          <a:xfrm>
            <a:off x="1006366" y="1491630"/>
            <a:ext cx="70944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、当前窗口不在动画页面时，停止工作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、浏览器刷新屏幕时自动执行，无需设置时间间隔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、浏览器优化</a:t>
            </a:r>
            <a:endParaRPr lang="en-US" altLang="zh-CN" dirty="0"/>
          </a:p>
        </p:txBody>
      </p:sp>
      <p:grpSp>
        <p:nvGrpSpPr>
          <p:cNvPr id="30" name="组合 29"/>
          <p:cNvGrpSpPr/>
          <p:nvPr/>
        </p:nvGrpSpPr>
        <p:grpSpPr>
          <a:xfrm>
            <a:off x="930722" y="2859782"/>
            <a:ext cx="4384040" cy="372745"/>
            <a:chOff x="1543" y="1359"/>
            <a:chExt cx="6904" cy="587"/>
          </a:xfrm>
        </p:grpSpPr>
        <p:sp>
          <p:nvSpPr>
            <p:cNvPr id="31" name="文本框 30"/>
            <p:cNvSpPr txBox="1"/>
            <p:nvPr/>
          </p:nvSpPr>
          <p:spPr>
            <a:xfrm>
              <a:off x="2298" y="1364"/>
              <a:ext cx="6149" cy="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requestAnimationFrame</a:t>
              </a: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使用：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2" name="组合 31"/>
            <p:cNvGrpSpPr/>
            <p:nvPr/>
          </p:nvGrpSpPr>
          <p:grpSpPr>
            <a:xfrm>
              <a:off x="1543" y="1359"/>
              <a:ext cx="651" cy="587"/>
              <a:chOff x="7541" y="3259"/>
              <a:chExt cx="1356" cy="1223"/>
            </a:xfrm>
          </p:grpSpPr>
          <p:grpSp>
            <p:nvGrpSpPr>
              <p:cNvPr id="36" name="组合 35"/>
              <p:cNvGrpSpPr/>
              <p:nvPr/>
            </p:nvGrpSpPr>
            <p:grpSpPr>
              <a:xfrm>
                <a:off x="7541" y="3259"/>
                <a:ext cx="1356" cy="1223"/>
                <a:chOff x="7541" y="3259"/>
                <a:chExt cx="1356" cy="1223"/>
              </a:xfrm>
            </p:grpSpPr>
            <p:grpSp>
              <p:nvGrpSpPr>
                <p:cNvPr id="41" name="组合 40"/>
                <p:cNvGrpSpPr/>
                <p:nvPr/>
              </p:nvGrpSpPr>
              <p:grpSpPr>
                <a:xfrm>
                  <a:off x="7541" y="3259"/>
                  <a:ext cx="1356" cy="1223"/>
                  <a:chOff x="3720691" y="2824413"/>
                  <a:chExt cx="1341120" cy="1209172"/>
                </a:xfrm>
              </p:grpSpPr>
              <p:sp>
                <p:nvSpPr>
                  <p:cNvPr id="43" name="Freeform 5"/>
                  <p:cNvSpPr/>
                  <p:nvPr/>
                </p:nvSpPr>
                <p:spPr bwMode="auto">
                  <a:xfrm rot="1855731">
                    <a:off x="3720691" y="2824413"/>
                    <a:ext cx="1341120" cy="1209172"/>
                  </a:xfrm>
                  <a:custGeom>
                    <a:avLst/>
                    <a:gdLst>
                      <a:gd name="T0" fmla="*/ 2151 w 2740"/>
                      <a:gd name="T1" fmla="*/ 2315 h 2446"/>
                      <a:gd name="T2" fmla="*/ 2055 w 2740"/>
                      <a:gd name="T3" fmla="*/ 2410 h 2446"/>
                      <a:gd name="T4" fmla="*/ 1918 w 2740"/>
                      <a:gd name="T5" fmla="*/ 2445 h 2446"/>
                      <a:gd name="T6" fmla="*/ 816 w 2740"/>
                      <a:gd name="T7" fmla="*/ 2445 h 2446"/>
                      <a:gd name="T8" fmla="*/ 685 w 2740"/>
                      <a:gd name="T9" fmla="*/ 2410 h 2446"/>
                      <a:gd name="T10" fmla="*/ 589 w 2740"/>
                      <a:gd name="T11" fmla="*/ 2314 h 2446"/>
                      <a:gd name="T12" fmla="*/ 36 w 2740"/>
                      <a:gd name="T13" fmla="*/ 1356 h 2446"/>
                      <a:gd name="T14" fmla="*/ 0 w 2740"/>
                      <a:gd name="T15" fmla="*/ 1223 h 2446"/>
                      <a:gd name="T16" fmla="*/ 36 w 2740"/>
                      <a:gd name="T17" fmla="*/ 1089 h 2446"/>
                      <a:gd name="T18" fmla="*/ 587 w 2740"/>
                      <a:gd name="T19" fmla="*/ 135 h 2446"/>
                      <a:gd name="T20" fmla="*/ 685 w 2740"/>
                      <a:gd name="T21" fmla="*/ 37 h 2446"/>
                      <a:gd name="T22" fmla="*/ 810 w 2740"/>
                      <a:gd name="T23" fmla="*/ 1 h 2446"/>
                      <a:gd name="T24" fmla="*/ 1916 w 2740"/>
                      <a:gd name="T25" fmla="*/ 1 h 2446"/>
                      <a:gd name="T26" fmla="*/ 2055 w 2740"/>
                      <a:gd name="T27" fmla="*/ 37 h 2446"/>
                      <a:gd name="T28" fmla="*/ 2151 w 2740"/>
                      <a:gd name="T29" fmla="*/ 132 h 2446"/>
                      <a:gd name="T30" fmla="*/ 2702 w 2740"/>
                      <a:gd name="T31" fmla="*/ 1086 h 2446"/>
                      <a:gd name="T32" fmla="*/ 2740 w 2740"/>
                      <a:gd name="T33" fmla="*/ 1223 h 2446"/>
                      <a:gd name="T34" fmla="*/ 2701 w 2740"/>
                      <a:gd name="T35" fmla="*/ 1361 h 2446"/>
                      <a:gd name="T36" fmla="*/ 2151 w 2740"/>
                      <a:gd name="T37" fmla="*/ 2315 h 24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2740" h="2446">
                        <a:moveTo>
                          <a:pt x="2151" y="2315"/>
                        </a:moveTo>
                        <a:cubicBezTo>
                          <a:pt x="2128" y="2353"/>
                          <a:pt x="2096" y="2386"/>
                          <a:pt x="2055" y="2410"/>
                        </a:cubicBezTo>
                        <a:cubicBezTo>
                          <a:pt x="2012" y="2435"/>
                          <a:pt x="1965" y="2446"/>
                          <a:pt x="1918" y="2445"/>
                        </a:cubicBezTo>
                        <a:lnTo>
                          <a:pt x="816" y="2445"/>
                        </a:lnTo>
                        <a:cubicBezTo>
                          <a:pt x="772" y="2445"/>
                          <a:pt x="726" y="2434"/>
                          <a:pt x="685" y="2410"/>
                        </a:cubicBezTo>
                        <a:cubicBezTo>
                          <a:pt x="644" y="2386"/>
                          <a:pt x="611" y="2353"/>
                          <a:pt x="589" y="2314"/>
                        </a:cubicBezTo>
                        <a:lnTo>
                          <a:pt x="36" y="1356"/>
                        </a:lnTo>
                        <a:cubicBezTo>
                          <a:pt x="13" y="1317"/>
                          <a:pt x="0" y="1272"/>
                          <a:pt x="0" y="1223"/>
                        </a:cubicBezTo>
                        <a:cubicBezTo>
                          <a:pt x="0" y="1174"/>
                          <a:pt x="13" y="1129"/>
                          <a:pt x="36" y="1089"/>
                        </a:cubicBezTo>
                        <a:lnTo>
                          <a:pt x="587" y="135"/>
                        </a:lnTo>
                        <a:cubicBezTo>
                          <a:pt x="610" y="96"/>
                          <a:pt x="643" y="61"/>
                          <a:pt x="685" y="37"/>
                        </a:cubicBezTo>
                        <a:cubicBezTo>
                          <a:pt x="724" y="14"/>
                          <a:pt x="767" y="2"/>
                          <a:pt x="810" y="1"/>
                        </a:cubicBezTo>
                        <a:lnTo>
                          <a:pt x="1916" y="1"/>
                        </a:lnTo>
                        <a:cubicBezTo>
                          <a:pt x="1963" y="0"/>
                          <a:pt x="2011" y="11"/>
                          <a:pt x="2055" y="37"/>
                        </a:cubicBezTo>
                        <a:cubicBezTo>
                          <a:pt x="2096" y="60"/>
                          <a:pt x="2129" y="93"/>
                          <a:pt x="2151" y="132"/>
                        </a:cubicBezTo>
                        <a:lnTo>
                          <a:pt x="2702" y="1086"/>
                        </a:lnTo>
                        <a:cubicBezTo>
                          <a:pt x="2726" y="1126"/>
                          <a:pt x="2740" y="1173"/>
                          <a:pt x="2740" y="1223"/>
                        </a:cubicBezTo>
                        <a:cubicBezTo>
                          <a:pt x="2740" y="1274"/>
                          <a:pt x="2726" y="1321"/>
                          <a:pt x="2701" y="1361"/>
                        </a:cubicBezTo>
                        <a:lnTo>
                          <a:pt x="2151" y="231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D3D3D3"/>
                      </a:gs>
                      <a:gs pos="100000">
                        <a:srgbClr val="F9F9F9"/>
                      </a:gs>
                    </a:gsLst>
                    <a:lin ang="16200000" scaled="0"/>
                  </a:gradFill>
                  <a:ln w="12700" cap="flat">
                    <a:noFill/>
                    <a:prstDash val="solid"/>
                    <a:miter lim="800000"/>
                  </a:ln>
                  <a:effectLst>
                    <a:outerShdw blurRad="190500" dist="1143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vert="horz" wrap="square" lIns="68562" tIns="34281" rIns="68562" bIns="34281" numCol="1" anchor="t" anchorCtr="0" compatLnSpc="1"/>
                  <a:lstStyle/>
                  <a:p>
                    <a:endParaRPr lang="zh-CN" altLang="en-US" sz="1350"/>
                  </a:p>
                </p:txBody>
              </p:sp>
              <p:sp>
                <p:nvSpPr>
                  <p:cNvPr id="44" name="Freeform 5"/>
                  <p:cNvSpPr/>
                  <p:nvPr/>
                </p:nvSpPr>
                <p:spPr bwMode="auto">
                  <a:xfrm rot="1855731">
                    <a:off x="3764587" y="2864004"/>
                    <a:ext cx="1264630" cy="1140206"/>
                  </a:xfrm>
                  <a:custGeom>
                    <a:avLst/>
                    <a:gdLst>
                      <a:gd name="T0" fmla="*/ 2151 w 2740"/>
                      <a:gd name="T1" fmla="*/ 2315 h 2446"/>
                      <a:gd name="T2" fmla="*/ 2055 w 2740"/>
                      <a:gd name="T3" fmla="*/ 2410 h 2446"/>
                      <a:gd name="T4" fmla="*/ 1918 w 2740"/>
                      <a:gd name="T5" fmla="*/ 2445 h 2446"/>
                      <a:gd name="T6" fmla="*/ 816 w 2740"/>
                      <a:gd name="T7" fmla="*/ 2445 h 2446"/>
                      <a:gd name="T8" fmla="*/ 685 w 2740"/>
                      <a:gd name="T9" fmla="*/ 2410 h 2446"/>
                      <a:gd name="T10" fmla="*/ 589 w 2740"/>
                      <a:gd name="T11" fmla="*/ 2314 h 2446"/>
                      <a:gd name="T12" fmla="*/ 36 w 2740"/>
                      <a:gd name="T13" fmla="*/ 1356 h 2446"/>
                      <a:gd name="T14" fmla="*/ 0 w 2740"/>
                      <a:gd name="T15" fmla="*/ 1223 h 2446"/>
                      <a:gd name="T16" fmla="*/ 36 w 2740"/>
                      <a:gd name="T17" fmla="*/ 1089 h 2446"/>
                      <a:gd name="T18" fmla="*/ 587 w 2740"/>
                      <a:gd name="T19" fmla="*/ 135 h 2446"/>
                      <a:gd name="T20" fmla="*/ 685 w 2740"/>
                      <a:gd name="T21" fmla="*/ 37 h 2446"/>
                      <a:gd name="T22" fmla="*/ 810 w 2740"/>
                      <a:gd name="T23" fmla="*/ 1 h 2446"/>
                      <a:gd name="T24" fmla="*/ 1916 w 2740"/>
                      <a:gd name="T25" fmla="*/ 1 h 2446"/>
                      <a:gd name="T26" fmla="*/ 2055 w 2740"/>
                      <a:gd name="T27" fmla="*/ 37 h 2446"/>
                      <a:gd name="T28" fmla="*/ 2151 w 2740"/>
                      <a:gd name="T29" fmla="*/ 132 h 2446"/>
                      <a:gd name="T30" fmla="*/ 2702 w 2740"/>
                      <a:gd name="T31" fmla="*/ 1086 h 2446"/>
                      <a:gd name="T32" fmla="*/ 2740 w 2740"/>
                      <a:gd name="T33" fmla="*/ 1223 h 2446"/>
                      <a:gd name="T34" fmla="*/ 2701 w 2740"/>
                      <a:gd name="T35" fmla="*/ 1361 h 2446"/>
                      <a:gd name="T36" fmla="*/ 2151 w 2740"/>
                      <a:gd name="T37" fmla="*/ 2315 h 24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2740" h="2446">
                        <a:moveTo>
                          <a:pt x="2151" y="2315"/>
                        </a:moveTo>
                        <a:cubicBezTo>
                          <a:pt x="2128" y="2353"/>
                          <a:pt x="2096" y="2386"/>
                          <a:pt x="2055" y="2410"/>
                        </a:cubicBezTo>
                        <a:cubicBezTo>
                          <a:pt x="2012" y="2435"/>
                          <a:pt x="1965" y="2446"/>
                          <a:pt x="1918" y="2445"/>
                        </a:cubicBezTo>
                        <a:lnTo>
                          <a:pt x="816" y="2445"/>
                        </a:lnTo>
                        <a:cubicBezTo>
                          <a:pt x="772" y="2445"/>
                          <a:pt x="726" y="2434"/>
                          <a:pt x="685" y="2410"/>
                        </a:cubicBezTo>
                        <a:cubicBezTo>
                          <a:pt x="644" y="2386"/>
                          <a:pt x="611" y="2353"/>
                          <a:pt x="589" y="2314"/>
                        </a:cubicBezTo>
                        <a:lnTo>
                          <a:pt x="36" y="1356"/>
                        </a:lnTo>
                        <a:cubicBezTo>
                          <a:pt x="13" y="1317"/>
                          <a:pt x="0" y="1272"/>
                          <a:pt x="0" y="1223"/>
                        </a:cubicBezTo>
                        <a:cubicBezTo>
                          <a:pt x="0" y="1174"/>
                          <a:pt x="13" y="1129"/>
                          <a:pt x="36" y="1089"/>
                        </a:cubicBezTo>
                        <a:lnTo>
                          <a:pt x="587" y="135"/>
                        </a:lnTo>
                        <a:cubicBezTo>
                          <a:pt x="610" y="96"/>
                          <a:pt x="643" y="61"/>
                          <a:pt x="685" y="37"/>
                        </a:cubicBezTo>
                        <a:cubicBezTo>
                          <a:pt x="724" y="14"/>
                          <a:pt x="767" y="2"/>
                          <a:pt x="810" y="1"/>
                        </a:cubicBezTo>
                        <a:lnTo>
                          <a:pt x="1916" y="1"/>
                        </a:lnTo>
                        <a:cubicBezTo>
                          <a:pt x="1963" y="0"/>
                          <a:pt x="2011" y="11"/>
                          <a:pt x="2055" y="37"/>
                        </a:cubicBezTo>
                        <a:cubicBezTo>
                          <a:pt x="2096" y="60"/>
                          <a:pt x="2129" y="93"/>
                          <a:pt x="2151" y="132"/>
                        </a:cubicBezTo>
                        <a:lnTo>
                          <a:pt x="2702" y="1086"/>
                        </a:lnTo>
                        <a:cubicBezTo>
                          <a:pt x="2726" y="1126"/>
                          <a:pt x="2740" y="1173"/>
                          <a:pt x="2740" y="1223"/>
                        </a:cubicBezTo>
                        <a:cubicBezTo>
                          <a:pt x="2740" y="1274"/>
                          <a:pt x="2726" y="1321"/>
                          <a:pt x="2701" y="1361"/>
                        </a:cubicBezTo>
                        <a:lnTo>
                          <a:pt x="2151" y="231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D3D3D3"/>
                      </a:gs>
                      <a:gs pos="100000">
                        <a:srgbClr val="F9F9F9"/>
                      </a:gs>
                    </a:gsLst>
                    <a:lin ang="21594000" scaled="0"/>
                  </a:gradFill>
                  <a:ln w="12700" cap="flat">
                    <a:noFill/>
                    <a:prstDash val="solid"/>
                    <a:miter lim="800000"/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vert="horz" wrap="square" lIns="68562" tIns="34281" rIns="68562" bIns="34281" numCol="1" anchor="t" anchorCtr="0" compatLnSpc="1"/>
                  <a:lstStyle/>
                  <a:p>
                    <a:endParaRPr lang="zh-CN" altLang="en-US" sz="1350"/>
                  </a:p>
                </p:txBody>
              </p:sp>
            </p:grpSp>
            <p:sp>
              <p:nvSpPr>
                <p:cNvPr id="42" name="Freeform 5"/>
                <p:cNvSpPr/>
                <p:nvPr/>
              </p:nvSpPr>
              <p:spPr bwMode="auto">
                <a:xfrm rot="1855731">
                  <a:off x="7634" y="3343"/>
                  <a:ext cx="1171" cy="1055"/>
                </a:xfrm>
                <a:custGeom>
                  <a:avLst/>
                  <a:gdLst>
                    <a:gd name="T0" fmla="*/ 2151 w 2740"/>
                    <a:gd name="T1" fmla="*/ 2315 h 2446"/>
                    <a:gd name="T2" fmla="*/ 2055 w 2740"/>
                    <a:gd name="T3" fmla="*/ 2410 h 2446"/>
                    <a:gd name="T4" fmla="*/ 1918 w 2740"/>
                    <a:gd name="T5" fmla="*/ 2445 h 2446"/>
                    <a:gd name="T6" fmla="*/ 816 w 2740"/>
                    <a:gd name="T7" fmla="*/ 2445 h 2446"/>
                    <a:gd name="T8" fmla="*/ 685 w 2740"/>
                    <a:gd name="T9" fmla="*/ 2410 h 2446"/>
                    <a:gd name="T10" fmla="*/ 589 w 2740"/>
                    <a:gd name="T11" fmla="*/ 2314 h 2446"/>
                    <a:gd name="T12" fmla="*/ 36 w 2740"/>
                    <a:gd name="T13" fmla="*/ 1356 h 2446"/>
                    <a:gd name="T14" fmla="*/ 0 w 2740"/>
                    <a:gd name="T15" fmla="*/ 1223 h 2446"/>
                    <a:gd name="T16" fmla="*/ 36 w 2740"/>
                    <a:gd name="T17" fmla="*/ 1089 h 2446"/>
                    <a:gd name="T18" fmla="*/ 587 w 2740"/>
                    <a:gd name="T19" fmla="*/ 135 h 2446"/>
                    <a:gd name="T20" fmla="*/ 685 w 2740"/>
                    <a:gd name="T21" fmla="*/ 37 h 2446"/>
                    <a:gd name="T22" fmla="*/ 810 w 2740"/>
                    <a:gd name="T23" fmla="*/ 1 h 2446"/>
                    <a:gd name="T24" fmla="*/ 1916 w 2740"/>
                    <a:gd name="T25" fmla="*/ 1 h 2446"/>
                    <a:gd name="T26" fmla="*/ 2055 w 2740"/>
                    <a:gd name="T27" fmla="*/ 37 h 2446"/>
                    <a:gd name="T28" fmla="*/ 2151 w 2740"/>
                    <a:gd name="T29" fmla="*/ 132 h 2446"/>
                    <a:gd name="T30" fmla="*/ 2702 w 2740"/>
                    <a:gd name="T31" fmla="*/ 1086 h 2446"/>
                    <a:gd name="T32" fmla="*/ 2740 w 2740"/>
                    <a:gd name="T33" fmla="*/ 1223 h 2446"/>
                    <a:gd name="T34" fmla="*/ 2701 w 2740"/>
                    <a:gd name="T35" fmla="*/ 1361 h 2446"/>
                    <a:gd name="T36" fmla="*/ 2151 w 2740"/>
                    <a:gd name="T37" fmla="*/ 2315 h 24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740" h="2446">
                      <a:moveTo>
                        <a:pt x="2151" y="2315"/>
                      </a:moveTo>
                      <a:cubicBezTo>
                        <a:pt x="2128" y="2353"/>
                        <a:pt x="2096" y="2386"/>
                        <a:pt x="2055" y="2410"/>
                      </a:cubicBezTo>
                      <a:cubicBezTo>
                        <a:pt x="2012" y="2435"/>
                        <a:pt x="1965" y="2446"/>
                        <a:pt x="1918" y="2445"/>
                      </a:cubicBezTo>
                      <a:lnTo>
                        <a:pt x="816" y="2445"/>
                      </a:lnTo>
                      <a:cubicBezTo>
                        <a:pt x="772" y="2445"/>
                        <a:pt x="726" y="2434"/>
                        <a:pt x="685" y="2410"/>
                      </a:cubicBezTo>
                      <a:cubicBezTo>
                        <a:pt x="644" y="2386"/>
                        <a:pt x="611" y="2353"/>
                        <a:pt x="589" y="2314"/>
                      </a:cubicBezTo>
                      <a:lnTo>
                        <a:pt x="36" y="1356"/>
                      </a:lnTo>
                      <a:cubicBezTo>
                        <a:pt x="13" y="1317"/>
                        <a:pt x="0" y="1272"/>
                        <a:pt x="0" y="1223"/>
                      </a:cubicBezTo>
                      <a:cubicBezTo>
                        <a:pt x="0" y="1174"/>
                        <a:pt x="13" y="1129"/>
                        <a:pt x="36" y="1089"/>
                      </a:cubicBezTo>
                      <a:lnTo>
                        <a:pt x="587" y="135"/>
                      </a:lnTo>
                      <a:cubicBezTo>
                        <a:pt x="610" y="96"/>
                        <a:pt x="643" y="61"/>
                        <a:pt x="685" y="37"/>
                      </a:cubicBezTo>
                      <a:cubicBezTo>
                        <a:pt x="724" y="14"/>
                        <a:pt x="767" y="2"/>
                        <a:pt x="810" y="1"/>
                      </a:cubicBezTo>
                      <a:lnTo>
                        <a:pt x="1916" y="1"/>
                      </a:lnTo>
                      <a:cubicBezTo>
                        <a:pt x="1963" y="0"/>
                        <a:pt x="2011" y="11"/>
                        <a:pt x="2055" y="37"/>
                      </a:cubicBezTo>
                      <a:cubicBezTo>
                        <a:pt x="2096" y="60"/>
                        <a:pt x="2129" y="93"/>
                        <a:pt x="2151" y="132"/>
                      </a:cubicBezTo>
                      <a:lnTo>
                        <a:pt x="2702" y="1086"/>
                      </a:lnTo>
                      <a:cubicBezTo>
                        <a:pt x="2726" y="1126"/>
                        <a:pt x="2740" y="1173"/>
                        <a:pt x="2740" y="1223"/>
                      </a:cubicBezTo>
                      <a:cubicBezTo>
                        <a:pt x="2740" y="1274"/>
                        <a:pt x="2726" y="1321"/>
                        <a:pt x="2701" y="1361"/>
                      </a:cubicBezTo>
                      <a:lnTo>
                        <a:pt x="2151" y="2315"/>
                      </a:lnTo>
                      <a:close/>
                    </a:path>
                  </a:pathLst>
                </a:custGeom>
                <a:noFill/>
                <a:ln w="9525" cap="flat">
                  <a:solidFill>
                    <a:srgbClr val="414455"/>
                  </a:solidFill>
                  <a:prstDash val="sysDash"/>
                  <a:miter lim="800000"/>
                </a:ln>
                <a:effectLst/>
              </p:spPr>
              <p:txBody>
                <a:bodyPr vert="horz" wrap="square" lIns="68562" tIns="34281" rIns="68562" bIns="34281" numCol="1" anchor="t" anchorCtr="0" compatLnSpc="1"/>
                <a:lstStyle/>
                <a:p>
                  <a:endParaRPr lang="zh-CN" altLang="en-US" sz="1350"/>
                </a:p>
              </p:txBody>
            </p:sp>
          </p:grpSp>
          <p:grpSp>
            <p:nvGrpSpPr>
              <p:cNvPr id="37" name="组合 36"/>
              <p:cNvGrpSpPr/>
              <p:nvPr/>
            </p:nvGrpSpPr>
            <p:grpSpPr>
              <a:xfrm>
                <a:off x="7921" y="3535"/>
                <a:ext cx="626" cy="627"/>
                <a:chOff x="11986" y="3265"/>
                <a:chExt cx="869" cy="870"/>
              </a:xfrm>
              <a:solidFill>
                <a:srgbClr val="414455"/>
              </a:solidFill>
            </p:grpSpPr>
            <p:sp>
              <p:nvSpPr>
                <p:cNvPr id="38" name="Freeform 51"/>
                <p:cNvSpPr/>
                <p:nvPr/>
              </p:nvSpPr>
              <p:spPr bwMode="auto">
                <a:xfrm>
                  <a:off x="12333" y="3618"/>
                  <a:ext cx="255" cy="255"/>
                </a:xfrm>
                <a:custGeom>
                  <a:avLst/>
                  <a:gdLst>
                    <a:gd name="T0" fmla="*/ 56 w 56"/>
                    <a:gd name="T1" fmla="*/ 18 h 56"/>
                    <a:gd name="T2" fmla="*/ 56 w 56"/>
                    <a:gd name="T3" fmla="*/ 17 h 56"/>
                    <a:gd name="T4" fmla="*/ 38 w 56"/>
                    <a:gd name="T5" fmla="*/ 0 h 56"/>
                    <a:gd name="T6" fmla="*/ 37 w 56"/>
                    <a:gd name="T7" fmla="*/ 0 h 56"/>
                    <a:gd name="T8" fmla="*/ 0 w 56"/>
                    <a:gd name="T9" fmla="*/ 37 h 56"/>
                    <a:gd name="T10" fmla="*/ 0 w 56"/>
                    <a:gd name="T11" fmla="*/ 38 h 56"/>
                    <a:gd name="T12" fmla="*/ 17 w 56"/>
                    <a:gd name="T13" fmla="*/ 55 h 56"/>
                    <a:gd name="T14" fmla="*/ 18 w 56"/>
                    <a:gd name="T15" fmla="*/ 56 h 56"/>
                    <a:gd name="T16" fmla="*/ 19 w 56"/>
                    <a:gd name="T17" fmla="*/ 55 h 56"/>
                    <a:gd name="T18" fmla="*/ 56 w 56"/>
                    <a:gd name="T19" fmla="*/ 19 h 56"/>
                    <a:gd name="T20" fmla="*/ 56 w 56"/>
                    <a:gd name="T21" fmla="*/ 18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56" h="56">
                      <a:moveTo>
                        <a:pt x="56" y="18"/>
                      </a:moveTo>
                      <a:cubicBezTo>
                        <a:pt x="56" y="18"/>
                        <a:pt x="56" y="17"/>
                        <a:pt x="56" y="17"/>
                      </a:cubicBezTo>
                      <a:cubicBezTo>
                        <a:pt x="38" y="0"/>
                        <a:pt x="38" y="0"/>
                        <a:pt x="38" y="0"/>
                      </a:cubicBezTo>
                      <a:cubicBezTo>
                        <a:pt x="38" y="0"/>
                        <a:pt x="37" y="0"/>
                        <a:pt x="37" y="0"/>
                      </a:cubicBezTo>
                      <a:cubicBezTo>
                        <a:pt x="0" y="37"/>
                        <a:pt x="0" y="37"/>
                        <a:pt x="0" y="37"/>
                      </a:cubicBezTo>
                      <a:cubicBezTo>
                        <a:pt x="0" y="37"/>
                        <a:pt x="0" y="38"/>
                        <a:pt x="0" y="38"/>
                      </a:cubicBezTo>
                      <a:cubicBezTo>
                        <a:pt x="17" y="55"/>
                        <a:pt x="17" y="55"/>
                        <a:pt x="17" y="55"/>
                      </a:cubicBezTo>
                      <a:cubicBezTo>
                        <a:pt x="18" y="56"/>
                        <a:pt x="18" y="56"/>
                        <a:pt x="18" y="56"/>
                      </a:cubicBezTo>
                      <a:cubicBezTo>
                        <a:pt x="18" y="56"/>
                        <a:pt x="19" y="56"/>
                        <a:pt x="19" y="55"/>
                      </a:cubicBezTo>
                      <a:cubicBezTo>
                        <a:pt x="56" y="19"/>
                        <a:pt x="56" y="19"/>
                        <a:pt x="56" y="19"/>
                      </a:cubicBezTo>
                      <a:cubicBezTo>
                        <a:pt x="56" y="19"/>
                        <a:pt x="56" y="18"/>
                        <a:pt x="56" y="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" name="Freeform 52"/>
                <p:cNvSpPr/>
                <p:nvPr/>
              </p:nvSpPr>
              <p:spPr bwMode="auto">
                <a:xfrm>
                  <a:off x="11986" y="3265"/>
                  <a:ext cx="492" cy="498"/>
                </a:xfrm>
                <a:custGeom>
                  <a:avLst/>
                  <a:gdLst>
                    <a:gd name="T0" fmla="*/ 108 w 109"/>
                    <a:gd name="T1" fmla="*/ 68 h 110"/>
                    <a:gd name="T2" fmla="*/ 41 w 109"/>
                    <a:gd name="T3" fmla="*/ 1 h 110"/>
                    <a:gd name="T4" fmla="*/ 40 w 109"/>
                    <a:gd name="T5" fmla="*/ 1 h 110"/>
                    <a:gd name="T6" fmla="*/ 0 w 109"/>
                    <a:gd name="T7" fmla="*/ 41 h 110"/>
                    <a:gd name="T8" fmla="*/ 0 w 109"/>
                    <a:gd name="T9" fmla="*/ 41 h 110"/>
                    <a:gd name="T10" fmla="*/ 0 w 109"/>
                    <a:gd name="T11" fmla="*/ 42 h 110"/>
                    <a:gd name="T12" fmla="*/ 67 w 109"/>
                    <a:gd name="T13" fmla="*/ 109 h 110"/>
                    <a:gd name="T14" fmla="*/ 68 w 109"/>
                    <a:gd name="T15" fmla="*/ 110 h 110"/>
                    <a:gd name="T16" fmla="*/ 68 w 109"/>
                    <a:gd name="T17" fmla="*/ 109 h 110"/>
                    <a:gd name="T18" fmla="*/ 108 w 109"/>
                    <a:gd name="T19" fmla="*/ 69 h 110"/>
                    <a:gd name="T20" fmla="*/ 108 w 109"/>
                    <a:gd name="T21" fmla="*/ 68 h 1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09" h="110">
                      <a:moveTo>
                        <a:pt x="108" y="68"/>
                      </a:moveTo>
                      <a:cubicBezTo>
                        <a:pt x="41" y="1"/>
                        <a:pt x="41" y="1"/>
                        <a:pt x="41" y="1"/>
                      </a:cubicBezTo>
                      <a:cubicBezTo>
                        <a:pt x="41" y="0"/>
                        <a:pt x="40" y="0"/>
                        <a:pt x="40" y="1"/>
                      </a:cubicBezTo>
                      <a:cubicBezTo>
                        <a:pt x="0" y="41"/>
                        <a:pt x="0" y="41"/>
                        <a:pt x="0" y="41"/>
                      </a:cubicBezTo>
                      <a:cubicBezTo>
                        <a:pt x="0" y="41"/>
                        <a:pt x="0" y="41"/>
                        <a:pt x="0" y="41"/>
                      </a:cubicBezTo>
                      <a:cubicBezTo>
                        <a:pt x="0" y="42"/>
                        <a:pt x="0" y="42"/>
                        <a:pt x="0" y="42"/>
                      </a:cubicBezTo>
                      <a:cubicBezTo>
                        <a:pt x="67" y="109"/>
                        <a:pt x="67" y="109"/>
                        <a:pt x="67" y="109"/>
                      </a:cubicBezTo>
                      <a:cubicBezTo>
                        <a:pt x="67" y="109"/>
                        <a:pt x="67" y="110"/>
                        <a:pt x="68" y="110"/>
                      </a:cubicBezTo>
                      <a:cubicBezTo>
                        <a:pt x="68" y="110"/>
                        <a:pt x="68" y="109"/>
                        <a:pt x="68" y="109"/>
                      </a:cubicBezTo>
                      <a:cubicBezTo>
                        <a:pt x="108" y="69"/>
                        <a:pt x="108" y="69"/>
                        <a:pt x="108" y="69"/>
                      </a:cubicBezTo>
                      <a:cubicBezTo>
                        <a:pt x="109" y="69"/>
                        <a:pt x="109" y="68"/>
                        <a:pt x="108" y="6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" name="Freeform 53"/>
                <p:cNvSpPr>
                  <a:spLocks noEditPoints="1"/>
                </p:cNvSpPr>
                <p:nvPr/>
              </p:nvSpPr>
              <p:spPr bwMode="auto">
                <a:xfrm>
                  <a:off x="12451" y="3735"/>
                  <a:ext cx="405" cy="400"/>
                </a:xfrm>
                <a:custGeom>
                  <a:avLst/>
                  <a:gdLst>
                    <a:gd name="T0" fmla="*/ 88 w 89"/>
                    <a:gd name="T1" fmla="*/ 81 h 88"/>
                    <a:gd name="T2" fmla="*/ 69 w 89"/>
                    <a:gd name="T3" fmla="*/ 25 h 88"/>
                    <a:gd name="T4" fmla="*/ 68 w 89"/>
                    <a:gd name="T5" fmla="*/ 24 h 88"/>
                    <a:gd name="T6" fmla="*/ 35 w 89"/>
                    <a:gd name="T7" fmla="*/ 0 h 88"/>
                    <a:gd name="T8" fmla="*/ 33 w 89"/>
                    <a:gd name="T9" fmla="*/ 0 h 88"/>
                    <a:gd name="T10" fmla="*/ 0 w 89"/>
                    <a:gd name="T11" fmla="*/ 33 h 88"/>
                    <a:gd name="T12" fmla="*/ 0 w 89"/>
                    <a:gd name="T13" fmla="*/ 35 h 88"/>
                    <a:gd name="T14" fmla="*/ 24 w 89"/>
                    <a:gd name="T15" fmla="*/ 68 h 88"/>
                    <a:gd name="T16" fmla="*/ 25 w 89"/>
                    <a:gd name="T17" fmla="*/ 69 h 88"/>
                    <a:gd name="T18" fmla="*/ 81 w 89"/>
                    <a:gd name="T19" fmla="*/ 88 h 88"/>
                    <a:gd name="T20" fmla="*/ 81 w 89"/>
                    <a:gd name="T21" fmla="*/ 88 h 88"/>
                    <a:gd name="T22" fmla="*/ 82 w 89"/>
                    <a:gd name="T23" fmla="*/ 88 h 88"/>
                    <a:gd name="T24" fmla="*/ 88 w 89"/>
                    <a:gd name="T25" fmla="*/ 82 h 88"/>
                    <a:gd name="T26" fmla="*/ 88 w 89"/>
                    <a:gd name="T27" fmla="*/ 81 h 88"/>
                    <a:gd name="T28" fmla="*/ 51 w 89"/>
                    <a:gd name="T29" fmla="*/ 51 h 88"/>
                    <a:gd name="T30" fmla="*/ 38 w 89"/>
                    <a:gd name="T31" fmla="*/ 51 h 88"/>
                    <a:gd name="T32" fmla="*/ 36 w 89"/>
                    <a:gd name="T33" fmla="*/ 44 h 88"/>
                    <a:gd name="T34" fmla="*/ 38 w 89"/>
                    <a:gd name="T35" fmla="*/ 38 h 88"/>
                    <a:gd name="T36" fmla="*/ 45 w 89"/>
                    <a:gd name="T37" fmla="*/ 35 h 88"/>
                    <a:gd name="T38" fmla="*/ 51 w 89"/>
                    <a:gd name="T39" fmla="*/ 38 h 88"/>
                    <a:gd name="T40" fmla="*/ 51 w 89"/>
                    <a:gd name="T41" fmla="*/ 51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89" h="88">
                      <a:moveTo>
                        <a:pt x="88" y="81"/>
                      </a:moveTo>
                      <a:cubicBezTo>
                        <a:pt x="88" y="80"/>
                        <a:pt x="74" y="64"/>
                        <a:pt x="69" y="25"/>
                      </a:cubicBezTo>
                      <a:cubicBezTo>
                        <a:pt x="69" y="24"/>
                        <a:pt x="69" y="24"/>
                        <a:pt x="68" y="24"/>
                      </a:cubicBezTo>
                      <a:cubicBezTo>
                        <a:pt x="68" y="24"/>
                        <a:pt x="55" y="20"/>
                        <a:pt x="35" y="0"/>
                      </a:cubicBezTo>
                      <a:cubicBezTo>
                        <a:pt x="34" y="0"/>
                        <a:pt x="34" y="0"/>
                        <a:pt x="33" y="0"/>
                      </a:cubicBezTo>
                      <a:cubicBezTo>
                        <a:pt x="0" y="33"/>
                        <a:pt x="0" y="33"/>
                        <a:pt x="0" y="33"/>
                      </a:cubicBezTo>
                      <a:cubicBezTo>
                        <a:pt x="0" y="34"/>
                        <a:pt x="0" y="34"/>
                        <a:pt x="0" y="35"/>
                      </a:cubicBezTo>
                      <a:cubicBezTo>
                        <a:pt x="21" y="55"/>
                        <a:pt x="24" y="68"/>
                        <a:pt x="24" y="68"/>
                      </a:cubicBezTo>
                      <a:cubicBezTo>
                        <a:pt x="24" y="68"/>
                        <a:pt x="24" y="69"/>
                        <a:pt x="25" y="69"/>
                      </a:cubicBezTo>
                      <a:cubicBezTo>
                        <a:pt x="64" y="74"/>
                        <a:pt x="81" y="88"/>
                        <a:pt x="81" y="88"/>
                      </a:cubicBezTo>
                      <a:cubicBezTo>
                        <a:pt x="81" y="88"/>
                        <a:pt x="81" y="88"/>
                        <a:pt x="81" y="88"/>
                      </a:cubicBezTo>
                      <a:cubicBezTo>
                        <a:pt x="82" y="88"/>
                        <a:pt x="82" y="88"/>
                        <a:pt x="82" y="88"/>
                      </a:cubicBezTo>
                      <a:cubicBezTo>
                        <a:pt x="88" y="82"/>
                        <a:pt x="88" y="82"/>
                        <a:pt x="88" y="82"/>
                      </a:cubicBezTo>
                      <a:cubicBezTo>
                        <a:pt x="89" y="82"/>
                        <a:pt x="89" y="81"/>
                        <a:pt x="88" y="81"/>
                      </a:cubicBezTo>
                      <a:close/>
                      <a:moveTo>
                        <a:pt x="51" y="51"/>
                      </a:moveTo>
                      <a:cubicBezTo>
                        <a:pt x="48" y="54"/>
                        <a:pt x="42" y="54"/>
                        <a:pt x="38" y="51"/>
                      </a:cubicBezTo>
                      <a:cubicBezTo>
                        <a:pt x="37" y="49"/>
                        <a:pt x="36" y="47"/>
                        <a:pt x="36" y="44"/>
                      </a:cubicBezTo>
                      <a:cubicBezTo>
                        <a:pt x="36" y="42"/>
                        <a:pt x="37" y="40"/>
                        <a:pt x="38" y="38"/>
                      </a:cubicBezTo>
                      <a:cubicBezTo>
                        <a:pt x="40" y="36"/>
                        <a:pt x="42" y="35"/>
                        <a:pt x="45" y="35"/>
                      </a:cubicBezTo>
                      <a:cubicBezTo>
                        <a:pt x="47" y="35"/>
                        <a:pt x="49" y="36"/>
                        <a:pt x="51" y="38"/>
                      </a:cubicBezTo>
                      <a:cubicBezTo>
                        <a:pt x="54" y="42"/>
                        <a:pt x="54" y="47"/>
                        <a:pt x="51" y="5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45" name="文本框 44"/>
          <p:cNvSpPr txBox="1"/>
          <p:nvPr/>
        </p:nvSpPr>
        <p:spPr>
          <a:xfrm>
            <a:off x="981333" y="3540792"/>
            <a:ext cx="70944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req = </a:t>
            </a:r>
            <a:r>
              <a:rPr lang="en-US" altLang="zh-CN" dirty="0" err="1"/>
              <a:t>requestAnimationFrame</a:t>
            </a:r>
            <a:r>
              <a:rPr lang="en-US" altLang="zh-CN" dirty="0"/>
              <a:t>(</a:t>
            </a:r>
            <a:r>
              <a:rPr lang="en-US" altLang="zh-CN" dirty="0" err="1"/>
              <a:t>cb</a:t>
            </a:r>
            <a:r>
              <a:rPr lang="en-US" altLang="zh-CN" dirty="0"/>
              <a:t>);</a:t>
            </a:r>
            <a:r>
              <a:rPr lang="zh-CN" altLang="en-US" dirty="0"/>
              <a:t>屏幕每次绘制时执行回调函数</a:t>
            </a:r>
            <a:r>
              <a:rPr lang="en-US" altLang="zh-CN" dirty="0" err="1"/>
              <a:t>cb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 err="1"/>
              <a:t>cancelAnimationFrame</a:t>
            </a:r>
            <a:r>
              <a:rPr lang="en-US" altLang="zh-CN" dirty="0"/>
              <a:t>(req);</a:t>
            </a:r>
            <a:endParaRPr lang="zh-CN" alt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1978413"/>
            <a:ext cx="2789599" cy="121526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71" name="圆角矩形 70"/>
          <p:cNvSpPr/>
          <p:nvPr/>
        </p:nvSpPr>
        <p:spPr>
          <a:xfrm>
            <a:off x="4086072" y="1950849"/>
            <a:ext cx="4913267" cy="1215263"/>
          </a:xfrm>
          <a:prstGeom prst="round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C00000"/>
              </a:solidFill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5003935" y="1950849"/>
            <a:ext cx="4157379" cy="1215263"/>
          </a:xfrm>
          <a:prstGeom prst="rect">
            <a:avLst/>
          </a:prstGeom>
          <a:solidFill>
            <a:srgbClr val="5B5E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81" name="TextBox 80"/>
          <p:cNvSpPr txBox="1"/>
          <p:nvPr/>
        </p:nvSpPr>
        <p:spPr>
          <a:xfrm flipH="1">
            <a:off x="3923956" y="2106028"/>
            <a:ext cx="1242096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950" b="1" dirty="0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15</a:t>
            </a:r>
            <a:endParaRPr lang="id-ID" sz="4950" b="1" dirty="0">
              <a:solidFill>
                <a:schemeClr val="bg1"/>
              </a:solidFill>
              <a:latin typeface="方正兰亭黑简体" panose="02000000000000000000" pitchFamily="2" charset="-122"/>
              <a:ea typeface="方正兰亭黑简体" panose="02000000000000000000" pitchFamily="2" charset="-122"/>
            </a:endParaRPr>
          </a:p>
        </p:txBody>
      </p:sp>
      <p:sp>
        <p:nvSpPr>
          <p:cNvPr id="112" name="文本框 9"/>
          <p:cNvSpPr txBox="1"/>
          <p:nvPr/>
        </p:nvSpPr>
        <p:spPr>
          <a:xfrm>
            <a:off x="5094650" y="2328143"/>
            <a:ext cx="3365782" cy="375088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/>
            <a:r>
              <a:rPr lang="en-US" altLang="zh-CN" sz="2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Geolocation</a:t>
            </a:r>
            <a:r>
              <a:rPr lang="zh-CN" altLang="en-US" sz="2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地理位置信息</a:t>
            </a:r>
            <a:endParaRPr lang="zh-CN" altLang="en-US" sz="21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71" name="组合 170"/>
          <p:cNvGrpSpPr/>
          <p:nvPr/>
        </p:nvGrpSpPr>
        <p:grpSpPr>
          <a:xfrm>
            <a:off x="2064628" y="1988867"/>
            <a:ext cx="1384430" cy="1248221"/>
            <a:chOff x="3720691" y="2824413"/>
            <a:chExt cx="1341120" cy="1209172"/>
          </a:xfrm>
        </p:grpSpPr>
        <p:sp>
          <p:nvSpPr>
            <p:cNvPr id="172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173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</p:grpSp>
      <p:sp>
        <p:nvSpPr>
          <p:cNvPr id="175" name="Freeform 5"/>
          <p:cNvSpPr/>
          <p:nvPr/>
        </p:nvSpPr>
        <p:spPr bwMode="auto">
          <a:xfrm rot="1855731">
            <a:off x="2159429" y="2074341"/>
            <a:ext cx="1194827" cy="1077274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noFill/>
          <a:ln w="9525" cap="flat">
            <a:solidFill>
              <a:srgbClr val="414455"/>
            </a:solidFill>
            <a:prstDash val="sysDash"/>
            <a:miter lim="800000"/>
          </a:ln>
          <a:effectLst/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/>
          </a:p>
        </p:txBody>
      </p:sp>
      <p:grpSp>
        <p:nvGrpSpPr>
          <p:cNvPr id="182" name="组合 181"/>
          <p:cNvGrpSpPr/>
          <p:nvPr/>
        </p:nvGrpSpPr>
        <p:grpSpPr>
          <a:xfrm>
            <a:off x="3350801" y="2079269"/>
            <a:ext cx="208734" cy="138347"/>
            <a:chOff x="9482595" y="2565731"/>
            <a:chExt cx="278384" cy="184511"/>
          </a:xfrm>
        </p:grpSpPr>
        <p:sp>
          <p:nvSpPr>
            <p:cNvPr id="183" name="椭圆 182"/>
            <p:cNvSpPr/>
            <p:nvPr/>
          </p:nvSpPr>
          <p:spPr>
            <a:xfrm>
              <a:off x="9482595" y="2565731"/>
              <a:ext cx="71376" cy="7137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84" name="椭圆 183"/>
            <p:cNvSpPr/>
            <p:nvPr/>
          </p:nvSpPr>
          <p:spPr>
            <a:xfrm>
              <a:off x="9625979" y="2615242"/>
              <a:ext cx="135000" cy="135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pic>
        <p:nvPicPr>
          <p:cNvPr id="4" name="图片 3" descr="00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99005" y="2078990"/>
            <a:ext cx="1114425" cy="114617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文本框 9"/>
          <p:cNvSpPr txBox="1"/>
          <p:nvPr/>
        </p:nvSpPr>
        <p:spPr>
          <a:xfrm>
            <a:off x="1007970" y="231626"/>
            <a:ext cx="2195878" cy="259671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/>
            <a:r>
              <a:rPr lang="en-US" altLang="zh-CN" sz="135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Geolocation</a:t>
            </a:r>
            <a:r>
              <a:rPr lang="zh-CN" altLang="en-US" sz="135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地理位置信息</a:t>
            </a:r>
            <a:endParaRPr lang="zh-CN" altLang="en-US" sz="1350" dirty="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4" name="直接连接符 123"/>
          <p:cNvCxnSpPr/>
          <p:nvPr/>
        </p:nvCxnSpPr>
        <p:spPr>
          <a:xfrm>
            <a:off x="1006366" y="501586"/>
            <a:ext cx="7291077" cy="0"/>
          </a:xfrm>
          <a:prstGeom prst="line">
            <a:avLst/>
          </a:prstGeom>
          <a:ln>
            <a:solidFill>
              <a:srgbClr val="41445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5" name="组合 124"/>
          <p:cNvGrpSpPr/>
          <p:nvPr/>
        </p:nvGrpSpPr>
        <p:grpSpPr>
          <a:xfrm>
            <a:off x="8427406" y="345603"/>
            <a:ext cx="193989" cy="174903"/>
            <a:chOff x="3720691" y="2824413"/>
            <a:chExt cx="1341120" cy="1209172"/>
          </a:xfrm>
        </p:grpSpPr>
        <p:sp>
          <p:nvSpPr>
            <p:cNvPr id="126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  <p:sp>
          <p:nvSpPr>
            <p:cNvPr id="127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</p:grpSp>
      <p:grpSp>
        <p:nvGrpSpPr>
          <p:cNvPr id="65" name="组合 64"/>
          <p:cNvGrpSpPr/>
          <p:nvPr/>
        </p:nvGrpSpPr>
        <p:grpSpPr>
          <a:xfrm>
            <a:off x="414620" y="142563"/>
            <a:ext cx="502789" cy="453321"/>
            <a:chOff x="5424755" y="1340768"/>
            <a:chExt cx="670560" cy="604586"/>
          </a:xfrm>
        </p:grpSpPr>
        <p:grpSp>
          <p:nvGrpSpPr>
            <p:cNvPr id="66" name="组合 65"/>
            <p:cNvGrpSpPr/>
            <p:nvPr/>
          </p:nvGrpSpPr>
          <p:grpSpPr>
            <a:xfrm>
              <a:off x="5424755" y="1340768"/>
              <a:ext cx="670560" cy="604586"/>
              <a:chOff x="3720691" y="2824413"/>
              <a:chExt cx="1341120" cy="1209172"/>
            </a:xfrm>
          </p:grpSpPr>
          <p:sp>
            <p:nvSpPr>
              <p:cNvPr id="69" name="Freeform 5"/>
              <p:cNvSpPr/>
              <p:nvPr/>
            </p:nvSpPr>
            <p:spPr bwMode="auto">
              <a:xfrm rot="1855731">
                <a:off x="3720691" y="2824413"/>
                <a:ext cx="1341120" cy="1209172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16200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190500" dist="1143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73" name="Freeform 5"/>
              <p:cNvSpPr/>
              <p:nvPr/>
            </p:nvSpPr>
            <p:spPr bwMode="auto">
              <a:xfrm rot="1855731">
                <a:off x="3764581" y="2863367"/>
                <a:ext cx="1264630" cy="1140208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21594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</p:grpSp>
        <p:sp>
          <p:nvSpPr>
            <p:cNvPr id="67" name="Freeform 5"/>
            <p:cNvSpPr/>
            <p:nvPr/>
          </p:nvSpPr>
          <p:spPr bwMode="auto">
            <a:xfrm rot="1855731">
              <a:off x="5470180" y="1383052"/>
              <a:ext cx="576760" cy="52001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noFill/>
            <a:ln w="9525" cap="flat">
              <a:solidFill>
                <a:srgbClr val="414455"/>
              </a:solidFill>
              <a:prstDash val="sysDash"/>
              <a:miter lim="800000"/>
            </a:ln>
            <a:effectLst/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</p:grpSp>
      <p:pic>
        <p:nvPicPr>
          <p:cNvPr id="2" name="图片 1" descr="00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0535" y="179070"/>
            <a:ext cx="388620" cy="400050"/>
          </a:xfrm>
          <a:prstGeom prst="rect">
            <a:avLst/>
          </a:prstGeom>
        </p:spPr>
      </p:pic>
      <p:grpSp>
        <p:nvGrpSpPr>
          <p:cNvPr id="35" name="组合 34"/>
          <p:cNvGrpSpPr/>
          <p:nvPr/>
        </p:nvGrpSpPr>
        <p:grpSpPr>
          <a:xfrm>
            <a:off x="979805" y="862965"/>
            <a:ext cx="3303905" cy="372745"/>
            <a:chOff x="1543" y="1359"/>
            <a:chExt cx="5203" cy="587"/>
          </a:xfrm>
        </p:grpSpPr>
        <p:sp>
          <p:nvSpPr>
            <p:cNvPr id="3" name="文本框 2"/>
            <p:cNvSpPr txBox="1"/>
            <p:nvPr/>
          </p:nvSpPr>
          <p:spPr>
            <a:xfrm>
              <a:off x="2298" y="1364"/>
              <a:ext cx="4448" cy="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Geolocation API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4" name="组合 33"/>
            <p:cNvGrpSpPr/>
            <p:nvPr/>
          </p:nvGrpSpPr>
          <p:grpSpPr>
            <a:xfrm>
              <a:off x="1543" y="1359"/>
              <a:ext cx="651" cy="587"/>
              <a:chOff x="7541" y="3259"/>
              <a:chExt cx="1356" cy="1223"/>
            </a:xfrm>
          </p:grpSpPr>
          <p:grpSp>
            <p:nvGrpSpPr>
              <p:cNvPr id="33" name="组合 32"/>
              <p:cNvGrpSpPr/>
              <p:nvPr/>
            </p:nvGrpSpPr>
            <p:grpSpPr>
              <a:xfrm>
                <a:off x="7541" y="3259"/>
                <a:ext cx="1356" cy="1223"/>
                <a:chOff x="7541" y="3259"/>
                <a:chExt cx="1356" cy="1223"/>
              </a:xfrm>
            </p:grpSpPr>
            <p:grpSp>
              <p:nvGrpSpPr>
                <p:cNvPr id="25" name="组合 24"/>
                <p:cNvGrpSpPr/>
                <p:nvPr/>
              </p:nvGrpSpPr>
              <p:grpSpPr>
                <a:xfrm>
                  <a:off x="7541" y="3259"/>
                  <a:ext cx="1356" cy="1223"/>
                  <a:chOff x="3720691" y="2824413"/>
                  <a:chExt cx="1341120" cy="1209172"/>
                </a:xfrm>
              </p:grpSpPr>
              <p:sp>
                <p:nvSpPr>
                  <p:cNvPr id="26" name="Freeform 5"/>
                  <p:cNvSpPr/>
                  <p:nvPr/>
                </p:nvSpPr>
                <p:spPr bwMode="auto">
                  <a:xfrm rot="1855731">
                    <a:off x="3720691" y="2824413"/>
                    <a:ext cx="1341120" cy="1209172"/>
                  </a:xfrm>
                  <a:custGeom>
                    <a:avLst/>
                    <a:gdLst>
                      <a:gd name="T0" fmla="*/ 2151 w 2740"/>
                      <a:gd name="T1" fmla="*/ 2315 h 2446"/>
                      <a:gd name="T2" fmla="*/ 2055 w 2740"/>
                      <a:gd name="T3" fmla="*/ 2410 h 2446"/>
                      <a:gd name="T4" fmla="*/ 1918 w 2740"/>
                      <a:gd name="T5" fmla="*/ 2445 h 2446"/>
                      <a:gd name="T6" fmla="*/ 816 w 2740"/>
                      <a:gd name="T7" fmla="*/ 2445 h 2446"/>
                      <a:gd name="T8" fmla="*/ 685 w 2740"/>
                      <a:gd name="T9" fmla="*/ 2410 h 2446"/>
                      <a:gd name="T10" fmla="*/ 589 w 2740"/>
                      <a:gd name="T11" fmla="*/ 2314 h 2446"/>
                      <a:gd name="T12" fmla="*/ 36 w 2740"/>
                      <a:gd name="T13" fmla="*/ 1356 h 2446"/>
                      <a:gd name="T14" fmla="*/ 0 w 2740"/>
                      <a:gd name="T15" fmla="*/ 1223 h 2446"/>
                      <a:gd name="T16" fmla="*/ 36 w 2740"/>
                      <a:gd name="T17" fmla="*/ 1089 h 2446"/>
                      <a:gd name="T18" fmla="*/ 587 w 2740"/>
                      <a:gd name="T19" fmla="*/ 135 h 2446"/>
                      <a:gd name="T20" fmla="*/ 685 w 2740"/>
                      <a:gd name="T21" fmla="*/ 37 h 2446"/>
                      <a:gd name="T22" fmla="*/ 810 w 2740"/>
                      <a:gd name="T23" fmla="*/ 1 h 2446"/>
                      <a:gd name="T24" fmla="*/ 1916 w 2740"/>
                      <a:gd name="T25" fmla="*/ 1 h 2446"/>
                      <a:gd name="T26" fmla="*/ 2055 w 2740"/>
                      <a:gd name="T27" fmla="*/ 37 h 2446"/>
                      <a:gd name="T28" fmla="*/ 2151 w 2740"/>
                      <a:gd name="T29" fmla="*/ 132 h 2446"/>
                      <a:gd name="T30" fmla="*/ 2702 w 2740"/>
                      <a:gd name="T31" fmla="*/ 1086 h 2446"/>
                      <a:gd name="T32" fmla="*/ 2740 w 2740"/>
                      <a:gd name="T33" fmla="*/ 1223 h 2446"/>
                      <a:gd name="T34" fmla="*/ 2701 w 2740"/>
                      <a:gd name="T35" fmla="*/ 1361 h 2446"/>
                      <a:gd name="T36" fmla="*/ 2151 w 2740"/>
                      <a:gd name="T37" fmla="*/ 2315 h 24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2740" h="2446">
                        <a:moveTo>
                          <a:pt x="2151" y="2315"/>
                        </a:moveTo>
                        <a:cubicBezTo>
                          <a:pt x="2128" y="2353"/>
                          <a:pt x="2096" y="2386"/>
                          <a:pt x="2055" y="2410"/>
                        </a:cubicBezTo>
                        <a:cubicBezTo>
                          <a:pt x="2012" y="2435"/>
                          <a:pt x="1965" y="2446"/>
                          <a:pt x="1918" y="2445"/>
                        </a:cubicBezTo>
                        <a:lnTo>
                          <a:pt x="816" y="2445"/>
                        </a:lnTo>
                        <a:cubicBezTo>
                          <a:pt x="772" y="2445"/>
                          <a:pt x="726" y="2434"/>
                          <a:pt x="685" y="2410"/>
                        </a:cubicBezTo>
                        <a:cubicBezTo>
                          <a:pt x="644" y="2386"/>
                          <a:pt x="611" y="2353"/>
                          <a:pt x="589" y="2314"/>
                        </a:cubicBezTo>
                        <a:lnTo>
                          <a:pt x="36" y="1356"/>
                        </a:lnTo>
                        <a:cubicBezTo>
                          <a:pt x="13" y="1317"/>
                          <a:pt x="0" y="1272"/>
                          <a:pt x="0" y="1223"/>
                        </a:cubicBezTo>
                        <a:cubicBezTo>
                          <a:pt x="0" y="1174"/>
                          <a:pt x="13" y="1129"/>
                          <a:pt x="36" y="1089"/>
                        </a:cubicBezTo>
                        <a:lnTo>
                          <a:pt x="587" y="135"/>
                        </a:lnTo>
                        <a:cubicBezTo>
                          <a:pt x="610" y="96"/>
                          <a:pt x="643" y="61"/>
                          <a:pt x="685" y="37"/>
                        </a:cubicBezTo>
                        <a:cubicBezTo>
                          <a:pt x="724" y="14"/>
                          <a:pt x="767" y="2"/>
                          <a:pt x="810" y="1"/>
                        </a:cubicBezTo>
                        <a:lnTo>
                          <a:pt x="1916" y="1"/>
                        </a:lnTo>
                        <a:cubicBezTo>
                          <a:pt x="1963" y="0"/>
                          <a:pt x="2011" y="11"/>
                          <a:pt x="2055" y="37"/>
                        </a:cubicBezTo>
                        <a:cubicBezTo>
                          <a:pt x="2096" y="60"/>
                          <a:pt x="2129" y="93"/>
                          <a:pt x="2151" y="132"/>
                        </a:cubicBezTo>
                        <a:lnTo>
                          <a:pt x="2702" y="1086"/>
                        </a:lnTo>
                        <a:cubicBezTo>
                          <a:pt x="2726" y="1126"/>
                          <a:pt x="2740" y="1173"/>
                          <a:pt x="2740" y="1223"/>
                        </a:cubicBezTo>
                        <a:cubicBezTo>
                          <a:pt x="2740" y="1274"/>
                          <a:pt x="2726" y="1321"/>
                          <a:pt x="2701" y="1361"/>
                        </a:cubicBezTo>
                        <a:lnTo>
                          <a:pt x="2151" y="231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D3D3D3"/>
                      </a:gs>
                      <a:gs pos="100000">
                        <a:srgbClr val="F9F9F9"/>
                      </a:gs>
                    </a:gsLst>
                    <a:lin ang="16200000" scaled="0"/>
                  </a:gradFill>
                  <a:ln w="12700" cap="flat">
                    <a:noFill/>
                    <a:prstDash val="solid"/>
                    <a:miter lim="800000"/>
                  </a:ln>
                  <a:effectLst>
                    <a:outerShdw blurRad="190500" dist="1143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vert="horz" wrap="square" lIns="68562" tIns="34281" rIns="68562" bIns="34281" numCol="1" anchor="t" anchorCtr="0" compatLnSpc="1"/>
                  <a:lstStyle/>
                  <a:p>
                    <a:endParaRPr lang="zh-CN" altLang="en-US" sz="1350"/>
                  </a:p>
                </p:txBody>
              </p:sp>
              <p:sp>
                <p:nvSpPr>
                  <p:cNvPr id="27" name="Freeform 5"/>
                  <p:cNvSpPr/>
                  <p:nvPr/>
                </p:nvSpPr>
                <p:spPr bwMode="auto">
                  <a:xfrm rot="1855731">
                    <a:off x="3764587" y="2864004"/>
                    <a:ext cx="1264630" cy="1140206"/>
                  </a:xfrm>
                  <a:custGeom>
                    <a:avLst/>
                    <a:gdLst>
                      <a:gd name="T0" fmla="*/ 2151 w 2740"/>
                      <a:gd name="T1" fmla="*/ 2315 h 2446"/>
                      <a:gd name="T2" fmla="*/ 2055 w 2740"/>
                      <a:gd name="T3" fmla="*/ 2410 h 2446"/>
                      <a:gd name="T4" fmla="*/ 1918 w 2740"/>
                      <a:gd name="T5" fmla="*/ 2445 h 2446"/>
                      <a:gd name="T6" fmla="*/ 816 w 2740"/>
                      <a:gd name="T7" fmla="*/ 2445 h 2446"/>
                      <a:gd name="T8" fmla="*/ 685 w 2740"/>
                      <a:gd name="T9" fmla="*/ 2410 h 2446"/>
                      <a:gd name="T10" fmla="*/ 589 w 2740"/>
                      <a:gd name="T11" fmla="*/ 2314 h 2446"/>
                      <a:gd name="T12" fmla="*/ 36 w 2740"/>
                      <a:gd name="T13" fmla="*/ 1356 h 2446"/>
                      <a:gd name="T14" fmla="*/ 0 w 2740"/>
                      <a:gd name="T15" fmla="*/ 1223 h 2446"/>
                      <a:gd name="T16" fmla="*/ 36 w 2740"/>
                      <a:gd name="T17" fmla="*/ 1089 h 2446"/>
                      <a:gd name="T18" fmla="*/ 587 w 2740"/>
                      <a:gd name="T19" fmla="*/ 135 h 2446"/>
                      <a:gd name="T20" fmla="*/ 685 w 2740"/>
                      <a:gd name="T21" fmla="*/ 37 h 2446"/>
                      <a:gd name="T22" fmla="*/ 810 w 2740"/>
                      <a:gd name="T23" fmla="*/ 1 h 2446"/>
                      <a:gd name="T24" fmla="*/ 1916 w 2740"/>
                      <a:gd name="T25" fmla="*/ 1 h 2446"/>
                      <a:gd name="T26" fmla="*/ 2055 w 2740"/>
                      <a:gd name="T27" fmla="*/ 37 h 2446"/>
                      <a:gd name="T28" fmla="*/ 2151 w 2740"/>
                      <a:gd name="T29" fmla="*/ 132 h 2446"/>
                      <a:gd name="T30" fmla="*/ 2702 w 2740"/>
                      <a:gd name="T31" fmla="*/ 1086 h 2446"/>
                      <a:gd name="T32" fmla="*/ 2740 w 2740"/>
                      <a:gd name="T33" fmla="*/ 1223 h 2446"/>
                      <a:gd name="T34" fmla="*/ 2701 w 2740"/>
                      <a:gd name="T35" fmla="*/ 1361 h 2446"/>
                      <a:gd name="T36" fmla="*/ 2151 w 2740"/>
                      <a:gd name="T37" fmla="*/ 2315 h 24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2740" h="2446">
                        <a:moveTo>
                          <a:pt x="2151" y="2315"/>
                        </a:moveTo>
                        <a:cubicBezTo>
                          <a:pt x="2128" y="2353"/>
                          <a:pt x="2096" y="2386"/>
                          <a:pt x="2055" y="2410"/>
                        </a:cubicBezTo>
                        <a:cubicBezTo>
                          <a:pt x="2012" y="2435"/>
                          <a:pt x="1965" y="2446"/>
                          <a:pt x="1918" y="2445"/>
                        </a:cubicBezTo>
                        <a:lnTo>
                          <a:pt x="816" y="2445"/>
                        </a:lnTo>
                        <a:cubicBezTo>
                          <a:pt x="772" y="2445"/>
                          <a:pt x="726" y="2434"/>
                          <a:pt x="685" y="2410"/>
                        </a:cubicBezTo>
                        <a:cubicBezTo>
                          <a:pt x="644" y="2386"/>
                          <a:pt x="611" y="2353"/>
                          <a:pt x="589" y="2314"/>
                        </a:cubicBezTo>
                        <a:lnTo>
                          <a:pt x="36" y="1356"/>
                        </a:lnTo>
                        <a:cubicBezTo>
                          <a:pt x="13" y="1317"/>
                          <a:pt x="0" y="1272"/>
                          <a:pt x="0" y="1223"/>
                        </a:cubicBezTo>
                        <a:cubicBezTo>
                          <a:pt x="0" y="1174"/>
                          <a:pt x="13" y="1129"/>
                          <a:pt x="36" y="1089"/>
                        </a:cubicBezTo>
                        <a:lnTo>
                          <a:pt x="587" y="135"/>
                        </a:lnTo>
                        <a:cubicBezTo>
                          <a:pt x="610" y="96"/>
                          <a:pt x="643" y="61"/>
                          <a:pt x="685" y="37"/>
                        </a:cubicBezTo>
                        <a:cubicBezTo>
                          <a:pt x="724" y="14"/>
                          <a:pt x="767" y="2"/>
                          <a:pt x="810" y="1"/>
                        </a:cubicBezTo>
                        <a:lnTo>
                          <a:pt x="1916" y="1"/>
                        </a:lnTo>
                        <a:cubicBezTo>
                          <a:pt x="1963" y="0"/>
                          <a:pt x="2011" y="11"/>
                          <a:pt x="2055" y="37"/>
                        </a:cubicBezTo>
                        <a:cubicBezTo>
                          <a:pt x="2096" y="60"/>
                          <a:pt x="2129" y="93"/>
                          <a:pt x="2151" y="132"/>
                        </a:cubicBezTo>
                        <a:lnTo>
                          <a:pt x="2702" y="1086"/>
                        </a:lnTo>
                        <a:cubicBezTo>
                          <a:pt x="2726" y="1126"/>
                          <a:pt x="2740" y="1173"/>
                          <a:pt x="2740" y="1223"/>
                        </a:cubicBezTo>
                        <a:cubicBezTo>
                          <a:pt x="2740" y="1274"/>
                          <a:pt x="2726" y="1321"/>
                          <a:pt x="2701" y="1361"/>
                        </a:cubicBezTo>
                        <a:lnTo>
                          <a:pt x="2151" y="231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D3D3D3"/>
                      </a:gs>
                      <a:gs pos="100000">
                        <a:srgbClr val="F9F9F9"/>
                      </a:gs>
                    </a:gsLst>
                    <a:lin ang="21594000" scaled="0"/>
                  </a:gradFill>
                  <a:ln w="12700" cap="flat">
                    <a:noFill/>
                    <a:prstDash val="solid"/>
                    <a:miter lim="800000"/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vert="horz" wrap="square" lIns="68562" tIns="34281" rIns="68562" bIns="34281" numCol="1" anchor="t" anchorCtr="0" compatLnSpc="1"/>
                  <a:lstStyle/>
                  <a:p>
                    <a:endParaRPr lang="zh-CN" altLang="en-US" sz="1350"/>
                  </a:p>
                </p:txBody>
              </p:sp>
            </p:grpSp>
            <p:sp>
              <p:nvSpPr>
                <p:cNvPr id="28" name="Freeform 5"/>
                <p:cNvSpPr/>
                <p:nvPr/>
              </p:nvSpPr>
              <p:spPr bwMode="auto">
                <a:xfrm rot="1855731">
                  <a:off x="7634" y="3343"/>
                  <a:ext cx="1171" cy="1055"/>
                </a:xfrm>
                <a:custGeom>
                  <a:avLst/>
                  <a:gdLst>
                    <a:gd name="T0" fmla="*/ 2151 w 2740"/>
                    <a:gd name="T1" fmla="*/ 2315 h 2446"/>
                    <a:gd name="T2" fmla="*/ 2055 w 2740"/>
                    <a:gd name="T3" fmla="*/ 2410 h 2446"/>
                    <a:gd name="T4" fmla="*/ 1918 w 2740"/>
                    <a:gd name="T5" fmla="*/ 2445 h 2446"/>
                    <a:gd name="T6" fmla="*/ 816 w 2740"/>
                    <a:gd name="T7" fmla="*/ 2445 h 2446"/>
                    <a:gd name="T8" fmla="*/ 685 w 2740"/>
                    <a:gd name="T9" fmla="*/ 2410 h 2446"/>
                    <a:gd name="T10" fmla="*/ 589 w 2740"/>
                    <a:gd name="T11" fmla="*/ 2314 h 2446"/>
                    <a:gd name="T12" fmla="*/ 36 w 2740"/>
                    <a:gd name="T13" fmla="*/ 1356 h 2446"/>
                    <a:gd name="T14" fmla="*/ 0 w 2740"/>
                    <a:gd name="T15" fmla="*/ 1223 h 2446"/>
                    <a:gd name="T16" fmla="*/ 36 w 2740"/>
                    <a:gd name="T17" fmla="*/ 1089 h 2446"/>
                    <a:gd name="T18" fmla="*/ 587 w 2740"/>
                    <a:gd name="T19" fmla="*/ 135 h 2446"/>
                    <a:gd name="T20" fmla="*/ 685 w 2740"/>
                    <a:gd name="T21" fmla="*/ 37 h 2446"/>
                    <a:gd name="T22" fmla="*/ 810 w 2740"/>
                    <a:gd name="T23" fmla="*/ 1 h 2446"/>
                    <a:gd name="T24" fmla="*/ 1916 w 2740"/>
                    <a:gd name="T25" fmla="*/ 1 h 2446"/>
                    <a:gd name="T26" fmla="*/ 2055 w 2740"/>
                    <a:gd name="T27" fmla="*/ 37 h 2446"/>
                    <a:gd name="T28" fmla="*/ 2151 w 2740"/>
                    <a:gd name="T29" fmla="*/ 132 h 2446"/>
                    <a:gd name="T30" fmla="*/ 2702 w 2740"/>
                    <a:gd name="T31" fmla="*/ 1086 h 2446"/>
                    <a:gd name="T32" fmla="*/ 2740 w 2740"/>
                    <a:gd name="T33" fmla="*/ 1223 h 2446"/>
                    <a:gd name="T34" fmla="*/ 2701 w 2740"/>
                    <a:gd name="T35" fmla="*/ 1361 h 2446"/>
                    <a:gd name="T36" fmla="*/ 2151 w 2740"/>
                    <a:gd name="T37" fmla="*/ 2315 h 24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740" h="2446">
                      <a:moveTo>
                        <a:pt x="2151" y="2315"/>
                      </a:moveTo>
                      <a:cubicBezTo>
                        <a:pt x="2128" y="2353"/>
                        <a:pt x="2096" y="2386"/>
                        <a:pt x="2055" y="2410"/>
                      </a:cubicBezTo>
                      <a:cubicBezTo>
                        <a:pt x="2012" y="2435"/>
                        <a:pt x="1965" y="2446"/>
                        <a:pt x="1918" y="2445"/>
                      </a:cubicBezTo>
                      <a:lnTo>
                        <a:pt x="816" y="2445"/>
                      </a:lnTo>
                      <a:cubicBezTo>
                        <a:pt x="772" y="2445"/>
                        <a:pt x="726" y="2434"/>
                        <a:pt x="685" y="2410"/>
                      </a:cubicBezTo>
                      <a:cubicBezTo>
                        <a:pt x="644" y="2386"/>
                        <a:pt x="611" y="2353"/>
                        <a:pt x="589" y="2314"/>
                      </a:cubicBezTo>
                      <a:lnTo>
                        <a:pt x="36" y="1356"/>
                      </a:lnTo>
                      <a:cubicBezTo>
                        <a:pt x="13" y="1317"/>
                        <a:pt x="0" y="1272"/>
                        <a:pt x="0" y="1223"/>
                      </a:cubicBezTo>
                      <a:cubicBezTo>
                        <a:pt x="0" y="1174"/>
                        <a:pt x="13" y="1129"/>
                        <a:pt x="36" y="1089"/>
                      </a:cubicBezTo>
                      <a:lnTo>
                        <a:pt x="587" y="135"/>
                      </a:lnTo>
                      <a:cubicBezTo>
                        <a:pt x="610" y="96"/>
                        <a:pt x="643" y="61"/>
                        <a:pt x="685" y="37"/>
                      </a:cubicBezTo>
                      <a:cubicBezTo>
                        <a:pt x="724" y="14"/>
                        <a:pt x="767" y="2"/>
                        <a:pt x="810" y="1"/>
                      </a:cubicBezTo>
                      <a:lnTo>
                        <a:pt x="1916" y="1"/>
                      </a:lnTo>
                      <a:cubicBezTo>
                        <a:pt x="1963" y="0"/>
                        <a:pt x="2011" y="11"/>
                        <a:pt x="2055" y="37"/>
                      </a:cubicBezTo>
                      <a:cubicBezTo>
                        <a:pt x="2096" y="60"/>
                        <a:pt x="2129" y="93"/>
                        <a:pt x="2151" y="132"/>
                      </a:cubicBezTo>
                      <a:lnTo>
                        <a:pt x="2702" y="1086"/>
                      </a:lnTo>
                      <a:cubicBezTo>
                        <a:pt x="2726" y="1126"/>
                        <a:pt x="2740" y="1173"/>
                        <a:pt x="2740" y="1223"/>
                      </a:cubicBezTo>
                      <a:cubicBezTo>
                        <a:pt x="2740" y="1274"/>
                        <a:pt x="2726" y="1321"/>
                        <a:pt x="2701" y="1361"/>
                      </a:cubicBezTo>
                      <a:lnTo>
                        <a:pt x="2151" y="2315"/>
                      </a:lnTo>
                      <a:close/>
                    </a:path>
                  </a:pathLst>
                </a:custGeom>
                <a:noFill/>
                <a:ln w="9525" cap="flat">
                  <a:solidFill>
                    <a:srgbClr val="414455"/>
                  </a:solidFill>
                  <a:prstDash val="sysDash"/>
                  <a:miter lim="800000"/>
                </a:ln>
                <a:effectLst/>
              </p:spPr>
              <p:txBody>
                <a:bodyPr vert="horz" wrap="square" lIns="68562" tIns="34281" rIns="68562" bIns="34281" numCol="1" anchor="t" anchorCtr="0" compatLnSpc="1"/>
                <a:lstStyle/>
                <a:p>
                  <a:endParaRPr lang="zh-CN" altLang="en-US" sz="1350"/>
                </a:p>
              </p:txBody>
            </p:sp>
          </p:grpSp>
          <p:grpSp>
            <p:nvGrpSpPr>
              <p:cNvPr id="4" name="组合 3"/>
              <p:cNvGrpSpPr/>
              <p:nvPr/>
            </p:nvGrpSpPr>
            <p:grpSpPr>
              <a:xfrm>
                <a:off x="7921" y="3535"/>
                <a:ext cx="626" cy="627"/>
                <a:chOff x="11986" y="3265"/>
                <a:chExt cx="869" cy="870"/>
              </a:xfrm>
              <a:solidFill>
                <a:srgbClr val="414455"/>
              </a:solidFill>
            </p:grpSpPr>
            <p:sp>
              <p:nvSpPr>
                <p:cNvPr id="51" name="Freeform 51"/>
                <p:cNvSpPr/>
                <p:nvPr/>
              </p:nvSpPr>
              <p:spPr bwMode="auto">
                <a:xfrm>
                  <a:off x="12333" y="3618"/>
                  <a:ext cx="255" cy="255"/>
                </a:xfrm>
                <a:custGeom>
                  <a:avLst/>
                  <a:gdLst>
                    <a:gd name="T0" fmla="*/ 56 w 56"/>
                    <a:gd name="T1" fmla="*/ 18 h 56"/>
                    <a:gd name="T2" fmla="*/ 56 w 56"/>
                    <a:gd name="T3" fmla="*/ 17 h 56"/>
                    <a:gd name="T4" fmla="*/ 38 w 56"/>
                    <a:gd name="T5" fmla="*/ 0 h 56"/>
                    <a:gd name="T6" fmla="*/ 37 w 56"/>
                    <a:gd name="T7" fmla="*/ 0 h 56"/>
                    <a:gd name="T8" fmla="*/ 0 w 56"/>
                    <a:gd name="T9" fmla="*/ 37 h 56"/>
                    <a:gd name="T10" fmla="*/ 0 w 56"/>
                    <a:gd name="T11" fmla="*/ 38 h 56"/>
                    <a:gd name="T12" fmla="*/ 17 w 56"/>
                    <a:gd name="T13" fmla="*/ 55 h 56"/>
                    <a:gd name="T14" fmla="*/ 18 w 56"/>
                    <a:gd name="T15" fmla="*/ 56 h 56"/>
                    <a:gd name="T16" fmla="*/ 19 w 56"/>
                    <a:gd name="T17" fmla="*/ 55 h 56"/>
                    <a:gd name="T18" fmla="*/ 56 w 56"/>
                    <a:gd name="T19" fmla="*/ 19 h 56"/>
                    <a:gd name="T20" fmla="*/ 56 w 56"/>
                    <a:gd name="T21" fmla="*/ 18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56" h="56">
                      <a:moveTo>
                        <a:pt x="56" y="18"/>
                      </a:moveTo>
                      <a:cubicBezTo>
                        <a:pt x="56" y="18"/>
                        <a:pt x="56" y="17"/>
                        <a:pt x="56" y="17"/>
                      </a:cubicBezTo>
                      <a:cubicBezTo>
                        <a:pt x="38" y="0"/>
                        <a:pt x="38" y="0"/>
                        <a:pt x="38" y="0"/>
                      </a:cubicBezTo>
                      <a:cubicBezTo>
                        <a:pt x="38" y="0"/>
                        <a:pt x="37" y="0"/>
                        <a:pt x="37" y="0"/>
                      </a:cubicBezTo>
                      <a:cubicBezTo>
                        <a:pt x="0" y="37"/>
                        <a:pt x="0" y="37"/>
                        <a:pt x="0" y="37"/>
                      </a:cubicBezTo>
                      <a:cubicBezTo>
                        <a:pt x="0" y="37"/>
                        <a:pt x="0" y="38"/>
                        <a:pt x="0" y="38"/>
                      </a:cubicBezTo>
                      <a:cubicBezTo>
                        <a:pt x="17" y="55"/>
                        <a:pt x="17" y="55"/>
                        <a:pt x="17" y="55"/>
                      </a:cubicBezTo>
                      <a:cubicBezTo>
                        <a:pt x="18" y="56"/>
                        <a:pt x="18" y="56"/>
                        <a:pt x="18" y="56"/>
                      </a:cubicBezTo>
                      <a:cubicBezTo>
                        <a:pt x="18" y="56"/>
                        <a:pt x="19" y="56"/>
                        <a:pt x="19" y="55"/>
                      </a:cubicBezTo>
                      <a:cubicBezTo>
                        <a:pt x="56" y="19"/>
                        <a:pt x="56" y="19"/>
                        <a:pt x="56" y="19"/>
                      </a:cubicBezTo>
                      <a:cubicBezTo>
                        <a:pt x="56" y="19"/>
                        <a:pt x="56" y="18"/>
                        <a:pt x="56" y="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2" name="Freeform 52"/>
                <p:cNvSpPr/>
                <p:nvPr/>
              </p:nvSpPr>
              <p:spPr bwMode="auto">
                <a:xfrm>
                  <a:off x="11986" y="3265"/>
                  <a:ext cx="492" cy="498"/>
                </a:xfrm>
                <a:custGeom>
                  <a:avLst/>
                  <a:gdLst>
                    <a:gd name="T0" fmla="*/ 108 w 109"/>
                    <a:gd name="T1" fmla="*/ 68 h 110"/>
                    <a:gd name="T2" fmla="*/ 41 w 109"/>
                    <a:gd name="T3" fmla="*/ 1 h 110"/>
                    <a:gd name="T4" fmla="*/ 40 w 109"/>
                    <a:gd name="T5" fmla="*/ 1 h 110"/>
                    <a:gd name="T6" fmla="*/ 0 w 109"/>
                    <a:gd name="T7" fmla="*/ 41 h 110"/>
                    <a:gd name="T8" fmla="*/ 0 w 109"/>
                    <a:gd name="T9" fmla="*/ 41 h 110"/>
                    <a:gd name="T10" fmla="*/ 0 w 109"/>
                    <a:gd name="T11" fmla="*/ 42 h 110"/>
                    <a:gd name="T12" fmla="*/ 67 w 109"/>
                    <a:gd name="T13" fmla="*/ 109 h 110"/>
                    <a:gd name="T14" fmla="*/ 68 w 109"/>
                    <a:gd name="T15" fmla="*/ 110 h 110"/>
                    <a:gd name="T16" fmla="*/ 68 w 109"/>
                    <a:gd name="T17" fmla="*/ 109 h 110"/>
                    <a:gd name="T18" fmla="*/ 108 w 109"/>
                    <a:gd name="T19" fmla="*/ 69 h 110"/>
                    <a:gd name="T20" fmla="*/ 108 w 109"/>
                    <a:gd name="T21" fmla="*/ 68 h 1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09" h="110">
                      <a:moveTo>
                        <a:pt x="108" y="68"/>
                      </a:moveTo>
                      <a:cubicBezTo>
                        <a:pt x="41" y="1"/>
                        <a:pt x="41" y="1"/>
                        <a:pt x="41" y="1"/>
                      </a:cubicBezTo>
                      <a:cubicBezTo>
                        <a:pt x="41" y="0"/>
                        <a:pt x="40" y="0"/>
                        <a:pt x="40" y="1"/>
                      </a:cubicBezTo>
                      <a:cubicBezTo>
                        <a:pt x="0" y="41"/>
                        <a:pt x="0" y="41"/>
                        <a:pt x="0" y="41"/>
                      </a:cubicBezTo>
                      <a:cubicBezTo>
                        <a:pt x="0" y="41"/>
                        <a:pt x="0" y="41"/>
                        <a:pt x="0" y="41"/>
                      </a:cubicBezTo>
                      <a:cubicBezTo>
                        <a:pt x="0" y="42"/>
                        <a:pt x="0" y="42"/>
                        <a:pt x="0" y="42"/>
                      </a:cubicBezTo>
                      <a:cubicBezTo>
                        <a:pt x="67" y="109"/>
                        <a:pt x="67" y="109"/>
                        <a:pt x="67" y="109"/>
                      </a:cubicBezTo>
                      <a:cubicBezTo>
                        <a:pt x="67" y="109"/>
                        <a:pt x="67" y="110"/>
                        <a:pt x="68" y="110"/>
                      </a:cubicBezTo>
                      <a:cubicBezTo>
                        <a:pt x="68" y="110"/>
                        <a:pt x="68" y="109"/>
                        <a:pt x="68" y="109"/>
                      </a:cubicBezTo>
                      <a:cubicBezTo>
                        <a:pt x="108" y="69"/>
                        <a:pt x="108" y="69"/>
                        <a:pt x="108" y="69"/>
                      </a:cubicBezTo>
                      <a:cubicBezTo>
                        <a:pt x="109" y="69"/>
                        <a:pt x="109" y="68"/>
                        <a:pt x="108" y="6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3" name="Freeform 53"/>
                <p:cNvSpPr>
                  <a:spLocks noEditPoints="1"/>
                </p:cNvSpPr>
                <p:nvPr/>
              </p:nvSpPr>
              <p:spPr bwMode="auto">
                <a:xfrm>
                  <a:off x="12451" y="3735"/>
                  <a:ext cx="405" cy="400"/>
                </a:xfrm>
                <a:custGeom>
                  <a:avLst/>
                  <a:gdLst>
                    <a:gd name="T0" fmla="*/ 88 w 89"/>
                    <a:gd name="T1" fmla="*/ 81 h 88"/>
                    <a:gd name="T2" fmla="*/ 69 w 89"/>
                    <a:gd name="T3" fmla="*/ 25 h 88"/>
                    <a:gd name="T4" fmla="*/ 68 w 89"/>
                    <a:gd name="T5" fmla="*/ 24 h 88"/>
                    <a:gd name="T6" fmla="*/ 35 w 89"/>
                    <a:gd name="T7" fmla="*/ 0 h 88"/>
                    <a:gd name="T8" fmla="*/ 33 w 89"/>
                    <a:gd name="T9" fmla="*/ 0 h 88"/>
                    <a:gd name="T10" fmla="*/ 0 w 89"/>
                    <a:gd name="T11" fmla="*/ 33 h 88"/>
                    <a:gd name="T12" fmla="*/ 0 w 89"/>
                    <a:gd name="T13" fmla="*/ 35 h 88"/>
                    <a:gd name="T14" fmla="*/ 24 w 89"/>
                    <a:gd name="T15" fmla="*/ 68 h 88"/>
                    <a:gd name="T16" fmla="*/ 25 w 89"/>
                    <a:gd name="T17" fmla="*/ 69 h 88"/>
                    <a:gd name="T18" fmla="*/ 81 w 89"/>
                    <a:gd name="T19" fmla="*/ 88 h 88"/>
                    <a:gd name="T20" fmla="*/ 81 w 89"/>
                    <a:gd name="T21" fmla="*/ 88 h 88"/>
                    <a:gd name="T22" fmla="*/ 82 w 89"/>
                    <a:gd name="T23" fmla="*/ 88 h 88"/>
                    <a:gd name="T24" fmla="*/ 88 w 89"/>
                    <a:gd name="T25" fmla="*/ 82 h 88"/>
                    <a:gd name="T26" fmla="*/ 88 w 89"/>
                    <a:gd name="T27" fmla="*/ 81 h 88"/>
                    <a:gd name="T28" fmla="*/ 51 w 89"/>
                    <a:gd name="T29" fmla="*/ 51 h 88"/>
                    <a:gd name="T30" fmla="*/ 38 w 89"/>
                    <a:gd name="T31" fmla="*/ 51 h 88"/>
                    <a:gd name="T32" fmla="*/ 36 w 89"/>
                    <a:gd name="T33" fmla="*/ 44 h 88"/>
                    <a:gd name="T34" fmla="*/ 38 w 89"/>
                    <a:gd name="T35" fmla="*/ 38 h 88"/>
                    <a:gd name="T36" fmla="*/ 45 w 89"/>
                    <a:gd name="T37" fmla="*/ 35 h 88"/>
                    <a:gd name="T38" fmla="*/ 51 w 89"/>
                    <a:gd name="T39" fmla="*/ 38 h 88"/>
                    <a:gd name="T40" fmla="*/ 51 w 89"/>
                    <a:gd name="T41" fmla="*/ 51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89" h="88">
                      <a:moveTo>
                        <a:pt x="88" y="81"/>
                      </a:moveTo>
                      <a:cubicBezTo>
                        <a:pt x="88" y="80"/>
                        <a:pt x="74" y="64"/>
                        <a:pt x="69" y="25"/>
                      </a:cubicBezTo>
                      <a:cubicBezTo>
                        <a:pt x="69" y="24"/>
                        <a:pt x="69" y="24"/>
                        <a:pt x="68" y="24"/>
                      </a:cubicBezTo>
                      <a:cubicBezTo>
                        <a:pt x="68" y="24"/>
                        <a:pt x="55" y="20"/>
                        <a:pt x="35" y="0"/>
                      </a:cubicBezTo>
                      <a:cubicBezTo>
                        <a:pt x="34" y="0"/>
                        <a:pt x="34" y="0"/>
                        <a:pt x="33" y="0"/>
                      </a:cubicBezTo>
                      <a:cubicBezTo>
                        <a:pt x="0" y="33"/>
                        <a:pt x="0" y="33"/>
                        <a:pt x="0" y="33"/>
                      </a:cubicBezTo>
                      <a:cubicBezTo>
                        <a:pt x="0" y="34"/>
                        <a:pt x="0" y="34"/>
                        <a:pt x="0" y="35"/>
                      </a:cubicBezTo>
                      <a:cubicBezTo>
                        <a:pt x="21" y="55"/>
                        <a:pt x="24" y="68"/>
                        <a:pt x="24" y="68"/>
                      </a:cubicBezTo>
                      <a:cubicBezTo>
                        <a:pt x="24" y="68"/>
                        <a:pt x="24" y="69"/>
                        <a:pt x="25" y="69"/>
                      </a:cubicBezTo>
                      <a:cubicBezTo>
                        <a:pt x="64" y="74"/>
                        <a:pt x="81" y="88"/>
                        <a:pt x="81" y="88"/>
                      </a:cubicBezTo>
                      <a:cubicBezTo>
                        <a:pt x="81" y="88"/>
                        <a:pt x="81" y="88"/>
                        <a:pt x="81" y="88"/>
                      </a:cubicBezTo>
                      <a:cubicBezTo>
                        <a:pt x="82" y="88"/>
                        <a:pt x="82" y="88"/>
                        <a:pt x="82" y="88"/>
                      </a:cubicBezTo>
                      <a:cubicBezTo>
                        <a:pt x="88" y="82"/>
                        <a:pt x="88" y="82"/>
                        <a:pt x="88" y="82"/>
                      </a:cubicBezTo>
                      <a:cubicBezTo>
                        <a:pt x="89" y="82"/>
                        <a:pt x="89" y="81"/>
                        <a:pt x="88" y="81"/>
                      </a:cubicBezTo>
                      <a:close/>
                      <a:moveTo>
                        <a:pt x="51" y="51"/>
                      </a:moveTo>
                      <a:cubicBezTo>
                        <a:pt x="48" y="54"/>
                        <a:pt x="42" y="54"/>
                        <a:pt x="38" y="51"/>
                      </a:cubicBezTo>
                      <a:cubicBezTo>
                        <a:pt x="37" y="49"/>
                        <a:pt x="36" y="47"/>
                        <a:pt x="36" y="44"/>
                      </a:cubicBezTo>
                      <a:cubicBezTo>
                        <a:pt x="36" y="42"/>
                        <a:pt x="37" y="40"/>
                        <a:pt x="38" y="38"/>
                      </a:cubicBezTo>
                      <a:cubicBezTo>
                        <a:pt x="40" y="36"/>
                        <a:pt x="42" y="35"/>
                        <a:pt x="45" y="35"/>
                      </a:cubicBezTo>
                      <a:cubicBezTo>
                        <a:pt x="47" y="35"/>
                        <a:pt x="49" y="36"/>
                        <a:pt x="51" y="38"/>
                      </a:cubicBezTo>
                      <a:cubicBezTo>
                        <a:pt x="54" y="42"/>
                        <a:pt x="54" y="47"/>
                        <a:pt x="51" y="5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29" name="文本框 28"/>
          <p:cNvSpPr txBox="1"/>
          <p:nvPr/>
        </p:nvSpPr>
        <p:spPr>
          <a:xfrm>
            <a:off x="981333" y="1487540"/>
            <a:ext cx="7094487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1</a:t>
            </a:r>
            <a:r>
              <a:rPr lang="zh-CN" altLang="en-US" sz="1600" dirty="0"/>
              <a:t>、</a:t>
            </a:r>
            <a:r>
              <a:rPr lang="en-US" altLang="zh-CN" sz="1600" dirty="0" err="1"/>
              <a:t>window.navigator.geolocation</a:t>
            </a:r>
            <a:r>
              <a:rPr lang="zh-CN" altLang="en-US" sz="1600" dirty="0"/>
              <a:t>对象 返回经纬坐标等元数据信息</a:t>
            </a:r>
            <a:endParaRPr lang="en-US" altLang="zh-CN" sz="1600" dirty="0"/>
          </a:p>
          <a:p>
            <a:endParaRPr lang="en-US" altLang="zh-CN" sz="1600" dirty="0"/>
          </a:p>
          <a:p>
            <a:r>
              <a:rPr lang="en-US" altLang="zh-CN" sz="1600" dirty="0"/>
              <a:t>2</a:t>
            </a:r>
            <a:r>
              <a:rPr lang="zh-CN" altLang="en-US" sz="1600" dirty="0"/>
              <a:t>、获取当前地理位置</a:t>
            </a:r>
            <a:endParaRPr lang="en-US" altLang="zh-CN" sz="1600" dirty="0"/>
          </a:p>
          <a:p>
            <a:r>
              <a:rPr lang="en-US" altLang="zh-CN" dirty="0"/>
              <a:t>      </a:t>
            </a:r>
            <a:r>
              <a:rPr lang="en-US" altLang="zh-CN" dirty="0" err="1"/>
              <a:t>navigator.geolocation.getCurrentPosition</a:t>
            </a:r>
            <a:r>
              <a:rPr lang="en-US" altLang="zh-CN" dirty="0"/>
              <a:t>(</a:t>
            </a:r>
            <a:r>
              <a:rPr lang="en-US" altLang="zh-CN" dirty="0" err="1"/>
              <a:t>suc</a:t>
            </a:r>
            <a:r>
              <a:rPr lang="en-US" altLang="zh-CN" dirty="0"/>
              <a:t>, err, obj);</a:t>
            </a:r>
            <a:endParaRPr lang="en-US" altLang="zh-CN" sz="1600" dirty="0"/>
          </a:p>
          <a:p>
            <a:r>
              <a:rPr lang="en-US" altLang="zh-CN" sz="1600" dirty="0"/>
              <a:t>      </a:t>
            </a:r>
            <a:r>
              <a:rPr lang="zh-CN" altLang="en-US" sz="1600" dirty="0"/>
              <a:t>参数</a:t>
            </a:r>
            <a:r>
              <a:rPr lang="en-US" altLang="zh-CN" sz="1600" dirty="0"/>
              <a:t>1</a:t>
            </a:r>
            <a:r>
              <a:rPr lang="zh-CN" altLang="en-US" sz="1600" dirty="0"/>
              <a:t>：</a:t>
            </a:r>
            <a:r>
              <a:rPr lang="en-US" altLang="zh-CN" sz="1600" dirty="0" err="1"/>
              <a:t>suc</a:t>
            </a:r>
            <a:r>
              <a:rPr lang="zh-CN" altLang="en-US" sz="1600" dirty="0"/>
              <a:t>成功回调，有参数</a:t>
            </a:r>
            <a:r>
              <a:rPr lang="en-US" altLang="zh-CN" sz="1600" dirty="0"/>
              <a:t>option</a:t>
            </a:r>
            <a:r>
              <a:rPr lang="zh-CN" altLang="en-US" sz="1600" dirty="0"/>
              <a:t>，属性如下：</a:t>
            </a:r>
            <a:endParaRPr lang="en-US" altLang="zh-CN" sz="1600" dirty="0"/>
          </a:p>
          <a:p>
            <a:r>
              <a:rPr lang="en-US" altLang="zh-CN" sz="1600" dirty="0"/>
              <a:t>	</a:t>
            </a:r>
            <a:r>
              <a:rPr lang="en-US" altLang="zh-CN" sz="1400" dirty="0"/>
              <a:t>accuracy:</a:t>
            </a:r>
            <a:r>
              <a:rPr lang="zh-CN" altLang="en-US" sz="1400" dirty="0"/>
              <a:t>经纬度的精度</a:t>
            </a:r>
            <a:endParaRPr lang="en-US" altLang="zh-CN" sz="1400" dirty="0"/>
          </a:p>
          <a:p>
            <a:pPr lvl="2"/>
            <a:r>
              <a:rPr lang="en-US" altLang="zh-CN" sz="1400" dirty="0" err="1"/>
              <a:t>altitude:null</a:t>
            </a:r>
            <a:r>
              <a:rPr lang="zh-CN" altLang="en-US" sz="1400" dirty="0"/>
              <a:t>海拔</a:t>
            </a:r>
            <a:endParaRPr lang="en-US" altLang="zh-CN" sz="1400" dirty="0"/>
          </a:p>
          <a:p>
            <a:pPr lvl="2"/>
            <a:r>
              <a:rPr lang="en-US" altLang="zh-CN" sz="1400" dirty="0" err="1"/>
              <a:t>altitudeAccuracy:null</a:t>
            </a:r>
            <a:r>
              <a:rPr lang="zh-CN" altLang="en-US" sz="1400" dirty="0"/>
              <a:t>海拔的精度</a:t>
            </a:r>
            <a:endParaRPr lang="en-US" altLang="zh-CN" sz="1400" dirty="0"/>
          </a:p>
          <a:p>
            <a:pPr lvl="2"/>
            <a:r>
              <a:rPr lang="en-US" altLang="zh-CN" sz="1400" dirty="0" err="1"/>
              <a:t>heading:null</a:t>
            </a:r>
            <a:r>
              <a:rPr lang="zh-CN" altLang="en-US" sz="1400" dirty="0"/>
              <a:t>设备前进方向</a:t>
            </a:r>
            <a:endParaRPr lang="en-US" altLang="zh-CN" sz="1400" dirty="0"/>
          </a:p>
          <a:p>
            <a:pPr lvl="2"/>
            <a:r>
              <a:rPr lang="en-US" altLang="zh-CN" sz="1400" dirty="0"/>
              <a:t>latitude:34.0653347</a:t>
            </a:r>
            <a:r>
              <a:rPr lang="zh-CN" altLang="en-US" sz="1400" dirty="0"/>
              <a:t>纬度</a:t>
            </a:r>
            <a:endParaRPr lang="en-US" altLang="zh-CN" sz="1400" dirty="0"/>
          </a:p>
          <a:p>
            <a:pPr lvl="2"/>
            <a:r>
              <a:rPr lang="en-US" altLang="zh-CN" sz="1400" dirty="0"/>
              <a:t>longitude:-118.24389099999999</a:t>
            </a:r>
            <a:r>
              <a:rPr lang="zh-CN" altLang="en-US" sz="1400" dirty="0"/>
              <a:t>经度</a:t>
            </a:r>
            <a:endParaRPr lang="en-US" altLang="zh-CN" sz="1400" dirty="0"/>
          </a:p>
          <a:p>
            <a:pPr lvl="2"/>
            <a:r>
              <a:rPr lang="en-US" altLang="zh-CN" sz="1400" dirty="0" err="1"/>
              <a:t>speed:null</a:t>
            </a:r>
            <a:r>
              <a:rPr lang="zh-CN" altLang="en-US" sz="1400" dirty="0"/>
              <a:t>设备前进速度</a:t>
            </a:r>
            <a:endParaRPr lang="en-US" altLang="zh-CN" sz="1400" dirty="0"/>
          </a:p>
          <a:p>
            <a:pPr lvl="2"/>
            <a:r>
              <a:rPr lang="en-US" altLang="zh-CN" sz="1400" dirty="0"/>
              <a:t>timestamp: </a:t>
            </a:r>
            <a:r>
              <a:rPr lang="zh-CN" altLang="en-US" sz="1400" dirty="0"/>
              <a:t>获取地理位置信息的时间</a:t>
            </a:r>
            <a:endParaRPr lang="en-US" altLang="zh-CN" sz="1600" dirty="0"/>
          </a:p>
          <a:p>
            <a:endParaRPr lang="en-US" altLang="zh-CN" sz="1600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文本框 9"/>
          <p:cNvSpPr txBox="1"/>
          <p:nvPr/>
        </p:nvSpPr>
        <p:spPr>
          <a:xfrm>
            <a:off x="952373" y="231626"/>
            <a:ext cx="2446655" cy="259671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/>
            <a:r>
              <a:rPr lang="en-US" altLang="zh-CN" sz="135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HTML5</a:t>
            </a:r>
            <a:r>
              <a:rPr lang="zh-CN" altLang="en-US" sz="135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概述、新特性</a:t>
            </a:r>
            <a:endParaRPr lang="zh-CN" altLang="en-US" sz="1350" dirty="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4" name="直接连接符 123"/>
          <p:cNvCxnSpPr/>
          <p:nvPr/>
        </p:nvCxnSpPr>
        <p:spPr>
          <a:xfrm>
            <a:off x="1006366" y="501586"/>
            <a:ext cx="7291077" cy="0"/>
          </a:xfrm>
          <a:prstGeom prst="line">
            <a:avLst/>
          </a:prstGeom>
          <a:ln>
            <a:solidFill>
              <a:srgbClr val="41445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5" name="组合 124"/>
          <p:cNvGrpSpPr/>
          <p:nvPr/>
        </p:nvGrpSpPr>
        <p:grpSpPr>
          <a:xfrm>
            <a:off x="8427406" y="345603"/>
            <a:ext cx="193989" cy="174903"/>
            <a:chOff x="3720691" y="2824413"/>
            <a:chExt cx="1341120" cy="1209172"/>
          </a:xfrm>
        </p:grpSpPr>
        <p:sp>
          <p:nvSpPr>
            <p:cNvPr id="126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  <p:sp>
          <p:nvSpPr>
            <p:cNvPr id="127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</p:grpSp>
      <p:grpSp>
        <p:nvGrpSpPr>
          <p:cNvPr id="65" name="组合 64"/>
          <p:cNvGrpSpPr/>
          <p:nvPr/>
        </p:nvGrpSpPr>
        <p:grpSpPr>
          <a:xfrm>
            <a:off x="414620" y="142563"/>
            <a:ext cx="502789" cy="453321"/>
            <a:chOff x="5424755" y="1340768"/>
            <a:chExt cx="670560" cy="604586"/>
          </a:xfrm>
        </p:grpSpPr>
        <p:grpSp>
          <p:nvGrpSpPr>
            <p:cNvPr id="66" name="组合 65"/>
            <p:cNvGrpSpPr/>
            <p:nvPr/>
          </p:nvGrpSpPr>
          <p:grpSpPr>
            <a:xfrm>
              <a:off x="5424755" y="1340768"/>
              <a:ext cx="670560" cy="604586"/>
              <a:chOff x="3720691" y="2824413"/>
              <a:chExt cx="1341120" cy="1209172"/>
            </a:xfrm>
          </p:grpSpPr>
          <p:sp>
            <p:nvSpPr>
              <p:cNvPr id="69" name="Freeform 5"/>
              <p:cNvSpPr/>
              <p:nvPr/>
            </p:nvSpPr>
            <p:spPr bwMode="auto">
              <a:xfrm rot="1855731">
                <a:off x="3720691" y="2824413"/>
                <a:ext cx="1341120" cy="1209172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16200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190500" dist="1143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73" name="Freeform 5"/>
              <p:cNvSpPr/>
              <p:nvPr/>
            </p:nvSpPr>
            <p:spPr bwMode="auto">
              <a:xfrm rot="1855731">
                <a:off x="3764581" y="2863367"/>
                <a:ext cx="1264630" cy="1140208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21594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</p:grpSp>
        <p:sp>
          <p:nvSpPr>
            <p:cNvPr id="67" name="Freeform 5"/>
            <p:cNvSpPr/>
            <p:nvPr/>
          </p:nvSpPr>
          <p:spPr bwMode="auto">
            <a:xfrm rot="1855731">
              <a:off x="5470180" y="1383052"/>
              <a:ext cx="576760" cy="52001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noFill/>
            <a:ln w="9525" cap="flat">
              <a:solidFill>
                <a:srgbClr val="414455"/>
              </a:solidFill>
              <a:prstDash val="sysDash"/>
              <a:miter lim="800000"/>
            </a:ln>
            <a:effectLst/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</p:grpSp>
      <p:pic>
        <p:nvPicPr>
          <p:cNvPr id="2" name="图片 1" descr="00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0535" y="179070"/>
            <a:ext cx="388620" cy="400050"/>
          </a:xfrm>
          <a:prstGeom prst="rect">
            <a:avLst/>
          </a:prstGeom>
        </p:spPr>
      </p:pic>
      <p:grpSp>
        <p:nvGrpSpPr>
          <p:cNvPr id="35" name="组合 34"/>
          <p:cNvGrpSpPr/>
          <p:nvPr/>
        </p:nvGrpSpPr>
        <p:grpSpPr>
          <a:xfrm>
            <a:off x="979805" y="863600"/>
            <a:ext cx="2926080" cy="372745"/>
            <a:chOff x="1543" y="1360"/>
            <a:chExt cx="4608" cy="587"/>
          </a:xfrm>
        </p:grpSpPr>
        <p:sp>
          <p:nvSpPr>
            <p:cNvPr id="3" name="文本框 2"/>
            <p:cNvSpPr txBox="1"/>
            <p:nvPr/>
          </p:nvSpPr>
          <p:spPr>
            <a:xfrm>
              <a:off x="2298" y="1364"/>
              <a:ext cx="385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indent="0">
                <a:buFont typeface="Wingdings" panose="05000000000000000000" charset="0"/>
                <a:buNone/>
              </a:pPr>
              <a:r>
                <a:rPr lang="en-US" altLang="zh-CN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Doctype</a:t>
              </a:r>
              <a:endPara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4" name="组合 33"/>
            <p:cNvGrpSpPr/>
            <p:nvPr/>
          </p:nvGrpSpPr>
          <p:grpSpPr>
            <a:xfrm>
              <a:off x="1543" y="1360"/>
              <a:ext cx="651" cy="587"/>
              <a:chOff x="7541" y="3259"/>
              <a:chExt cx="1356" cy="1222"/>
            </a:xfrm>
          </p:grpSpPr>
          <p:grpSp>
            <p:nvGrpSpPr>
              <p:cNvPr id="33" name="组合 32"/>
              <p:cNvGrpSpPr/>
              <p:nvPr/>
            </p:nvGrpSpPr>
            <p:grpSpPr>
              <a:xfrm>
                <a:off x="7541" y="3259"/>
                <a:ext cx="1356" cy="1223"/>
                <a:chOff x="7541" y="3259"/>
                <a:chExt cx="1356" cy="1223"/>
              </a:xfrm>
            </p:grpSpPr>
            <p:grpSp>
              <p:nvGrpSpPr>
                <p:cNvPr id="25" name="组合 24"/>
                <p:cNvGrpSpPr/>
                <p:nvPr/>
              </p:nvGrpSpPr>
              <p:grpSpPr>
                <a:xfrm>
                  <a:off x="7541" y="3259"/>
                  <a:ext cx="1356" cy="1223"/>
                  <a:chOff x="3720691" y="2824413"/>
                  <a:chExt cx="1341120" cy="1209172"/>
                </a:xfrm>
              </p:grpSpPr>
              <p:sp>
                <p:nvSpPr>
                  <p:cNvPr id="26" name="Freeform 5"/>
                  <p:cNvSpPr/>
                  <p:nvPr/>
                </p:nvSpPr>
                <p:spPr bwMode="auto">
                  <a:xfrm rot="1855731">
                    <a:off x="3720691" y="2824413"/>
                    <a:ext cx="1341120" cy="1209172"/>
                  </a:xfrm>
                  <a:custGeom>
                    <a:avLst/>
                    <a:gdLst>
                      <a:gd name="T0" fmla="*/ 2151 w 2740"/>
                      <a:gd name="T1" fmla="*/ 2315 h 2446"/>
                      <a:gd name="T2" fmla="*/ 2055 w 2740"/>
                      <a:gd name="T3" fmla="*/ 2410 h 2446"/>
                      <a:gd name="T4" fmla="*/ 1918 w 2740"/>
                      <a:gd name="T5" fmla="*/ 2445 h 2446"/>
                      <a:gd name="T6" fmla="*/ 816 w 2740"/>
                      <a:gd name="T7" fmla="*/ 2445 h 2446"/>
                      <a:gd name="T8" fmla="*/ 685 w 2740"/>
                      <a:gd name="T9" fmla="*/ 2410 h 2446"/>
                      <a:gd name="T10" fmla="*/ 589 w 2740"/>
                      <a:gd name="T11" fmla="*/ 2314 h 2446"/>
                      <a:gd name="T12" fmla="*/ 36 w 2740"/>
                      <a:gd name="T13" fmla="*/ 1356 h 2446"/>
                      <a:gd name="T14" fmla="*/ 0 w 2740"/>
                      <a:gd name="T15" fmla="*/ 1223 h 2446"/>
                      <a:gd name="T16" fmla="*/ 36 w 2740"/>
                      <a:gd name="T17" fmla="*/ 1089 h 2446"/>
                      <a:gd name="T18" fmla="*/ 587 w 2740"/>
                      <a:gd name="T19" fmla="*/ 135 h 2446"/>
                      <a:gd name="T20" fmla="*/ 685 w 2740"/>
                      <a:gd name="T21" fmla="*/ 37 h 2446"/>
                      <a:gd name="T22" fmla="*/ 810 w 2740"/>
                      <a:gd name="T23" fmla="*/ 1 h 2446"/>
                      <a:gd name="T24" fmla="*/ 1916 w 2740"/>
                      <a:gd name="T25" fmla="*/ 1 h 2446"/>
                      <a:gd name="T26" fmla="*/ 2055 w 2740"/>
                      <a:gd name="T27" fmla="*/ 37 h 2446"/>
                      <a:gd name="T28" fmla="*/ 2151 w 2740"/>
                      <a:gd name="T29" fmla="*/ 132 h 2446"/>
                      <a:gd name="T30" fmla="*/ 2702 w 2740"/>
                      <a:gd name="T31" fmla="*/ 1086 h 2446"/>
                      <a:gd name="T32" fmla="*/ 2740 w 2740"/>
                      <a:gd name="T33" fmla="*/ 1223 h 2446"/>
                      <a:gd name="T34" fmla="*/ 2701 w 2740"/>
                      <a:gd name="T35" fmla="*/ 1361 h 2446"/>
                      <a:gd name="T36" fmla="*/ 2151 w 2740"/>
                      <a:gd name="T37" fmla="*/ 2315 h 24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2740" h="2446">
                        <a:moveTo>
                          <a:pt x="2151" y="2315"/>
                        </a:moveTo>
                        <a:cubicBezTo>
                          <a:pt x="2128" y="2353"/>
                          <a:pt x="2096" y="2386"/>
                          <a:pt x="2055" y="2410"/>
                        </a:cubicBezTo>
                        <a:cubicBezTo>
                          <a:pt x="2012" y="2435"/>
                          <a:pt x="1965" y="2446"/>
                          <a:pt x="1918" y="2445"/>
                        </a:cubicBezTo>
                        <a:lnTo>
                          <a:pt x="816" y="2445"/>
                        </a:lnTo>
                        <a:cubicBezTo>
                          <a:pt x="772" y="2445"/>
                          <a:pt x="726" y="2434"/>
                          <a:pt x="685" y="2410"/>
                        </a:cubicBezTo>
                        <a:cubicBezTo>
                          <a:pt x="644" y="2386"/>
                          <a:pt x="611" y="2353"/>
                          <a:pt x="589" y="2314"/>
                        </a:cubicBezTo>
                        <a:lnTo>
                          <a:pt x="36" y="1356"/>
                        </a:lnTo>
                        <a:cubicBezTo>
                          <a:pt x="13" y="1317"/>
                          <a:pt x="0" y="1272"/>
                          <a:pt x="0" y="1223"/>
                        </a:cubicBezTo>
                        <a:cubicBezTo>
                          <a:pt x="0" y="1174"/>
                          <a:pt x="13" y="1129"/>
                          <a:pt x="36" y="1089"/>
                        </a:cubicBezTo>
                        <a:lnTo>
                          <a:pt x="587" y="135"/>
                        </a:lnTo>
                        <a:cubicBezTo>
                          <a:pt x="610" y="96"/>
                          <a:pt x="643" y="61"/>
                          <a:pt x="685" y="37"/>
                        </a:cubicBezTo>
                        <a:cubicBezTo>
                          <a:pt x="724" y="14"/>
                          <a:pt x="767" y="2"/>
                          <a:pt x="810" y="1"/>
                        </a:cubicBezTo>
                        <a:lnTo>
                          <a:pt x="1916" y="1"/>
                        </a:lnTo>
                        <a:cubicBezTo>
                          <a:pt x="1963" y="0"/>
                          <a:pt x="2011" y="11"/>
                          <a:pt x="2055" y="37"/>
                        </a:cubicBezTo>
                        <a:cubicBezTo>
                          <a:pt x="2096" y="60"/>
                          <a:pt x="2129" y="93"/>
                          <a:pt x="2151" y="132"/>
                        </a:cubicBezTo>
                        <a:lnTo>
                          <a:pt x="2702" y="1086"/>
                        </a:lnTo>
                        <a:cubicBezTo>
                          <a:pt x="2726" y="1126"/>
                          <a:pt x="2740" y="1173"/>
                          <a:pt x="2740" y="1223"/>
                        </a:cubicBezTo>
                        <a:cubicBezTo>
                          <a:pt x="2740" y="1274"/>
                          <a:pt x="2726" y="1321"/>
                          <a:pt x="2701" y="1361"/>
                        </a:cubicBezTo>
                        <a:lnTo>
                          <a:pt x="2151" y="231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D3D3D3"/>
                      </a:gs>
                      <a:gs pos="100000">
                        <a:srgbClr val="F9F9F9"/>
                      </a:gs>
                    </a:gsLst>
                    <a:lin ang="16200000" scaled="0"/>
                  </a:gradFill>
                  <a:ln w="12700" cap="flat">
                    <a:noFill/>
                    <a:prstDash val="solid"/>
                    <a:miter lim="800000"/>
                  </a:ln>
                  <a:effectLst>
                    <a:outerShdw blurRad="190500" dist="1143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vert="horz" wrap="square" lIns="68562" tIns="34281" rIns="68562" bIns="34281" numCol="1" anchor="t" anchorCtr="0" compatLnSpc="1"/>
                  <a:lstStyle/>
                  <a:p>
                    <a:endParaRPr lang="zh-CN" altLang="en-US" sz="1350"/>
                  </a:p>
                </p:txBody>
              </p:sp>
              <p:sp>
                <p:nvSpPr>
                  <p:cNvPr id="27" name="Freeform 5"/>
                  <p:cNvSpPr/>
                  <p:nvPr/>
                </p:nvSpPr>
                <p:spPr bwMode="auto">
                  <a:xfrm rot="1855731">
                    <a:off x="3764581" y="2863367"/>
                    <a:ext cx="1264630" cy="1140208"/>
                  </a:xfrm>
                  <a:custGeom>
                    <a:avLst/>
                    <a:gdLst>
                      <a:gd name="T0" fmla="*/ 2151 w 2740"/>
                      <a:gd name="T1" fmla="*/ 2315 h 2446"/>
                      <a:gd name="T2" fmla="*/ 2055 w 2740"/>
                      <a:gd name="T3" fmla="*/ 2410 h 2446"/>
                      <a:gd name="T4" fmla="*/ 1918 w 2740"/>
                      <a:gd name="T5" fmla="*/ 2445 h 2446"/>
                      <a:gd name="T6" fmla="*/ 816 w 2740"/>
                      <a:gd name="T7" fmla="*/ 2445 h 2446"/>
                      <a:gd name="T8" fmla="*/ 685 w 2740"/>
                      <a:gd name="T9" fmla="*/ 2410 h 2446"/>
                      <a:gd name="T10" fmla="*/ 589 w 2740"/>
                      <a:gd name="T11" fmla="*/ 2314 h 2446"/>
                      <a:gd name="T12" fmla="*/ 36 w 2740"/>
                      <a:gd name="T13" fmla="*/ 1356 h 2446"/>
                      <a:gd name="T14" fmla="*/ 0 w 2740"/>
                      <a:gd name="T15" fmla="*/ 1223 h 2446"/>
                      <a:gd name="T16" fmla="*/ 36 w 2740"/>
                      <a:gd name="T17" fmla="*/ 1089 h 2446"/>
                      <a:gd name="T18" fmla="*/ 587 w 2740"/>
                      <a:gd name="T19" fmla="*/ 135 h 2446"/>
                      <a:gd name="T20" fmla="*/ 685 w 2740"/>
                      <a:gd name="T21" fmla="*/ 37 h 2446"/>
                      <a:gd name="T22" fmla="*/ 810 w 2740"/>
                      <a:gd name="T23" fmla="*/ 1 h 2446"/>
                      <a:gd name="T24" fmla="*/ 1916 w 2740"/>
                      <a:gd name="T25" fmla="*/ 1 h 2446"/>
                      <a:gd name="T26" fmla="*/ 2055 w 2740"/>
                      <a:gd name="T27" fmla="*/ 37 h 2446"/>
                      <a:gd name="T28" fmla="*/ 2151 w 2740"/>
                      <a:gd name="T29" fmla="*/ 132 h 2446"/>
                      <a:gd name="T30" fmla="*/ 2702 w 2740"/>
                      <a:gd name="T31" fmla="*/ 1086 h 2446"/>
                      <a:gd name="T32" fmla="*/ 2740 w 2740"/>
                      <a:gd name="T33" fmla="*/ 1223 h 2446"/>
                      <a:gd name="T34" fmla="*/ 2701 w 2740"/>
                      <a:gd name="T35" fmla="*/ 1361 h 2446"/>
                      <a:gd name="T36" fmla="*/ 2151 w 2740"/>
                      <a:gd name="T37" fmla="*/ 2315 h 24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2740" h="2446">
                        <a:moveTo>
                          <a:pt x="2151" y="2315"/>
                        </a:moveTo>
                        <a:cubicBezTo>
                          <a:pt x="2128" y="2353"/>
                          <a:pt x="2096" y="2386"/>
                          <a:pt x="2055" y="2410"/>
                        </a:cubicBezTo>
                        <a:cubicBezTo>
                          <a:pt x="2012" y="2435"/>
                          <a:pt x="1965" y="2446"/>
                          <a:pt x="1918" y="2445"/>
                        </a:cubicBezTo>
                        <a:lnTo>
                          <a:pt x="816" y="2445"/>
                        </a:lnTo>
                        <a:cubicBezTo>
                          <a:pt x="772" y="2445"/>
                          <a:pt x="726" y="2434"/>
                          <a:pt x="685" y="2410"/>
                        </a:cubicBezTo>
                        <a:cubicBezTo>
                          <a:pt x="644" y="2386"/>
                          <a:pt x="611" y="2353"/>
                          <a:pt x="589" y="2314"/>
                        </a:cubicBezTo>
                        <a:lnTo>
                          <a:pt x="36" y="1356"/>
                        </a:lnTo>
                        <a:cubicBezTo>
                          <a:pt x="13" y="1317"/>
                          <a:pt x="0" y="1272"/>
                          <a:pt x="0" y="1223"/>
                        </a:cubicBezTo>
                        <a:cubicBezTo>
                          <a:pt x="0" y="1174"/>
                          <a:pt x="13" y="1129"/>
                          <a:pt x="36" y="1089"/>
                        </a:cubicBezTo>
                        <a:lnTo>
                          <a:pt x="587" y="135"/>
                        </a:lnTo>
                        <a:cubicBezTo>
                          <a:pt x="610" y="96"/>
                          <a:pt x="643" y="61"/>
                          <a:pt x="685" y="37"/>
                        </a:cubicBezTo>
                        <a:cubicBezTo>
                          <a:pt x="724" y="14"/>
                          <a:pt x="767" y="2"/>
                          <a:pt x="810" y="1"/>
                        </a:cubicBezTo>
                        <a:lnTo>
                          <a:pt x="1916" y="1"/>
                        </a:lnTo>
                        <a:cubicBezTo>
                          <a:pt x="1963" y="0"/>
                          <a:pt x="2011" y="11"/>
                          <a:pt x="2055" y="37"/>
                        </a:cubicBezTo>
                        <a:cubicBezTo>
                          <a:pt x="2096" y="60"/>
                          <a:pt x="2129" y="93"/>
                          <a:pt x="2151" y="132"/>
                        </a:cubicBezTo>
                        <a:lnTo>
                          <a:pt x="2702" y="1086"/>
                        </a:lnTo>
                        <a:cubicBezTo>
                          <a:pt x="2726" y="1126"/>
                          <a:pt x="2740" y="1173"/>
                          <a:pt x="2740" y="1223"/>
                        </a:cubicBezTo>
                        <a:cubicBezTo>
                          <a:pt x="2740" y="1274"/>
                          <a:pt x="2726" y="1321"/>
                          <a:pt x="2701" y="1361"/>
                        </a:cubicBezTo>
                        <a:lnTo>
                          <a:pt x="2151" y="231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D3D3D3"/>
                      </a:gs>
                      <a:gs pos="100000">
                        <a:srgbClr val="F9F9F9"/>
                      </a:gs>
                    </a:gsLst>
                    <a:lin ang="21594000" scaled="0"/>
                  </a:gradFill>
                  <a:ln w="12700" cap="flat">
                    <a:noFill/>
                    <a:prstDash val="solid"/>
                    <a:miter lim="800000"/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vert="horz" wrap="square" lIns="68562" tIns="34281" rIns="68562" bIns="34281" numCol="1" anchor="t" anchorCtr="0" compatLnSpc="1"/>
                  <a:lstStyle/>
                  <a:p>
                    <a:endParaRPr lang="zh-CN" altLang="en-US" sz="1350"/>
                  </a:p>
                </p:txBody>
              </p:sp>
            </p:grpSp>
            <p:sp>
              <p:nvSpPr>
                <p:cNvPr id="28" name="Freeform 5"/>
                <p:cNvSpPr/>
                <p:nvPr/>
              </p:nvSpPr>
              <p:spPr bwMode="auto">
                <a:xfrm rot="1855731">
                  <a:off x="7634" y="3343"/>
                  <a:ext cx="1171" cy="1055"/>
                </a:xfrm>
                <a:custGeom>
                  <a:avLst/>
                  <a:gdLst>
                    <a:gd name="T0" fmla="*/ 2151 w 2740"/>
                    <a:gd name="T1" fmla="*/ 2315 h 2446"/>
                    <a:gd name="T2" fmla="*/ 2055 w 2740"/>
                    <a:gd name="T3" fmla="*/ 2410 h 2446"/>
                    <a:gd name="T4" fmla="*/ 1918 w 2740"/>
                    <a:gd name="T5" fmla="*/ 2445 h 2446"/>
                    <a:gd name="T6" fmla="*/ 816 w 2740"/>
                    <a:gd name="T7" fmla="*/ 2445 h 2446"/>
                    <a:gd name="T8" fmla="*/ 685 w 2740"/>
                    <a:gd name="T9" fmla="*/ 2410 h 2446"/>
                    <a:gd name="T10" fmla="*/ 589 w 2740"/>
                    <a:gd name="T11" fmla="*/ 2314 h 2446"/>
                    <a:gd name="T12" fmla="*/ 36 w 2740"/>
                    <a:gd name="T13" fmla="*/ 1356 h 2446"/>
                    <a:gd name="T14" fmla="*/ 0 w 2740"/>
                    <a:gd name="T15" fmla="*/ 1223 h 2446"/>
                    <a:gd name="T16" fmla="*/ 36 w 2740"/>
                    <a:gd name="T17" fmla="*/ 1089 h 2446"/>
                    <a:gd name="T18" fmla="*/ 587 w 2740"/>
                    <a:gd name="T19" fmla="*/ 135 h 2446"/>
                    <a:gd name="T20" fmla="*/ 685 w 2740"/>
                    <a:gd name="T21" fmla="*/ 37 h 2446"/>
                    <a:gd name="T22" fmla="*/ 810 w 2740"/>
                    <a:gd name="T23" fmla="*/ 1 h 2446"/>
                    <a:gd name="T24" fmla="*/ 1916 w 2740"/>
                    <a:gd name="T25" fmla="*/ 1 h 2446"/>
                    <a:gd name="T26" fmla="*/ 2055 w 2740"/>
                    <a:gd name="T27" fmla="*/ 37 h 2446"/>
                    <a:gd name="T28" fmla="*/ 2151 w 2740"/>
                    <a:gd name="T29" fmla="*/ 132 h 2446"/>
                    <a:gd name="T30" fmla="*/ 2702 w 2740"/>
                    <a:gd name="T31" fmla="*/ 1086 h 2446"/>
                    <a:gd name="T32" fmla="*/ 2740 w 2740"/>
                    <a:gd name="T33" fmla="*/ 1223 h 2446"/>
                    <a:gd name="T34" fmla="*/ 2701 w 2740"/>
                    <a:gd name="T35" fmla="*/ 1361 h 2446"/>
                    <a:gd name="T36" fmla="*/ 2151 w 2740"/>
                    <a:gd name="T37" fmla="*/ 2315 h 24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740" h="2446">
                      <a:moveTo>
                        <a:pt x="2151" y="2315"/>
                      </a:moveTo>
                      <a:cubicBezTo>
                        <a:pt x="2128" y="2353"/>
                        <a:pt x="2096" y="2386"/>
                        <a:pt x="2055" y="2410"/>
                      </a:cubicBezTo>
                      <a:cubicBezTo>
                        <a:pt x="2012" y="2435"/>
                        <a:pt x="1965" y="2446"/>
                        <a:pt x="1918" y="2445"/>
                      </a:cubicBezTo>
                      <a:lnTo>
                        <a:pt x="816" y="2445"/>
                      </a:lnTo>
                      <a:cubicBezTo>
                        <a:pt x="772" y="2445"/>
                        <a:pt x="726" y="2434"/>
                        <a:pt x="685" y="2410"/>
                      </a:cubicBezTo>
                      <a:cubicBezTo>
                        <a:pt x="644" y="2386"/>
                        <a:pt x="611" y="2353"/>
                        <a:pt x="589" y="2314"/>
                      </a:cubicBezTo>
                      <a:lnTo>
                        <a:pt x="36" y="1356"/>
                      </a:lnTo>
                      <a:cubicBezTo>
                        <a:pt x="13" y="1317"/>
                        <a:pt x="0" y="1272"/>
                        <a:pt x="0" y="1223"/>
                      </a:cubicBezTo>
                      <a:cubicBezTo>
                        <a:pt x="0" y="1174"/>
                        <a:pt x="13" y="1129"/>
                        <a:pt x="36" y="1089"/>
                      </a:cubicBezTo>
                      <a:lnTo>
                        <a:pt x="587" y="135"/>
                      </a:lnTo>
                      <a:cubicBezTo>
                        <a:pt x="610" y="96"/>
                        <a:pt x="643" y="61"/>
                        <a:pt x="685" y="37"/>
                      </a:cubicBezTo>
                      <a:cubicBezTo>
                        <a:pt x="724" y="14"/>
                        <a:pt x="767" y="2"/>
                        <a:pt x="810" y="1"/>
                      </a:cubicBezTo>
                      <a:lnTo>
                        <a:pt x="1916" y="1"/>
                      </a:lnTo>
                      <a:cubicBezTo>
                        <a:pt x="1963" y="0"/>
                        <a:pt x="2011" y="11"/>
                        <a:pt x="2055" y="37"/>
                      </a:cubicBezTo>
                      <a:cubicBezTo>
                        <a:pt x="2096" y="60"/>
                        <a:pt x="2129" y="93"/>
                        <a:pt x="2151" y="132"/>
                      </a:cubicBezTo>
                      <a:lnTo>
                        <a:pt x="2702" y="1086"/>
                      </a:lnTo>
                      <a:cubicBezTo>
                        <a:pt x="2726" y="1126"/>
                        <a:pt x="2740" y="1173"/>
                        <a:pt x="2740" y="1223"/>
                      </a:cubicBezTo>
                      <a:cubicBezTo>
                        <a:pt x="2740" y="1274"/>
                        <a:pt x="2726" y="1321"/>
                        <a:pt x="2701" y="1361"/>
                      </a:cubicBezTo>
                      <a:lnTo>
                        <a:pt x="2151" y="2315"/>
                      </a:lnTo>
                      <a:close/>
                    </a:path>
                  </a:pathLst>
                </a:custGeom>
                <a:noFill/>
                <a:ln w="9525" cap="flat">
                  <a:solidFill>
                    <a:srgbClr val="414455"/>
                  </a:solidFill>
                  <a:prstDash val="sysDash"/>
                  <a:miter lim="800000"/>
                </a:ln>
                <a:effectLst/>
              </p:spPr>
              <p:txBody>
                <a:bodyPr vert="horz" wrap="square" lIns="68562" tIns="34281" rIns="68562" bIns="34281" numCol="1" anchor="t" anchorCtr="0" compatLnSpc="1"/>
                <a:lstStyle/>
                <a:p>
                  <a:endParaRPr lang="zh-CN" altLang="en-US" sz="1350"/>
                </a:p>
              </p:txBody>
            </p:sp>
          </p:grpSp>
          <p:grpSp>
            <p:nvGrpSpPr>
              <p:cNvPr id="4" name="组合 3"/>
              <p:cNvGrpSpPr/>
              <p:nvPr/>
            </p:nvGrpSpPr>
            <p:grpSpPr>
              <a:xfrm>
                <a:off x="7921" y="3535"/>
                <a:ext cx="626" cy="627"/>
                <a:chOff x="11986" y="3265"/>
                <a:chExt cx="869" cy="870"/>
              </a:xfrm>
              <a:solidFill>
                <a:srgbClr val="414455"/>
              </a:solidFill>
            </p:grpSpPr>
            <p:sp>
              <p:nvSpPr>
                <p:cNvPr id="51" name="Freeform 51"/>
                <p:cNvSpPr/>
                <p:nvPr/>
              </p:nvSpPr>
              <p:spPr bwMode="auto">
                <a:xfrm>
                  <a:off x="12333" y="3618"/>
                  <a:ext cx="255" cy="255"/>
                </a:xfrm>
                <a:custGeom>
                  <a:avLst/>
                  <a:gdLst>
                    <a:gd name="T0" fmla="*/ 56 w 56"/>
                    <a:gd name="T1" fmla="*/ 18 h 56"/>
                    <a:gd name="T2" fmla="*/ 56 w 56"/>
                    <a:gd name="T3" fmla="*/ 17 h 56"/>
                    <a:gd name="T4" fmla="*/ 38 w 56"/>
                    <a:gd name="T5" fmla="*/ 0 h 56"/>
                    <a:gd name="T6" fmla="*/ 37 w 56"/>
                    <a:gd name="T7" fmla="*/ 0 h 56"/>
                    <a:gd name="T8" fmla="*/ 0 w 56"/>
                    <a:gd name="T9" fmla="*/ 37 h 56"/>
                    <a:gd name="T10" fmla="*/ 0 w 56"/>
                    <a:gd name="T11" fmla="*/ 38 h 56"/>
                    <a:gd name="T12" fmla="*/ 17 w 56"/>
                    <a:gd name="T13" fmla="*/ 55 h 56"/>
                    <a:gd name="T14" fmla="*/ 18 w 56"/>
                    <a:gd name="T15" fmla="*/ 56 h 56"/>
                    <a:gd name="T16" fmla="*/ 19 w 56"/>
                    <a:gd name="T17" fmla="*/ 55 h 56"/>
                    <a:gd name="T18" fmla="*/ 56 w 56"/>
                    <a:gd name="T19" fmla="*/ 19 h 56"/>
                    <a:gd name="T20" fmla="*/ 56 w 56"/>
                    <a:gd name="T21" fmla="*/ 18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56" h="56">
                      <a:moveTo>
                        <a:pt x="56" y="18"/>
                      </a:moveTo>
                      <a:cubicBezTo>
                        <a:pt x="56" y="18"/>
                        <a:pt x="56" y="17"/>
                        <a:pt x="56" y="17"/>
                      </a:cubicBezTo>
                      <a:cubicBezTo>
                        <a:pt x="38" y="0"/>
                        <a:pt x="38" y="0"/>
                        <a:pt x="38" y="0"/>
                      </a:cubicBezTo>
                      <a:cubicBezTo>
                        <a:pt x="38" y="0"/>
                        <a:pt x="37" y="0"/>
                        <a:pt x="37" y="0"/>
                      </a:cubicBezTo>
                      <a:cubicBezTo>
                        <a:pt x="0" y="37"/>
                        <a:pt x="0" y="37"/>
                        <a:pt x="0" y="37"/>
                      </a:cubicBezTo>
                      <a:cubicBezTo>
                        <a:pt x="0" y="37"/>
                        <a:pt x="0" y="38"/>
                        <a:pt x="0" y="38"/>
                      </a:cubicBezTo>
                      <a:cubicBezTo>
                        <a:pt x="17" y="55"/>
                        <a:pt x="17" y="55"/>
                        <a:pt x="17" y="55"/>
                      </a:cubicBezTo>
                      <a:cubicBezTo>
                        <a:pt x="18" y="56"/>
                        <a:pt x="18" y="56"/>
                        <a:pt x="18" y="56"/>
                      </a:cubicBezTo>
                      <a:cubicBezTo>
                        <a:pt x="18" y="56"/>
                        <a:pt x="19" y="56"/>
                        <a:pt x="19" y="55"/>
                      </a:cubicBezTo>
                      <a:cubicBezTo>
                        <a:pt x="56" y="19"/>
                        <a:pt x="56" y="19"/>
                        <a:pt x="56" y="19"/>
                      </a:cubicBezTo>
                      <a:cubicBezTo>
                        <a:pt x="56" y="19"/>
                        <a:pt x="56" y="18"/>
                        <a:pt x="56" y="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2" name="Freeform 52"/>
                <p:cNvSpPr/>
                <p:nvPr/>
              </p:nvSpPr>
              <p:spPr bwMode="auto">
                <a:xfrm>
                  <a:off x="11986" y="3265"/>
                  <a:ext cx="492" cy="498"/>
                </a:xfrm>
                <a:custGeom>
                  <a:avLst/>
                  <a:gdLst>
                    <a:gd name="T0" fmla="*/ 108 w 109"/>
                    <a:gd name="T1" fmla="*/ 68 h 110"/>
                    <a:gd name="T2" fmla="*/ 41 w 109"/>
                    <a:gd name="T3" fmla="*/ 1 h 110"/>
                    <a:gd name="T4" fmla="*/ 40 w 109"/>
                    <a:gd name="T5" fmla="*/ 1 h 110"/>
                    <a:gd name="T6" fmla="*/ 0 w 109"/>
                    <a:gd name="T7" fmla="*/ 41 h 110"/>
                    <a:gd name="T8" fmla="*/ 0 w 109"/>
                    <a:gd name="T9" fmla="*/ 41 h 110"/>
                    <a:gd name="T10" fmla="*/ 0 w 109"/>
                    <a:gd name="T11" fmla="*/ 42 h 110"/>
                    <a:gd name="T12" fmla="*/ 67 w 109"/>
                    <a:gd name="T13" fmla="*/ 109 h 110"/>
                    <a:gd name="T14" fmla="*/ 68 w 109"/>
                    <a:gd name="T15" fmla="*/ 110 h 110"/>
                    <a:gd name="T16" fmla="*/ 68 w 109"/>
                    <a:gd name="T17" fmla="*/ 109 h 110"/>
                    <a:gd name="T18" fmla="*/ 108 w 109"/>
                    <a:gd name="T19" fmla="*/ 69 h 110"/>
                    <a:gd name="T20" fmla="*/ 108 w 109"/>
                    <a:gd name="T21" fmla="*/ 68 h 1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09" h="110">
                      <a:moveTo>
                        <a:pt x="108" y="68"/>
                      </a:moveTo>
                      <a:cubicBezTo>
                        <a:pt x="41" y="1"/>
                        <a:pt x="41" y="1"/>
                        <a:pt x="41" y="1"/>
                      </a:cubicBezTo>
                      <a:cubicBezTo>
                        <a:pt x="41" y="0"/>
                        <a:pt x="40" y="0"/>
                        <a:pt x="40" y="1"/>
                      </a:cubicBezTo>
                      <a:cubicBezTo>
                        <a:pt x="0" y="41"/>
                        <a:pt x="0" y="41"/>
                        <a:pt x="0" y="41"/>
                      </a:cubicBezTo>
                      <a:cubicBezTo>
                        <a:pt x="0" y="41"/>
                        <a:pt x="0" y="41"/>
                        <a:pt x="0" y="41"/>
                      </a:cubicBezTo>
                      <a:cubicBezTo>
                        <a:pt x="0" y="42"/>
                        <a:pt x="0" y="42"/>
                        <a:pt x="0" y="42"/>
                      </a:cubicBezTo>
                      <a:cubicBezTo>
                        <a:pt x="67" y="109"/>
                        <a:pt x="67" y="109"/>
                        <a:pt x="67" y="109"/>
                      </a:cubicBezTo>
                      <a:cubicBezTo>
                        <a:pt x="67" y="109"/>
                        <a:pt x="67" y="110"/>
                        <a:pt x="68" y="110"/>
                      </a:cubicBezTo>
                      <a:cubicBezTo>
                        <a:pt x="68" y="110"/>
                        <a:pt x="68" y="109"/>
                        <a:pt x="68" y="109"/>
                      </a:cubicBezTo>
                      <a:cubicBezTo>
                        <a:pt x="108" y="69"/>
                        <a:pt x="108" y="69"/>
                        <a:pt x="108" y="69"/>
                      </a:cubicBezTo>
                      <a:cubicBezTo>
                        <a:pt x="109" y="69"/>
                        <a:pt x="109" y="68"/>
                        <a:pt x="108" y="6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3" name="Freeform 53"/>
                <p:cNvSpPr>
                  <a:spLocks noEditPoints="1"/>
                </p:cNvSpPr>
                <p:nvPr/>
              </p:nvSpPr>
              <p:spPr bwMode="auto">
                <a:xfrm>
                  <a:off x="12451" y="3735"/>
                  <a:ext cx="405" cy="400"/>
                </a:xfrm>
                <a:custGeom>
                  <a:avLst/>
                  <a:gdLst>
                    <a:gd name="T0" fmla="*/ 88 w 89"/>
                    <a:gd name="T1" fmla="*/ 81 h 88"/>
                    <a:gd name="T2" fmla="*/ 69 w 89"/>
                    <a:gd name="T3" fmla="*/ 25 h 88"/>
                    <a:gd name="T4" fmla="*/ 68 w 89"/>
                    <a:gd name="T5" fmla="*/ 24 h 88"/>
                    <a:gd name="T6" fmla="*/ 35 w 89"/>
                    <a:gd name="T7" fmla="*/ 0 h 88"/>
                    <a:gd name="T8" fmla="*/ 33 w 89"/>
                    <a:gd name="T9" fmla="*/ 0 h 88"/>
                    <a:gd name="T10" fmla="*/ 0 w 89"/>
                    <a:gd name="T11" fmla="*/ 33 h 88"/>
                    <a:gd name="T12" fmla="*/ 0 w 89"/>
                    <a:gd name="T13" fmla="*/ 35 h 88"/>
                    <a:gd name="T14" fmla="*/ 24 w 89"/>
                    <a:gd name="T15" fmla="*/ 68 h 88"/>
                    <a:gd name="T16" fmla="*/ 25 w 89"/>
                    <a:gd name="T17" fmla="*/ 69 h 88"/>
                    <a:gd name="T18" fmla="*/ 81 w 89"/>
                    <a:gd name="T19" fmla="*/ 88 h 88"/>
                    <a:gd name="T20" fmla="*/ 81 w 89"/>
                    <a:gd name="T21" fmla="*/ 88 h 88"/>
                    <a:gd name="T22" fmla="*/ 82 w 89"/>
                    <a:gd name="T23" fmla="*/ 88 h 88"/>
                    <a:gd name="T24" fmla="*/ 88 w 89"/>
                    <a:gd name="T25" fmla="*/ 82 h 88"/>
                    <a:gd name="T26" fmla="*/ 88 w 89"/>
                    <a:gd name="T27" fmla="*/ 81 h 88"/>
                    <a:gd name="T28" fmla="*/ 51 w 89"/>
                    <a:gd name="T29" fmla="*/ 51 h 88"/>
                    <a:gd name="T30" fmla="*/ 38 w 89"/>
                    <a:gd name="T31" fmla="*/ 51 h 88"/>
                    <a:gd name="T32" fmla="*/ 36 w 89"/>
                    <a:gd name="T33" fmla="*/ 44 h 88"/>
                    <a:gd name="T34" fmla="*/ 38 w 89"/>
                    <a:gd name="T35" fmla="*/ 38 h 88"/>
                    <a:gd name="T36" fmla="*/ 45 w 89"/>
                    <a:gd name="T37" fmla="*/ 35 h 88"/>
                    <a:gd name="T38" fmla="*/ 51 w 89"/>
                    <a:gd name="T39" fmla="*/ 38 h 88"/>
                    <a:gd name="T40" fmla="*/ 51 w 89"/>
                    <a:gd name="T41" fmla="*/ 51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89" h="88">
                      <a:moveTo>
                        <a:pt x="88" y="81"/>
                      </a:moveTo>
                      <a:cubicBezTo>
                        <a:pt x="88" y="80"/>
                        <a:pt x="74" y="64"/>
                        <a:pt x="69" y="25"/>
                      </a:cubicBezTo>
                      <a:cubicBezTo>
                        <a:pt x="69" y="24"/>
                        <a:pt x="69" y="24"/>
                        <a:pt x="68" y="24"/>
                      </a:cubicBezTo>
                      <a:cubicBezTo>
                        <a:pt x="68" y="24"/>
                        <a:pt x="55" y="20"/>
                        <a:pt x="35" y="0"/>
                      </a:cubicBezTo>
                      <a:cubicBezTo>
                        <a:pt x="34" y="0"/>
                        <a:pt x="34" y="0"/>
                        <a:pt x="33" y="0"/>
                      </a:cubicBezTo>
                      <a:cubicBezTo>
                        <a:pt x="0" y="33"/>
                        <a:pt x="0" y="33"/>
                        <a:pt x="0" y="33"/>
                      </a:cubicBezTo>
                      <a:cubicBezTo>
                        <a:pt x="0" y="34"/>
                        <a:pt x="0" y="34"/>
                        <a:pt x="0" y="35"/>
                      </a:cubicBezTo>
                      <a:cubicBezTo>
                        <a:pt x="21" y="55"/>
                        <a:pt x="24" y="68"/>
                        <a:pt x="24" y="68"/>
                      </a:cubicBezTo>
                      <a:cubicBezTo>
                        <a:pt x="24" y="68"/>
                        <a:pt x="24" y="69"/>
                        <a:pt x="25" y="69"/>
                      </a:cubicBezTo>
                      <a:cubicBezTo>
                        <a:pt x="64" y="74"/>
                        <a:pt x="81" y="88"/>
                        <a:pt x="81" y="88"/>
                      </a:cubicBezTo>
                      <a:cubicBezTo>
                        <a:pt x="81" y="88"/>
                        <a:pt x="81" y="88"/>
                        <a:pt x="81" y="88"/>
                      </a:cubicBezTo>
                      <a:cubicBezTo>
                        <a:pt x="82" y="88"/>
                        <a:pt x="82" y="88"/>
                        <a:pt x="82" y="88"/>
                      </a:cubicBezTo>
                      <a:cubicBezTo>
                        <a:pt x="88" y="82"/>
                        <a:pt x="88" y="82"/>
                        <a:pt x="88" y="82"/>
                      </a:cubicBezTo>
                      <a:cubicBezTo>
                        <a:pt x="89" y="82"/>
                        <a:pt x="89" y="81"/>
                        <a:pt x="88" y="81"/>
                      </a:cubicBezTo>
                      <a:close/>
                      <a:moveTo>
                        <a:pt x="51" y="51"/>
                      </a:moveTo>
                      <a:cubicBezTo>
                        <a:pt x="48" y="54"/>
                        <a:pt x="42" y="54"/>
                        <a:pt x="38" y="51"/>
                      </a:cubicBezTo>
                      <a:cubicBezTo>
                        <a:pt x="37" y="49"/>
                        <a:pt x="36" y="47"/>
                        <a:pt x="36" y="44"/>
                      </a:cubicBezTo>
                      <a:cubicBezTo>
                        <a:pt x="36" y="42"/>
                        <a:pt x="37" y="40"/>
                        <a:pt x="38" y="38"/>
                      </a:cubicBezTo>
                      <a:cubicBezTo>
                        <a:pt x="40" y="36"/>
                        <a:pt x="42" y="35"/>
                        <a:pt x="45" y="35"/>
                      </a:cubicBezTo>
                      <a:cubicBezTo>
                        <a:pt x="47" y="35"/>
                        <a:pt x="49" y="36"/>
                        <a:pt x="51" y="38"/>
                      </a:cubicBezTo>
                      <a:cubicBezTo>
                        <a:pt x="54" y="42"/>
                        <a:pt x="54" y="47"/>
                        <a:pt x="51" y="5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32" name="文本框 31"/>
          <p:cNvSpPr txBox="1"/>
          <p:nvPr/>
        </p:nvSpPr>
        <p:spPr>
          <a:xfrm>
            <a:off x="998160" y="1556158"/>
            <a:ext cx="62381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/>
              <a:t>IE6</a:t>
            </a:r>
            <a:r>
              <a:rPr lang="zh-CN" altLang="en-US" dirty="0"/>
              <a:t>混杂模式和模型、标准和模型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2075882"/>
            <a:ext cx="3657600" cy="219075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6850" y="2075882"/>
            <a:ext cx="3552825" cy="217170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298111" y="4343048"/>
            <a:ext cx="22726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盒子宽度 </a:t>
            </a:r>
            <a:r>
              <a:rPr lang="en-US" altLang="zh-CN" sz="1600" dirty="0"/>
              <a:t>= width</a:t>
            </a:r>
            <a:endParaRPr lang="zh-CN" altLang="en-US" sz="1600" dirty="0"/>
          </a:p>
        </p:txBody>
      </p:sp>
      <p:sp>
        <p:nvSpPr>
          <p:cNvPr id="10" name="文本框 9"/>
          <p:cNvSpPr txBox="1"/>
          <p:nvPr/>
        </p:nvSpPr>
        <p:spPr>
          <a:xfrm>
            <a:off x="4946850" y="4397974"/>
            <a:ext cx="3888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盒子宽度 </a:t>
            </a:r>
            <a:r>
              <a:rPr lang="en-US" altLang="zh-CN" sz="1600" dirty="0"/>
              <a:t>= width + padding + border</a:t>
            </a:r>
            <a:endParaRPr lang="zh-CN" altLang="en-US" sz="1600" dirty="0"/>
          </a:p>
        </p:txBody>
      </p:sp>
      <p:sp>
        <p:nvSpPr>
          <p:cNvPr id="5" name="文本框 4"/>
          <p:cNvSpPr txBox="1"/>
          <p:nvPr/>
        </p:nvSpPr>
        <p:spPr>
          <a:xfrm>
            <a:off x="5508104" y="752626"/>
            <a:ext cx="24640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Width:100px;</a:t>
            </a:r>
            <a:endParaRPr lang="en-US" altLang="zh-CN" dirty="0"/>
          </a:p>
          <a:p>
            <a:r>
              <a:rPr lang="en-US" altLang="zh-CN" dirty="0"/>
              <a:t>Padding:10px;</a:t>
            </a:r>
            <a:endParaRPr lang="en-US" altLang="zh-CN" dirty="0"/>
          </a:p>
          <a:p>
            <a:r>
              <a:rPr lang="en-US" altLang="zh-CN" dirty="0"/>
              <a:t>Border:10px solid #000;</a:t>
            </a:r>
            <a:endParaRPr lang="en-US" altLang="zh-CN" dirty="0"/>
          </a:p>
          <a:p>
            <a:r>
              <a:rPr lang="en-US" altLang="zh-CN" dirty="0"/>
              <a:t>Margin: 10px;</a:t>
            </a:r>
            <a:endParaRPr lang="zh-CN" alt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文本框 9"/>
          <p:cNvSpPr txBox="1"/>
          <p:nvPr/>
        </p:nvSpPr>
        <p:spPr>
          <a:xfrm>
            <a:off x="1007970" y="231626"/>
            <a:ext cx="2195878" cy="259671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/>
            <a:r>
              <a:rPr lang="en-US" altLang="zh-CN" sz="135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Geolocation</a:t>
            </a:r>
            <a:r>
              <a:rPr lang="zh-CN" altLang="en-US" sz="135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地理位置信息</a:t>
            </a:r>
            <a:endParaRPr lang="zh-CN" altLang="en-US" sz="1350" dirty="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4" name="直接连接符 123"/>
          <p:cNvCxnSpPr/>
          <p:nvPr/>
        </p:nvCxnSpPr>
        <p:spPr>
          <a:xfrm>
            <a:off x="1006366" y="501586"/>
            <a:ext cx="7291077" cy="0"/>
          </a:xfrm>
          <a:prstGeom prst="line">
            <a:avLst/>
          </a:prstGeom>
          <a:ln>
            <a:solidFill>
              <a:srgbClr val="41445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5" name="组合 124"/>
          <p:cNvGrpSpPr/>
          <p:nvPr/>
        </p:nvGrpSpPr>
        <p:grpSpPr>
          <a:xfrm>
            <a:off x="8427406" y="345603"/>
            <a:ext cx="193989" cy="174903"/>
            <a:chOff x="3720691" y="2824413"/>
            <a:chExt cx="1341120" cy="1209172"/>
          </a:xfrm>
        </p:grpSpPr>
        <p:sp>
          <p:nvSpPr>
            <p:cNvPr id="126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  <p:sp>
          <p:nvSpPr>
            <p:cNvPr id="127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</p:grpSp>
      <p:grpSp>
        <p:nvGrpSpPr>
          <p:cNvPr id="65" name="组合 64"/>
          <p:cNvGrpSpPr/>
          <p:nvPr/>
        </p:nvGrpSpPr>
        <p:grpSpPr>
          <a:xfrm>
            <a:off x="414620" y="142563"/>
            <a:ext cx="502789" cy="453321"/>
            <a:chOff x="5424755" y="1340768"/>
            <a:chExt cx="670560" cy="604586"/>
          </a:xfrm>
        </p:grpSpPr>
        <p:grpSp>
          <p:nvGrpSpPr>
            <p:cNvPr id="66" name="组合 65"/>
            <p:cNvGrpSpPr/>
            <p:nvPr/>
          </p:nvGrpSpPr>
          <p:grpSpPr>
            <a:xfrm>
              <a:off x="5424755" y="1340768"/>
              <a:ext cx="670560" cy="604586"/>
              <a:chOff x="3720691" y="2824413"/>
              <a:chExt cx="1341120" cy="1209172"/>
            </a:xfrm>
          </p:grpSpPr>
          <p:sp>
            <p:nvSpPr>
              <p:cNvPr id="69" name="Freeform 5"/>
              <p:cNvSpPr/>
              <p:nvPr/>
            </p:nvSpPr>
            <p:spPr bwMode="auto">
              <a:xfrm rot="1855731">
                <a:off x="3720691" y="2824413"/>
                <a:ext cx="1341120" cy="1209172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16200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190500" dist="1143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73" name="Freeform 5"/>
              <p:cNvSpPr/>
              <p:nvPr/>
            </p:nvSpPr>
            <p:spPr bwMode="auto">
              <a:xfrm rot="1855731">
                <a:off x="3764581" y="2863367"/>
                <a:ext cx="1264630" cy="1140208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21594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</p:grpSp>
        <p:sp>
          <p:nvSpPr>
            <p:cNvPr id="67" name="Freeform 5"/>
            <p:cNvSpPr/>
            <p:nvPr/>
          </p:nvSpPr>
          <p:spPr bwMode="auto">
            <a:xfrm rot="1855731">
              <a:off x="5470180" y="1383052"/>
              <a:ext cx="576760" cy="52001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noFill/>
            <a:ln w="9525" cap="flat">
              <a:solidFill>
                <a:srgbClr val="414455"/>
              </a:solidFill>
              <a:prstDash val="sysDash"/>
              <a:miter lim="800000"/>
            </a:ln>
            <a:effectLst/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</p:grpSp>
      <p:pic>
        <p:nvPicPr>
          <p:cNvPr id="2" name="图片 1" descr="00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0535" y="179070"/>
            <a:ext cx="388620" cy="400050"/>
          </a:xfrm>
          <a:prstGeom prst="rect">
            <a:avLst/>
          </a:prstGeom>
        </p:spPr>
      </p:pic>
      <p:grpSp>
        <p:nvGrpSpPr>
          <p:cNvPr id="35" name="组合 34"/>
          <p:cNvGrpSpPr/>
          <p:nvPr/>
        </p:nvGrpSpPr>
        <p:grpSpPr>
          <a:xfrm>
            <a:off x="979805" y="862965"/>
            <a:ext cx="3303905" cy="372745"/>
            <a:chOff x="1543" y="1359"/>
            <a:chExt cx="5203" cy="587"/>
          </a:xfrm>
        </p:grpSpPr>
        <p:sp>
          <p:nvSpPr>
            <p:cNvPr id="3" name="文本框 2"/>
            <p:cNvSpPr txBox="1"/>
            <p:nvPr/>
          </p:nvSpPr>
          <p:spPr>
            <a:xfrm>
              <a:off x="2298" y="1364"/>
              <a:ext cx="4448" cy="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Geolocation API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4" name="组合 33"/>
            <p:cNvGrpSpPr/>
            <p:nvPr/>
          </p:nvGrpSpPr>
          <p:grpSpPr>
            <a:xfrm>
              <a:off x="1543" y="1359"/>
              <a:ext cx="651" cy="587"/>
              <a:chOff x="7541" y="3259"/>
              <a:chExt cx="1356" cy="1223"/>
            </a:xfrm>
          </p:grpSpPr>
          <p:grpSp>
            <p:nvGrpSpPr>
              <p:cNvPr id="33" name="组合 32"/>
              <p:cNvGrpSpPr/>
              <p:nvPr/>
            </p:nvGrpSpPr>
            <p:grpSpPr>
              <a:xfrm>
                <a:off x="7541" y="3259"/>
                <a:ext cx="1356" cy="1223"/>
                <a:chOff x="7541" y="3259"/>
                <a:chExt cx="1356" cy="1223"/>
              </a:xfrm>
            </p:grpSpPr>
            <p:grpSp>
              <p:nvGrpSpPr>
                <p:cNvPr id="25" name="组合 24"/>
                <p:cNvGrpSpPr/>
                <p:nvPr/>
              </p:nvGrpSpPr>
              <p:grpSpPr>
                <a:xfrm>
                  <a:off x="7541" y="3259"/>
                  <a:ext cx="1356" cy="1223"/>
                  <a:chOff x="3720691" y="2824413"/>
                  <a:chExt cx="1341120" cy="1209172"/>
                </a:xfrm>
              </p:grpSpPr>
              <p:sp>
                <p:nvSpPr>
                  <p:cNvPr id="26" name="Freeform 5"/>
                  <p:cNvSpPr/>
                  <p:nvPr/>
                </p:nvSpPr>
                <p:spPr bwMode="auto">
                  <a:xfrm rot="1855731">
                    <a:off x="3720691" y="2824413"/>
                    <a:ext cx="1341120" cy="1209172"/>
                  </a:xfrm>
                  <a:custGeom>
                    <a:avLst/>
                    <a:gdLst>
                      <a:gd name="T0" fmla="*/ 2151 w 2740"/>
                      <a:gd name="T1" fmla="*/ 2315 h 2446"/>
                      <a:gd name="T2" fmla="*/ 2055 w 2740"/>
                      <a:gd name="T3" fmla="*/ 2410 h 2446"/>
                      <a:gd name="T4" fmla="*/ 1918 w 2740"/>
                      <a:gd name="T5" fmla="*/ 2445 h 2446"/>
                      <a:gd name="T6" fmla="*/ 816 w 2740"/>
                      <a:gd name="T7" fmla="*/ 2445 h 2446"/>
                      <a:gd name="T8" fmla="*/ 685 w 2740"/>
                      <a:gd name="T9" fmla="*/ 2410 h 2446"/>
                      <a:gd name="T10" fmla="*/ 589 w 2740"/>
                      <a:gd name="T11" fmla="*/ 2314 h 2446"/>
                      <a:gd name="T12" fmla="*/ 36 w 2740"/>
                      <a:gd name="T13" fmla="*/ 1356 h 2446"/>
                      <a:gd name="T14" fmla="*/ 0 w 2740"/>
                      <a:gd name="T15" fmla="*/ 1223 h 2446"/>
                      <a:gd name="T16" fmla="*/ 36 w 2740"/>
                      <a:gd name="T17" fmla="*/ 1089 h 2446"/>
                      <a:gd name="T18" fmla="*/ 587 w 2740"/>
                      <a:gd name="T19" fmla="*/ 135 h 2446"/>
                      <a:gd name="T20" fmla="*/ 685 w 2740"/>
                      <a:gd name="T21" fmla="*/ 37 h 2446"/>
                      <a:gd name="T22" fmla="*/ 810 w 2740"/>
                      <a:gd name="T23" fmla="*/ 1 h 2446"/>
                      <a:gd name="T24" fmla="*/ 1916 w 2740"/>
                      <a:gd name="T25" fmla="*/ 1 h 2446"/>
                      <a:gd name="T26" fmla="*/ 2055 w 2740"/>
                      <a:gd name="T27" fmla="*/ 37 h 2446"/>
                      <a:gd name="T28" fmla="*/ 2151 w 2740"/>
                      <a:gd name="T29" fmla="*/ 132 h 2446"/>
                      <a:gd name="T30" fmla="*/ 2702 w 2740"/>
                      <a:gd name="T31" fmla="*/ 1086 h 2446"/>
                      <a:gd name="T32" fmla="*/ 2740 w 2740"/>
                      <a:gd name="T33" fmla="*/ 1223 h 2446"/>
                      <a:gd name="T34" fmla="*/ 2701 w 2740"/>
                      <a:gd name="T35" fmla="*/ 1361 h 2446"/>
                      <a:gd name="T36" fmla="*/ 2151 w 2740"/>
                      <a:gd name="T37" fmla="*/ 2315 h 24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2740" h="2446">
                        <a:moveTo>
                          <a:pt x="2151" y="2315"/>
                        </a:moveTo>
                        <a:cubicBezTo>
                          <a:pt x="2128" y="2353"/>
                          <a:pt x="2096" y="2386"/>
                          <a:pt x="2055" y="2410"/>
                        </a:cubicBezTo>
                        <a:cubicBezTo>
                          <a:pt x="2012" y="2435"/>
                          <a:pt x="1965" y="2446"/>
                          <a:pt x="1918" y="2445"/>
                        </a:cubicBezTo>
                        <a:lnTo>
                          <a:pt x="816" y="2445"/>
                        </a:lnTo>
                        <a:cubicBezTo>
                          <a:pt x="772" y="2445"/>
                          <a:pt x="726" y="2434"/>
                          <a:pt x="685" y="2410"/>
                        </a:cubicBezTo>
                        <a:cubicBezTo>
                          <a:pt x="644" y="2386"/>
                          <a:pt x="611" y="2353"/>
                          <a:pt x="589" y="2314"/>
                        </a:cubicBezTo>
                        <a:lnTo>
                          <a:pt x="36" y="1356"/>
                        </a:lnTo>
                        <a:cubicBezTo>
                          <a:pt x="13" y="1317"/>
                          <a:pt x="0" y="1272"/>
                          <a:pt x="0" y="1223"/>
                        </a:cubicBezTo>
                        <a:cubicBezTo>
                          <a:pt x="0" y="1174"/>
                          <a:pt x="13" y="1129"/>
                          <a:pt x="36" y="1089"/>
                        </a:cubicBezTo>
                        <a:lnTo>
                          <a:pt x="587" y="135"/>
                        </a:lnTo>
                        <a:cubicBezTo>
                          <a:pt x="610" y="96"/>
                          <a:pt x="643" y="61"/>
                          <a:pt x="685" y="37"/>
                        </a:cubicBezTo>
                        <a:cubicBezTo>
                          <a:pt x="724" y="14"/>
                          <a:pt x="767" y="2"/>
                          <a:pt x="810" y="1"/>
                        </a:cubicBezTo>
                        <a:lnTo>
                          <a:pt x="1916" y="1"/>
                        </a:lnTo>
                        <a:cubicBezTo>
                          <a:pt x="1963" y="0"/>
                          <a:pt x="2011" y="11"/>
                          <a:pt x="2055" y="37"/>
                        </a:cubicBezTo>
                        <a:cubicBezTo>
                          <a:pt x="2096" y="60"/>
                          <a:pt x="2129" y="93"/>
                          <a:pt x="2151" y="132"/>
                        </a:cubicBezTo>
                        <a:lnTo>
                          <a:pt x="2702" y="1086"/>
                        </a:lnTo>
                        <a:cubicBezTo>
                          <a:pt x="2726" y="1126"/>
                          <a:pt x="2740" y="1173"/>
                          <a:pt x="2740" y="1223"/>
                        </a:cubicBezTo>
                        <a:cubicBezTo>
                          <a:pt x="2740" y="1274"/>
                          <a:pt x="2726" y="1321"/>
                          <a:pt x="2701" y="1361"/>
                        </a:cubicBezTo>
                        <a:lnTo>
                          <a:pt x="2151" y="231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D3D3D3"/>
                      </a:gs>
                      <a:gs pos="100000">
                        <a:srgbClr val="F9F9F9"/>
                      </a:gs>
                    </a:gsLst>
                    <a:lin ang="16200000" scaled="0"/>
                  </a:gradFill>
                  <a:ln w="12700" cap="flat">
                    <a:noFill/>
                    <a:prstDash val="solid"/>
                    <a:miter lim="800000"/>
                  </a:ln>
                  <a:effectLst>
                    <a:outerShdw blurRad="190500" dist="1143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vert="horz" wrap="square" lIns="68562" tIns="34281" rIns="68562" bIns="34281" numCol="1" anchor="t" anchorCtr="0" compatLnSpc="1"/>
                  <a:lstStyle/>
                  <a:p>
                    <a:endParaRPr lang="zh-CN" altLang="en-US" sz="1350"/>
                  </a:p>
                </p:txBody>
              </p:sp>
              <p:sp>
                <p:nvSpPr>
                  <p:cNvPr id="27" name="Freeform 5"/>
                  <p:cNvSpPr/>
                  <p:nvPr/>
                </p:nvSpPr>
                <p:spPr bwMode="auto">
                  <a:xfrm rot="1855731">
                    <a:off x="3764587" y="2864004"/>
                    <a:ext cx="1264630" cy="1140206"/>
                  </a:xfrm>
                  <a:custGeom>
                    <a:avLst/>
                    <a:gdLst>
                      <a:gd name="T0" fmla="*/ 2151 w 2740"/>
                      <a:gd name="T1" fmla="*/ 2315 h 2446"/>
                      <a:gd name="T2" fmla="*/ 2055 w 2740"/>
                      <a:gd name="T3" fmla="*/ 2410 h 2446"/>
                      <a:gd name="T4" fmla="*/ 1918 w 2740"/>
                      <a:gd name="T5" fmla="*/ 2445 h 2446"/>
                      <a:gd name="T6" fmla="*/ 816 w 2740"/>
                      <a:gd name="T7" fmla="*/ 2445 h 2446"/>
                      <a:gd name="T8" fmla="*/ 685 w 2740"/>
                      <a:gd name="T9" fmla="*/ 2410 h 2446"/>
                      <a:gd name="T10" fmla="*/ 589 w 2740"/>
                      <a:gd name="T11" fmla="*/ 2314 h 2446"/>
                      <a:gd name="T12" fmla="*/ 36 w 2740"/>
                      <a:gd name="T13" fmla="*/ 1356 h 2446"/>
                      <a:gd name="T14" fmla="*/ 0 w 2740"/>
                      <a:gd name="T15" fmla="*/ 1223 h 2446"/>
                      <a:gd name="T16" fmla="*/ 36 w 2740"/>
                      <a:gd name="T17" fmla="*/ 1089 h 2446"/>
                      <a:gd name="T18" fmla="*/ 587 w 2740"/>
                      <a:gd name="T19" fmla="*/ 135 h 2446"/>
                      <a:gd name="T20" fmla="*/ 685 w 2740"/>
                      <a:gd name="T21" fmla="*/ 37 h 2446"/>
                      <a:gd name="T22" fmla="*/ 810 w 2740"/>
                      <a:gd name="T23" fmla="*/ 1 h 2446"/>
                      <a:gd name="T24" fmla="*/ 1916 w 2740"/>
                      <a:gd name="T25" fmla="*/ 1 h 2446"/>
                      <a:gd name="T26" fmla="*/ 2055 w 2740"/>
                      <a:gd name="T27" fmla="*/ 37 h 2446"/>
                      <a:gd name="T28" fmla="*/ 2151 w 2740"/>
                      <a:gd name="T29" fmla="*/ 132 h 2446"/>
                      <a:gd name="T30" fmla="*/ 2702 w 2740"/>
                      <a:gd name="T31" fmla="*/ 1086 h 2446"/>
                      <a:gd name="T32" fmla="*/ 2740 w 2740"/>
                      <a:gd name="T33" fmla="*/ 1223 h 2446"/>
                      <a:gd name="T34" fmla="*/ 2701 w 2740"/>
                      <a:gd name="T35" fmla="*/ 1361 h 2446"/>
                      <a:gd name="T36" fmla="*/ 2151 w 2740"/>
                      <a:gd name="T37" fmla="*/ 2315 h 24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2740" h="2446">
                        <a:moveTo>
                          <a:pt x="2151" y="2315"/>
                        </a:moveTo>
                        <a:cubicBezTo>
                          <a:pt x="2128" y="2353"/>
                          <a:pt x="2096" y="2386"/>
                          <a:pt x="2055" y="2410"/>
                        </a:cubicBezTo>
                        <a:cubicBezTo>
                          <a:pt x="2012" y="2435"/>
                          <a:pt x="1965" y="2446"/>
                          <a:pt x="1918" y="2445"/>
                        </a:cubicBezTo>
                        <a:lnTo>
                          <a:pt x="816" y="2445"/>
                        </a:lnTo>
                        <a:cubicBezTo>
                          <a:pt x="772" y="2445"/>
                          <a:pt x="726" y="2434"/>
                          <a:pt x="685" y="2410"/>
                        </a:cubicBezTo>
                        <a:cubicBezTo>
                          <a:pt x="644" y="2386"/>
                          <a:pt x="611" y="2353"/>
                          <a:pt x="589" y="2314"/>
                        </a:cubicBezTo>
                        <a:lnTo>
                          <a:pt x="36" y="1356"/>
                        </a:lnTo>
                        <a:cubicBezTo>
                          <a:pt x="13" y="1317"/>
                          <a:pt x="0" y="1272"/>
                          <a:pt x="0" y="1223"/>
                        </a:cubicBezTo>
                        <a:cubicBezTo>
                          <a:pt x="0" y="1174"/>
                          <a:pt x="13" y="1129"/>
                          <a:pt x="36" y="1089"/>
                        </a:cubicBezTo>
                        <a:lnTo>
                          <a:pt x="587" y="135"/>
                        </a:lnTo>
                        <a:cubicBezTo>
                          <a:pt x="610" y="96"/>
                          <a:pt x="643" y="61"/>
                          <a:pt x="685" y="37"/>
                        </a:cubicBezTo>
                        <a:cubicBezTo>
                          <a:pt x="724" y="14"/>
                          <a:pt x="767" y="2"/>
                          <a:pt x="810" y="1"/>
                        </a:cubicBezTo>
                        <a:lnTo>
                          <a:pt x="1916" y="1"/>
                        </a:lnTo>
                        <a:cubicBezTo>
                          <a:pt x="1963" y="0"/>
                          <a:pt x="2011" y="11"/>
                          <a:pt x="2055" y="37"/>
                        </a:cubicBezTo>
                        <a:cubicBezTo>
                          <a:pt x="2096" y="60"/>
                          <a:pt x="2129" y="93"/>
                          <a:pt x="2151" y="132"/>
                        </a:cubicBezTo>
                        <a:lnTo>
                          <a:pt x="2702" y="1086"/>
                        </a:lnTo>
                        <a:cubicBezTo>
                          <a:pt x="2726" y="1126"/>
                          <a:pt x="2740" y="1173"/>
                          <a:pt x="2740" y="1223"/>
                        </a:cubicBezTo>
                        <a:cubicBezTo>
                          <a:pt x="2740" y="1274"/>
                          <a:pt x="2726" y="1321"/>
                          <a:pt x="2701" y="1361"/>
                        </a:cubicBezTo>
                        <a:lnTo>
                          <a:pt x="2151" y="231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D3D3D3"/>
                      </a:gs>
                      <a:gs pos="100000">
                        <a:srgbClr val="F9F9F9"/>
                      </a:gs>
                    </a:gsLst>
                    <a:lin ang="21594000" scaled="0"/>
                  </a:gradFill>
                  <a:ln w="12700" cap="flat">
                    <a:noFill/>
                    <a:prstDash val="solid"/>
                    <a:miter lim="800000"/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vert="horz" wrap="square" lIns="68562" tIns="34281" rIns="68562" bIns="34281" numCol="1" anchor="t" anchorCtr="0" compatLnSpc="1"/>
                  <a:lstStyle/>
                  <a:p>
                    <a:endParaRPr lang="zh-CN" altLang="en-US" sz="1350"/>
                  </a:p>
                </p:txBody>
              </p:sp>
            </p:grpSp>
            <p:sp>
              <p:nvSpPr>
                <p:cNvPr id="28" name="Freeform 5"/>
                <p:cNvSpPr/>
                <p:nvPr/>
              </p:nvSpPr>
              <p:spPr bwMode="auto">
                <a:xfrm rot="1855731">
                  <a:off x="7634" y="3343"/>
                  <a:ext cx="1171" cy="1055"/>
                </a:xfrm>
                <a:custGeom>
                  <a:avLst/>
                  <a:gdLst>
                    <a:gd name="T0" fmla="*/ 2151 w 2740"/>
                    <a:gd name="T1" fmla="*/ 2315 h 2446"/>
                    <a:gd name="T2" fmla="*/ 2055 w 2740"/>
                    <a:gd name="T3" fmla="*/ 2410 h 2446"/>
                    <a:gd name="T4" fmla="*/ 1918 w 2740"/>
                    <a:gd name="T5" fmla="*/ 2445 h 2446"/>
                    <a:gd name="T6" fmla="*/ 816 w 2740"/>
                    <a:gd name="T7" fmla="*/ 2445 h 2446"/>
                    <a:gd name="T8" fmla="*/ 685 w 2740"/>
                    <a:gd name="T9" fmla="*/ 2410 h 2446"/>
                    <a:gd name="T10" fmla="*/ 589 w 2740"/>
                    <a:gd name="T11" fmla="*/ 2314 h 2446"/>
                    <a:gd name="T12" fmla="*/ 36 w 2740"/>
                    <a:gd name="T13" fmla="*/ 1356 h 2446"/>
                    <a:gd name="T14" fmla="*/ 0 w 2740"/>
                    <a:gd name="T15" fmla="*/ 1223 h 2446"/>
                    <a:gd name="T16" fmla="*/ 36 w 2740"/>
                    <a:gd name="T17" fmla="*/ 1089 h 2446"/>
                    <a:gd name="T18" fmla="*/ 587 w 2740"/>
                    <a:gd name="T19" fmla="*/ 135 h 2446"/>
                    <a:gd name="T20" fmla="*/ 685 w 2740"/>
                    <a:gd name="T21" fmla="*/ 37 h 2446"/>
                    <a:gd name="T22" fmla="*/ 810 w 2740"/>
                    <a:gd name="T23" fmla="*/ 1 h 2446"/>
                    <a:gd name="T24" fmla="*/ 1916 w 2740"/>
                    <a:gd name="T25" fmla="*/ 1 h 2446"/>
                    <a:gd name="T26" fmla="*/ 2055 w 2740"/>
                    <a:gd name="T27" fmla="*/ 37 h 2446"/>
                    <a:gd name="T28" fmla="*/ 2151 w 2740"/>
                    <a:gd name="T29" fmla="*/ 132 h 2446"/>
                    <a:gd name="T30" fmla="*/ 2702 w 2740"/>
                    <a:gd name="T31" fmla="*/ 1086 h 2446"/>
                    <a:gd name="T32" fmla="*/ 2740 w 2740"/>
                    <a:gd name="T33" fmla="*/ 1223 h 2446"/>
                    <a:gd name="T34" fmla="*/ 2701 w 2740"/>
                    <a:gd name="T35" fmla="*/ 1361 h 2446"/>
                    <a:gd name="T36" fmla="*/ 2151 w 2740"/>
                    <a:gd name="T37" fmla="*/ 2315 h 24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740" h="2446">
                      <a:moveTo>
                        <a:pt x="2151" y="2315"/>
                      </a:moveTo>
                      <a:cubicBezTo>
                        <a:pt x="2128" y="2353"/>
                        <a:pt x="2096" y="2386"/>
                        <a:pt x="2055" y="2410"/>
                      </a:cubicBezTo>
                      <a:cubicBezTo>
                        <a:pt x="2012" y="2435"/>
                        <a:pt x="1965" y="2446"/>
                        <a:pt x="1918" y="2445"/>
                      </a:cubicBezTo>
                      <a:lnTo>
                        <a:pt x="816" y="2445"/>
                      </a:lnTo>
                      <a:cubicBezTo>
                        <a:pt x="772" y="2445"/>
                        <a:pt x="726" y="2434"/>
                        <a:pt x="685" y="2410"/>
                      </a:cubicBezTo>
                      <a:cubicBezTo>
                        <a:pt x="644" y="2386"/>
                        <a:pt x="611" y="2353"/>
                        <a:pt x="589" y="2314"/>
                      </a:cubicBezTo>
                      <a:lnTo>
                        <a:pt x="36" y="1356"/>
                      </a:lnTo>
                      <a:cubicBezTo>
                        <a:pt x="13" y="1317"/>
                        <a:pt x="0" y="1272"/>
                        <a:pt x="0" y="1223"/>
                      </a:cubicBezTo>
                      <a:cubicBezTo>
                        <a:pt x="0" y="1174"/>
                        <a:pt x="13" y="1129"/>
                        <a:pt x="36" y="1089"/>
                      </a:cubicBezTo>
                      <a:lnTo>
                        <a:pt x="587" y="135"/>
                      </a:lnTo>
                      <a:cubicBezTo>
                        <a:pt x="610" y="96"/>
                        <a:pt x="643" y="61"/>
                        <a:pt x="685" y="37"/>
                      </a:cubicBezTo>
                      <a:cubicBezTo>
                        <a:pt x="724" y="14"/>
                        <a:pt x="767" y="2"/>
                        <a:pt x="810" y="1"/>
                      </a:cubicBezTo>
                      <a:lnTo>
                        <a:pt x="1916" y="1"/>
                      </a:lnTo>
                      <a:cubicBezTo>
                        <a:pt x="1963" y="0"/>
                        <a:pt x="2011" y="11"/>
                        <a:pt x="2055" y="37"/>
                      </a:cubicBezTo>
                      <a:cubicBezTo>
                        <a:pt x="2096" y="60"/>
                        <a:pt x="2129" y="93"/>
                        <a:pt x="2151" y="132"/>
                      </a:cubicBezTo>
                      <a:lnTo>
                        <a:pt x="2702" y="1086"/>
                      </a:lnTo>
                      <a:cubicBezTo>
                        <a:pt x="2726" y="1126"/>
                        <a:pt x="2740" y="1173"/>
                        <a:pt x="2740" y="1223"/>
                      </a:cubicBezTo>
                      <a:cubicBezTo>
                        <a:pt x="2740" y="1274"/>
                        <a:pt x="2726" y="1321"/>
                        <a:pt x="2701" y="1361"/>
                      </a:cubicBezTo>
                      <a:lnTo>
                        <a:pt x="2151" y="2315"/>
                      </a:lnTo>
                      <a:close/>
                    </a:path>
                  </a:pathLst>
                </a:custGeom>
                <a:noFill/>
                <a:ln w="9525" cap="flat">
                  <a:solidFill>
                    <a:srgbClr val="414455"/>
                  </a:solidFill>
                  <a:prstDash val="sysDash"/>
                  <a:miter lim="800000"/>
                </a:ln>
                <a:effectLst/>
              </p:spPr>
              <p:txBody>
                <a:bodyPr vert="horz" wrap="square" lIns="68562" tIns="34281" rIns="68562" bIns="34281" numCol="1" anchor="t" anchorCtr="0" compatLnSpc="1"/>
                <a:lstStyle/>
                <a:p>
                  <a:endParaRPr lang="zh-CN" altLang="en-US" sz="1350"/>
                </a:p>
              </p:txBody>
            </p:sp>
          </p:grpSp>
          <p:grpSp>
            <p:nvGrpSpPr>
              <p:cNvPr id="4" name="组合 3"/>
              <p:cNvGrpSpPr/>
              <p:nvPr/>
            </p:nvGrpSpPr>
            <p:grpSpPr>
              <a:xfrm>
                <a:off x="7921" y="3535"/>
                <a:ext cx="626" cy="627"/>
                <a:chOff x="11986" y="3265"/>
                <a:chExt cx="869" cy="870"/>
              </a:xfrm>
              <a:solidFill>
                <a:srgbClr val="414455"/>
              </a:solidFill>
            </p:grpSpPr>
            <p:sp>
              <p:nvSpPr>
                <p:cNvPr id="51" name="Freeform 51"/>
                <p:cNvSpPr/>
                <p:nvPr/>
              </p:nvSpPr>
              <p:spPr bwMode="auto">
                <a:xfrm>
                  <a:off x="12333" y="3618"/>
                  <a:ext cx="255" cy="255"/>
                </a:xfrm>
                <a:custGeom>
                  <a:avLst/>
                  <a:gdLst>
                    <a:gd name="T0" fmla="*/ 56 w 56"/>
                    <a:gd name="T1" fmla="*/ 18 h 56"/>
                    <a:gd name="T2" fmla="*/ 56 w 56"/>
                    <a:gd name="T3" fmla="*/ 17 h 56"/>
                    <a:gd name="T4" fmla="*/ 38 w 56"/>
                    <a:gd name="T5" fmla="*/ 0 h 56"/>
                    <a:gd name="T6" fmla="*/ 37 w 56"/>
                    <a:gd name="T7" fmla="*/ 0 h 56"/>
                    <a:gd name="T8" fmla="*/ 0 w 56"/>
                    <a:gd name="T9" fmla="*/ 37 h 56"/>
                    <a:gd name="T10" fmla="*/ 0 w 56"/>
                    <a:gd name="T11" fmla="*/ 38 h 56"/>
                    <a:gd name="T12" fmla="*/ 17 w 56"/>
                    <a:gd name="T13" fmla="*/ 55 h 56"/>
                    <a:gd name="T14" fmla="*/ 18 w 56"/>
                    <a:gd name="T15" fmla="*/ 56 h 56"/>
                    <a:gd name="T16" fmla="*/ 19 w 56"/>
                    <a:gd name="T17" fmla="*/ 55 h 56"/>
                    <a:gd name="T18" fmla="*/ 56 w 56"/>
                    <a:gd name="T19" fmla="*/ 19 h 56"/>
                    <a:gd name="T20" fmla="*/ 56 w 56"/>
                    <a:gd name="T21" fmla="*/ 18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56" h="56">
                      <a:moveTo>
                        <a:pt x="56" y="18"/>
                      </a:moveTo>
                      <a:cubicBezTo>
                        <a:pt x="56" y="18"/>
                        <a:pt x="56" y="17"/>
                        <a:pt x="56" y="17"/>
                      </a:cubicBezTo>
                      <a:cubicBezTo>
                        <a:pt x="38" y="0"/>
                        <a:pt x="38" y="0"/>
                        <a:pt x="38" y="0"/>
                      </a:cubicBezTo>
                      <a:cubicBezTo>
                        <a:pt x="38" y="0"/>
                        <a:pt x="37" y="0"/>
                        <a:pt x="37" y="0"/>
                      </a:cubicBezTo>
                      <a:cubicBezTo>
                        <a:pt x="0" y="37"/>
                        <a:pt x="0" y="37"/>
                        <a:pt x="0" y="37"/>
                      </a:cubicBezTo>
                      <a:cubicBezTo>
                        <a:pt x="0" y="37"/>
                        <a:pt x="0" y="38"/>
                        <a:pt x="0" y="38"/>
                      </a:cubicBezTo>
                      <a:cubicBezTo>
                        <a:pt x="17" y="55"/>
                        <a:pt x="17" y="55"/>
                        <a:pt x="17" y="55"/>
                      </a:cubicBezTo>
                      <a:cubicBezTo>
                        <a:pt x="18" y="56"/>
                        <a:pt x="18" y="56"/>
                        <a:pt x="18" y="56"/>
                      </a:cubicBezTo>
                      <a:cubicBezTo>
                        <a:pt x="18" y="56"/>
                        <a:pt x="19" y="56"/>
                        <a:pt x="19" y="55"/>
                      </a:cubicBezTo>
                      <a:cubicBezTo>
                        <a:pt x="56" y="19"/>
                        <a:pt x="56" y="19"/>
                        <a:pt x="56" y="19"/>
                      </a:cubicBezTo>
                      <a:cubicBezTo>
                        <a:pt x="56" y="19"/>
                        <a:pt x="56" y="18"/>
                        <a:pt x="56" y="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2" name="Freeform 52"/>
                <p:cNvSpPr/>
                <p:nvPr/>
              </p:nvSpPr>
              <p:spPr bwMode="auto">
                <a:xfrm>
                  <a:off x="11986" y="3265"/>
                  <a:ext cx="492" cy="498"/>
                </a:xfrm>
                <a:custGeom>
                  <a:avLst/>
                  <a:gdLst>
                    <a:gd name="T0" fmla="*/ 108 w 109"/>
                    <a:gd name="T1" fmla="*/ 68 h 110"/>
                    <a:gd name="T2" fmla="*/ 41 w 109"/>
                    <a:gd name="T3" fmla="*/ 1 h 110"/>
                    <a:gd name="T4" fmla="*/ 40 w 109"/>
                    <a:gd name="T5" fmla="*/ 1 h 110"/>
                    <a:gd name="T6" fmla="*/ 0 w 109"/>
                    <a:gd name="T7" fmla="*/ 41 h 110"/>
                    <a:gd name="T8" fmla="*/ 0 w 109"/>
                    <a:gd name="T9" fmla="*/ 41 h 110"/>
                    <a:gd name="T10" fmla="*/ 0 w 109"/>
                    <a:gd name="T11" fmla="*/ 42 h 110"/>
                    <a:gd name="T12" fmla="*/ 67 w 109"/>
                    <a:gd name="T13" fmla="*/ 109 h 110"/>
                    <a:gd name="T14" fmla="*/ 68 w 109"/>
                    <a:gd name="T15" fmla="*/ 110 h 110"/>
                    <a:gd name="T16" fmla="*/ 68 w 109"/>
                    <a:gd name="T17" fmla="*/ 109 h 110"/>
                    <a:gd name="T18" fmla="*/ 108 w 109"/>
                    <a:gd name="T19" fmla="*/ 69 h 110"/>
                    <a:gd name="T20" fmla="*/ 108 w 109"/>
                    <a:gd name="T21" fmla="*/ 68 h 1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09" h="110">
                      <a:moveTo>
                        <a:pt x="108" y="68"/>
                      </a:moveTo>
                      <a:cubicBezTo>
                        <a:pt x="41" y="1"/>
                        <a:pt x="41" y="1"/>
                        <a:pt x="41" y="1"/>
                      </a:cubicBezTo>
                      <a:cubicBezTo>
                        <a:pt x="41" y="0"/>
                        <a:pt x="40" y="0"/>
                        <a:pt x="40" y="1"/>
                      </a:cubicBezTo>
                      <a:cubicBezTo>
                        <a:pt x="0" y="41"/>
                        <a:pt x="0" y="41"/>
                        <a:pt x="0" y="41"/>
                      </a:cubicBezTo>
                      <a:cubicBezTo>
                        <a:pt x="0" y="41"/>
                        <a:pt x="0" y="41"/>
                        <a:pt x="0" y="41"/>
                      </a:cubicBezTo>
                      <a:cubicBezTo>
                        <a:pt x="0" y="42"/>
                        <a:pt x="0" y="42"/>
                        <a:pt x="0" y="42"/>
                      </a:cubicBezTo>
                      <a:cubicBezTo>
                        <a:pt x="67" y="109"/>
                        <a:pt x="67" y="109"/>
                        <a:pt x="67" y="109"/>
                      </a:cubicBezTo>
                      <a:cubicBezTo>
                        <a:pt x="67" y="109"/>
                        <a:pt x="67" y="110"/>
                        <a:pt x="68" y="110"/>
                      </a:cubicBezTo>
                      <a:cubicBezTo>
                        <a:pt x="68" y="110"/>
                        <a:pt x="68" y="109"/>
                        <a:pt x="68" y="109"/>
                      </a:cubicBezTo>
                      <a:cubicBezTo>
                        <a:pt x="108" y="69"/>
                        <a:pt x="108" y="69"/>
                        <a:pt x="108" y="69"/>
                      </a:cubicBezTo>
                      <a:cubicBezTo>
                        <a:pt x="109" y="69"/>
                        <a:pt x="109" y="68"/>
                        <a:pt x="108" y="6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3" name="Freeform 53"/>
                <p:cNvSpPr>
                  <a:spLocks noEditPoints="1"/>
                </p:cNvSpPr>
                <p:nvPr/>
              </p:nvSpPr>
              <p:spPr bwMode="auto">
                <a:xfrm>
                  <a:off x="12451" y="3735"/>
                  <a:ext cx="405" cy="400"/>
                </a:xfrm>
                <a:custGeom>
                  <a:avLst/>
                  <a:gdLst>
                    <a:gd name="T0" fmla="*/ 88 w 89"/>
                    <a:gd name="T1" fmla="*/ 81 h 88"/>
                    <a:gd name="T2" fmla="*/ 69 w 89"/>
                    <a:gd name="T3" fmla="*/ 25 h 88"/>
                    <a:gd name="T4" fmla="*/ 68 w 89"/>
                    <a:gd name="T5" fmla="*/ 24 h 88"/>
                    <a:gd name="T6" fmla="*/ 35 w 89"/>
                    <a:gd name="T7" fmla="*/ 0 h 88"/>
                    <a:gd name="T8" fmla="*/ 33 w 89"/>
                    <a:gd name="T9" fmla="*/ 0 h 88"/>
                    <a:gd name="T10" fmla="*/ 0 w 89"/>
                    <a:gd name="T11" fmla="*/ 33 h 88"/>
                    <a:gd name="T12" fmla="*/ 0 w 89"/>
                    <a:gd name="T13" fmla="*/ 35 h 88"/>
                    <a:gd name="T14" fmla="*/ 24 w 89"/>
                    <a:gd name="T15" fmla="*/ 68 h 88"/>
                    <a:gd name="T16" fmla="*/ 25 w 89"/>
                    <a:gd name="T17" fmla="*/ 69 h 88"/>
                    <a:gd name="T18" fmla="*/ 81 w 89"/>
                    <a:gd name="T19" fmla="*/ 88 h 88"/>
                    <a:gd name="T20" fmla="*/ 81 w 89"/>
                    <a:gd name="T21" fmla="*/ 88 h 88"/>
                    <a:gd name="T22" fmla="*/ 82 w 89"/>
                    <a:gd name="T23" fmla="*/ 88 h 88"/>
                    <a:gd name="T24" fmla="*/ 88 w 89"/>
                    <a:gd name="T25" fmla="*/ 82 h 88"/>
                    <a:gd name="T26" fmla="*/ 88 w 89"/>
                    <a:gd name="T27" fmla="*/ 81 h 88"/>
                    <a:gd name="T28" fmla="*/ 51 w 89"/>
                    <a:gd name="T29" fmla="*/ 51 h 88"/>
                    <a:gd name="T30" fmla="*/ 38 w 89"/>
                    <a:gd name="T31" fmla="*/ 51 h 88"/>
                    <a:gd name="T32" fmla="*/ 36 w 89"/>
                    <a:gd name="T33" fmla="*/ 44 h 88"/>
                    <a:gd name="T34" fmla="*/ 38 w 89"/>
                    <a:gd name="T35" fmla="*/ 38 h 88"/>
                    <a:gd name="T36" fmla="*/ 45 w 89"/>
                    <a:gd name="T37" fmla="*/ 35 h 88"/>
                    <a:gd name="T38" fmla="*/ 51 w 89"/>
                    <a:gd name="T39" fmla="*/ 38 h 88"/>
                    <a:gd name="T40" fmla="*/ 51 w 89"/>
                    <a:gd name="T41" fmla="*/ 51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89" h="88">
                      <a:moveTo>
                        <a:pt x="88" y="81"/>
                      </a:moveTo>
                      <a:cubicBezTo>
                        <a:pt x="88" y="80"/>
                        <a:pt x="74" y="64"/>
                        <a:pt x="69" y="25"/>
                      </a:cubicBezTo>
                      <a:cubicBezTo>
                        <a:pt x="69" y="24"/>
                        <a:pt x="69" y="24"/>
                        <a:pt x="68" y="24"/>
                      </a:cubicBezTo>
                      <a:cubicBezTo>
                        <a:pt x="68" y="24"/>
                        <a:pt x="55" y="20"/>
                        <a:pt x="35" y="0"/>
                      </a:cubicBezTo>
                      <a:cubicBezTo>
                        <a:pt x="34" y="0"/>
                        <a:pt x="34" y="0"/>
                        <a:pt x="33" y="0"/>
                      </a:cubicBezTo>
                      <a:cubicBezTo>
                        <a:pt x="0" y="33"/>
                        <a:pt x="0" y="33"/>
                        <a:pt x="0" y="33"/>
                      </a:cubicBezTo>
                      <a:cubicBezTo>
                        <a:pt x="0" y="34"/>
                        <a:pt x="0" y="34"/>
                        <a:pt x="0" y="35"/>
                      </a:cubicBezTo>
                      <a:cubicBezTo>
                        <a:pt x="21" y="55"/>
                        <a:pt x="24" y="68"/>
                        <a:pt x="24" y="68"/>
                      </a:cubicBezTo>
                      <a:cubicBezTo>
                        <a:pt x="24" y="68"/>
                        <a:pt x="24" y="69"/>
                        <a:pt x="25" y="69"/>
                      </a:cubicBezTo>
                      <a:cubicBezTo>
                        <a:pt x="64" y="74"/>
                        <a:pt x="81" y="88"/>
                        <a:pt x="81" y="88"/>
                      </a:cubicBezTo>
                      <a:cubicBezTo>
                        <a:pt x="81" y="88"/>
                        <a:pt x="81" y="88"/>
                        <a:pt x="81" y="88"/>
                      </a:cubicBezTo>
                      <a:cubicBezTo>
                        <a:pt x="82" y="88"/>
                        <a:pt x="82" y="88"/>
                        <a:pt x="82" y="88"/>
                      </a:cubicBezTo>
                      <a:cubicBezTo>
                        <a:pt x="88" y="82"/>
                        <a:pt x="88" y="82"/>
                        <a:pt x="88" y="82"/>
                      </a:cubicBezTo>
                      <a:cubicBezTo>
                        <a:pt x="89" y="82"/>
                        <a:pt x="89" y="81"/>
                        <a:pt x="88" y="81"/>
                      </a:cubicBezTo>
                      <a:close/>
                      <a:moveTo>
                        <a:pt x="51" y="51"/>
                      </a:moveTo>
                      <a:cubicBezTo>
                        <a:pt x="48" y="54"/>
                        <a:pt x="42" y="54"/>
                        <a:pt x="38" y="51"/>
                      </a:cubicBezTo>
                      <a:cubicBezTo>
                        <a:pt x="37" y="49"/>
                        <a:pt x="36" y="47"/>
                        <a:pt x="36" y="44"/>
                      </a:cubicBezTo>
                      <a:cubicBezTo>
                        <a:pt x="36" y="42"/>
                        <a:pt x="37" y="40"/>
                        <a:pt x="38" y="38"/>
                      </a:cubicBezTo>
                      <a:cubicBezTo>
                        <a:pt x="40" y="36"/>
                        <a:pt x="42" y="35"/>
                        <a:pt x="45" y="35"/>
                      </a:cubicBezTo>
                      <a:cubicBezTo>
                        <a:pt x="47" y="35"/>
                        <a:pt x="49" y="36"/>
                        <a:pt x="51" y="38"/>
                      </a:cubicBezTo>
                      <a:cubicBezTo>
                        <a:pt x="54" y="42"/>
                        <a:pt x="54" y="47"/>
                        <a:pt x="51" y="5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29" name="文本框 28"/>
          <p:cNvSpPr txBox="1"/>
          <p:nvPr/>
        </p:nvSpPr>
        <p:spPr>
          <a:xfrm>
            <a:off x="936531" y="1265188"/>
            <a:ext cx="7094487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      参数</a:t>
            </a:r>
            <a:r>
              <a:rPr lang="en-US" altLang="zh-CN" sz="1600" dirty="0"/>
              <a:t>2</a:t>
            </a:r>
            <a:r>
              <a:rPr lang="zh-CN" altLang="en-US" sz="1600" dirty="0"/>
              <a:t>：</a:t>
            </a:r>
            <a:r>
              <a:rPr lang="en-US" altLang="zh-CN" sz="1600" dirty="0"/>
              <a:t>err</a:t>
            </a:r>
            <a:r>
              <a:rPr lang="zh-CN" altLang="en-US" sz="1600" dirty="0"/>
              <a:t>失败回调，有参数</a:t>
            </a:r>
            <a:r>
              <a:rPr lang="en-US" altLang="zh-CN" sz="1600" dirty="0"/>
              <a:t>error</a:t>
            </a:r>
            <a:r>
              <a:rPr lang="zh-CN" altLang="en-US" sz="1600" dirty="0"/>
              <a:t>对象，属性如下：</a:t>
            </a:r>
            <a:endParaRPr lang="en-US" altLang="zh-CN" sz="1600" dirty="0"/>
          </a:p>
          <a:p>
            <a:r>
              <a:rPr lang="en-US" altLang="zh-CN" sz="1600" dirty="0"/>
              <a:t>	</a:t>
            </a:r>
            <a:r>
              <a:rPr lang="en-US" altLang="zh-CN" sz="1400" dirty="0"/>
              <a:t>code</a:t>
            </a:r>
            <a:r>
              <a:rPr lang="zh-CN" altLang="en-US" sz="1400" dirty="0"/>
              <a:t>属性：</a:t>
            </a:r>
            <a:r>
              <a:rPr lang="en-US" altLang="zh-CN" sz="1400" dirty="0"/>
              <a:t>1</a:t>
            </a:r>
            <a:r>
              <a:rPr lang="zh-CN" altLang="en-US" sz="1400" dirty="0"/>
              <a:t> 用户拒绝了位置服务</a:t>
            </a:r>
            <a:endParaRPr lang="en-US" altLang="zh-CN" sz="1400" dirty="0"/>
          </a:p>
          <a:p>
            <a:r>
              <a:rPr lang="en-US" altLang="zh-CN" sz="1400" dirty="0"/>
              <a:t>		  2 </a:t>
            </a:r>
            <a:r>
              <a:rPr lang="zh-CN" altLang="en-US" sz="1400" dirty="0"/>
              <a:t>获取不到位置信息</a:t>
            </a:r>
            <a:endParaRPr lang="en-US" altLang="zh-CN" sz="1400" dirty="0"/>
          </a:p>
          <a:p>
            <a:r>
              <a:rPr lang="en-US" altLang="zh-CN" sz="1400" dirty="0"/>
              <a:t>		  3 </a:t>
            </a:r>
            <a:r>
              <a:rPr lang="zh-CN" altLang="en-US" sz="1400" dirty="0"/>
              <a:t>获取信息超时</a:t>
            </a:r>
            <a:endParaRPr lang="en-US" altLang="zh-CN" sz="1400" dirty="0"/>
          </a:p>
          <a:p>
            <a:r>
              <a:rPr lang="en-US" altLang="zh-CN" sz="1400" dirty="0"/>
              <a:t>	message</a:t>
            </a:r>
            <a:r>
              <a:rPr lang="zh-CN" altLang="en-US" sz="1400" dirty="0"/>
              <a:t>属性：错误信息字符串</a:t>
            </a:r>
            <a:endParaRPr lang="en-US" altLang="zh-CN" sz="1400" dirty="0"/>
          </a:p>
          <a:p>
            <a:r>
              <a:rPr lang="en-US" altLang="zh-CN" sz="1600" dirty="0"/>
              <a:t>      </a:t>
            </a:r>
            <a:r>
              <a:rPr lang="zh-CN" altLang="en-US" sz="1600" dirty="0"/>
              <a:t>参数</a:t>
            </a:r>
            <a:r>
              <a:rPr lang="en-US" altLang="zh-CN" sz="1600" dirty="0"/>
              <a:t>3</a:t>
            </a:r>
            <a:r>
              <a:rPr lang="zh-CN" altLang="en-US" sz="1600" dirty="0"/>
              <a:t>：</a:t>
            </a:r>
            <a:r>
              <a:rPr lang="en-US" altLang="zh-CN" sz="1600" dirty="0"/>
              <a:t>obj </a:t>
            </a:r>
            <a:r>
              <a:rPr lang="zh-CN" altLang="en-US" sz="1600" dirty="0"/>
              <a:t>可选参数</a:t>
            </a:r>
            <a:r>
              <a:rPr lang="en-US" altLang="zh-CN" sz="1600" dirty="0"/>
              <a:t>	    </a:t>
            </a:r>
            <a:endParaRPr lang="en-US" altLang="zh-CN" sz="1600" dirty="0"/>
          </a:p>
          <a:p>
            <a:r>
              <a:rPr lang="en-US" altLang="zh-CN" sz="1600" dirty="0"/>
              <a:t>	</a:t>
            </a:r>
            <a:r>
              <a:rPr lang="en-US" altLang="zh-CN" sz="1400" dirty="0" err="1"/>
              <a:t>enableHighAccuracy</a:t>
            </a:r>
            <a:r>
              <a:rPr lang="zh-CN" altLang="en-US" sz="1400" dirty="0"/>
              <a:t>：是否要求高精度的地理位置信息</a:t>
            </a:r>
            <a:endParaRPr lang="en-US" altLang="zh-CN" sz="1400" dirty="0"/>
          </a:p>
          <a:p>
            <a:r>
              <a:rPr lang="en-US" altLang="zh-CN" sz="1400" dirty="0"/>
              <a:t>	timeout: </a:t>
            </a:r>
            <a:r>
              <a:rPr lang="zh-CN" altLang="en-US" sz="1400" dirty="0"/>
              <a:t>超时限制</a:t>
            </a:r>
            <a:endParaRPr lang="en-US" altLang="zh-CN" sz="1400" dirty="0"/>
          </a:p>
          <a:p>
            <a:r>
              <a:rPr lang="en-US" altLang="zh-CN" sz="1400" dirty="0"/>
              <a:t>	</a:t>
            </a:r>
            <a:r>
              <a:rPr lang="en-US" altLang="zh-CN" sz="1400" dirty="0" err="1"/>
              <a:t>maximumAge</a:t>
            </a:r>
            <a:r>
              <a:rPr lang="en-US" altLang="zh-CN" sz="1400" dirty="0"/>
              <a:t>: </a:t>
            </a:r>
            <a:r>
              <a:rPr lang="zh-CN" altLang="en-US" sz="1400" dirty="0"/>
              <a:t>缓存有效时间，若为</a:t>
            </a:r>
            <a:r>
              <a:rPr lang="en-US" altLang="zh-CN" sz="1400" dirty="0"/>
              <a:t>0</a:t>
            </a:r>
            <a:r>
              <a:rPr lang="zh-CN" altLang="en-US" sz="1400" dirty="0"/>
              <a:t>则无条件重新获取新地理信息</a:t>
            </a:r>
            <a:endParaRPr lang="en-US" altLang="zh-CN" sz="1400" dirty="0"/>
          </a:p>
          <a:p>
            <a:endParaRPr lang="en-US" altLang="zh-CN" sz="1600" dirty="0"/>
          </a:p>
          <a:p>
            <a:r>
              <a:rPr lang="en-US" altLang="zh-CN" sz="1600" dirty="0"/>
              <a:t>3</a:t>
            </a:r>
            <a:r>
              <a:rPr lang="zh-CN" altLang="en-US" sz="1600" dirty="0"/>
              <a:t>、监事位置信息</a:t>
            </a:r>
            <a:endParaRPr lang="en-US" altLang="zh-CN" sz="1600" dirty="0"/>
          </a:p>
          <a:p>
            <a:r>
              <a:rPr lang="en-US" altLang="zh-CN" sz="1600" dirty="0"/>
              <a:t>      var id = </a:t>
            </a:r>
            <a:r>
              <a:rPr lang="en-US" altLang="zh-CN" sz="1600" dirty="0" err="1"/>
              <a:t>navigator.geolocation.watchPosition</a:t>
            </a:r>
            <a:r>
              <a:rPr lang="en-US" altLang="zh-CN" sz="1600" dirty="0"/>
              <a:t>(</a:t>
            </a:r>
            <a:r>
              <a:rPr lang="en-US" altLang="zh-CN" sz="1600" dirty="0" err="1"/>
              <a:t>suc</a:t>
            </a:r>
            <a:r>
              <a:rPr lang="en-US" altLang="zh-CN" sz="1600" dirty="0"/>
              <a:t>, err, obj);</a:t>
            </a:r>
            <a:endParaRPr lang="en-US" altLang="zh-CN" sz="1600" dirty="0"/>
          </a:p>
          <a:p>
            <a:r>
              <a:rPr lang="en-US" altLang="zh-CN" sz="1400" dirty="0"/>
              <a:t>      </a:t>
            </a:r>
            <a:r>
              <a:rPr lang="zh-CN" altLang="en-US" sz="1400" dirty="0"/>
              <a:t>持续定期的自动获取用户的当前地理位置信息，并同计时器一样有个位置标识。</a:t>
            </a:r>
            <a:endParaRPr lang="en-US" altLang="zh-CN" sz="1400" dirty="0"/>
          </a:p>
          <a:p>
            <a:r>
              <a:rPr lang="en-US" altLang="zh-CN" sz="1600" dirty="0"/>
              <a:t>4</a:t>
            </a:r>
            <a:r>
              <a:rPr lang="zh-CN" altLang="en-US" sz="1600" dirty="0"/>
              <a:t>、停止获取位置信息</a:t>
            </a:r>
            <a:endParaRPr lang="en-US" altLang="zh-CN" sz="1600" dirty="0"/>
          </a:p>
          <a:p>
            <a:r>
              <a:rPr lang="en-US" altLang="zh-CN" sz="1600" dirty="0"/>
              <a:t>       </a:t>
            </a:r>
            <a:r>
              <a:rPr lang="en-US" altLang="zh-CN" sz="1600" dirty="0" err="1"/>
              <a:t>navigator.geolocation.clearWatch</a:t>
            </a:r>
            <a:r>
              <a:rPr lang="en-US" altLang="zh-CN" sz="1600" dirty="0"/>
              <a:t>(id);</a:t>
            </a:r>
            <a:endParaRPr lang="en-US" altLang="zh-CN" sz="1600" dirty="0"/>
          </a:p>
          <a:p>
            <a:endParaRPr lang="en-US" altLang="zh-CN" sz="1600" dirty="0"/>
          </a:p>
          <a:p>
            <a:endParaRPr lang="en-US" altLang="zh-CN" sz="1600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1978413"/>
            <a:ext cx="2789599" cy="121526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71" name="圆角矩形 70"/>
          <p:cNvSpPr/>
          <p:nvPr/>
        </p:nvSpPr>
        <p:spPr>
          <a:xfrm>
            <a:off x="4086072" y="1950849"/>
            <a:ext cx="4913267" cy="1215263"/>
          </a:xfrm>
          <a:prstGeom prst="round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C00000"/>
              </a:solidFill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5003935" y="1950849"/>
            <a:ext cx="4157379" cy="1215263"/>
          </a:xfrm>
          <a:prstGeom prst="rect">
            <a:avLst/>
          </a:prstGeom>
          <a:solidFill>
            <a:srgbClr val="5B5E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81" name="TextBox 80"/>
          <p:cNvSpPr txBox="1"/>
          <p:nvPr/>
        </p:nvSpPr>
        <p:spPr>
          <a:xfrm flipH="1">
            <a:off x="3923956" y="2106028"/>
            <a:ext cx="1242096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950" b="1" dirty="0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16</a:t>
            </a:r>
            <a:endParaRPr lang="id-ID" sz="4950" b="1" dirty="0">
              <a:solidFill>
                <a:schemeClr val="bg1"/>
              </a:solidFill>
              <a:latin typeface="方正兰亭黑简体" panose="02000000000000000000" pitchFamily="2" charset="-122"/>
              <a:ea typeface="方正兰亭黑简体" panose="02000000000000000000" pitchFamily="2" charset="-122"/>
            </a:endParaRPr>
          </a:p>
        </p:txBody>
      </p:sp>
      <p:sp>
        <p:nvSpPr>
          <p:cNvPr id="112" name="文本框 9"/>
          <p:cNvSpPr txBox="1"/>
          <p:nvPr/>
        </p:nvSpPr>
        <p:spPr>
          <a:xfrm>
            <a:off x="5094650" y="2328143"/>
            <a:ext cx="3365782" cy="375088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/>
            <a:r>
              <a:rPr lang="en-US" altLang="zh-CN" sz="2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Worker</a:t>
            </a:r>
            <a:r>
              <a:rPr lang="zh-CN" altLang="en-US" sz="21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多线程处理</a:t>
            </a:r>
            <a:endParaRPr lang="zh-CN" altLang="en-US" sz="21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71" name="组合 170"/>
          <p:cNvGrpSpPr/>
          <p:nvPr/>
        </p:nvGrpSpPr>
        <p:grpSpPr>
          <a:xfrm>
            <a:off x="2064628" y="1988867"/>
            <a:ext cx="1384430" cy="1248221"/>
            <a:chOff x="3720691" y="2824413"/>
            <a:chExt cx="1341120" cy="1209172"/>
          </a:xfrm>
        </p:grpSpPr>
        <p:sp>
          <p:nvSpPr>
            <p:cNvPr id="172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173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</p:grpSp>
      <p:sp>
        <p:nvSpPr>
          <p:cNvPr id="175" name="Freeform 5"/>
          <p:cNvSpPr/>
          <p:nvPr/>
        </p:nvSpPr>
        <p:spPr bwMode="auto">
          <a:xfrm rot="1855731">
            <a:off x="2159429" y="2074341"/>
            <a:ext cx="1194827" cy="1077274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noFill/>
          <a:ln w="9525" cap="flat">
            <a:solidFill>
              <a:srgbClr val="414455"/>
            </a:solidFill>
            <a:prstDash val="sysDash"/>
            <a:miter lim="800000"/>
          </a:ln>
          <a:effectLst/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/>
          </a:p>
        </p:txBody>
      </p:sp>
      <p:grpSp>
        <p:nvGrpSpPr>
          <p:cNvPr id="182" name="组合 181"/>
          <p:cNvGrpSpPr/>
          <p:nvPr/>
        </p:nvGrpSpPr>
        <p:grpSpPr>
          <a:xfrm>
            <a:off x="3350801" y="2079269"/>
            <a:ext cx="208734" cy="138347"/>
            <a:chOff x="9482595" y="2565731"/>
            <a:chExt cx="278384" cy="184511"/>
          </a:xfrm>
        </p:grpSpPr>
        <p:sp>
          <p:nvSpPr>
            <p:cNvPr id="183" name="椭圆 182"/>
            <p:cNvSpPr/>
            <p:nvPr/>
          </p:nvSpPr>
          <p:spPr>
            <a:xfrm>
              <a:off x="9482595" y="2565731"/>
              <a:ext cx="71376" cy="7137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84" name="椭圆 183"/>
            <p:cNvSpPr/>
            <p:nvPr/>
          </p:nvSpPr>
          <p:spPr>
            <a:xfrm>
              <a:off x="9625979" y="2615242"/>
              <a:ext cx="135000" cy="135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pic>
        <p:nvPicPr>
          <p:cNvPr id="4" name="图片 3" descr="00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99005" y="2078990"/>
            <a:ext cx="1114425" cy="114617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文本框 9"/>
          <p:cNvSpPr txBox="1"/>
          <p:nvPr/>
        </p:nvSpPr>
        <p:spPr>
          <a:xfrm>
            <a:off x="1007970" y="231626"/>
            <a:ext cx="2195878" cy="259671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/>
            <a:r>
              <a:rPr lang="en-US" altLang="zh-CN" sz="135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Worker</a:t>
            </a:r>
            <a:endParaRPr lang="zh-CN" altLang="en-US" sz="1350" dirty="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4" name="直接连接符 123"/>
          <p:cNvCxnSpPr/>
          <p:nvPr/>
        </p:nvCxnSpPr>
        <p:spPr>
          <a:xfrm>
            <a:off x="1006366" y="501586"/>
            <a:ext cx="7291077" cy="0"/>
          </a:xfrm>
          <a:prstGeom prst="line">
            <a:avLst/>
          </a:prstGeom>
          <a:ln>
            <a:solidFill>
              <a:srgbClr val="41445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5" name="组合 124"/>
          <p:cNvGrpSpPr/>
          <p:nvPr/>
        </p:nvGrpSpPr>
        <p:grpSpPr>
          <a:xfrm>
            <a:off x="8427406" y="345603"/>
            <a:ext cx="193989" cy="174903"/>
            <a:chOff x="3720691" y="2824413"/>
            <a:chExt cx="1341120" cy="1209172"/>
          </a:xfrm>
        </p:grpSpPr>
        <p:sp>
          <p:nvSpPr>
            <p:cNvPr id="126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  <p:sp>
          <p:nvSpPr>
            <p:cNvPr id="127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</p:grpSp>
      <p:grpSp>
        <p:nvGrpSpPr>
          <p:cNvPr id="65" name="组合 64"/>
          <p:cNvGrpSpPr/>
          <p:nvPr/>
        </p:nvGrpSpPr>
        <p:grpSpPr>
          <a:xfrm>
            <a:off x="414620" y="142563"/>
            <a:ext cx="502789" cy="453321"/>
            <a:chOff x="5424755" y="1340768"/>
            <a:chExt cx="670560" cy="604586"/>
          </a:xfrm>
        </p:grpSpPr>
        <p:grpSp>
          <p:nvGrpSpPr>
            <p:cNvPr id="66" name="组合 65"/>
            <p:cNvGrpSpPr/>
            <p:nvPr/>
          </p:nvGrpSpPr>
          <p:grpSpPr>
            <a:xfrm>
              <a:off x="5424755" y="1340768"/>
              <a:ext cx="670560" cy="604586"/>
              <a:chOff x="3720691" y="2824413"/>
              <a:chExt cx="1341120" cy="1209172"/>
            </a:xfrm>
          </p:grpSpPr>
          <p:sp>
            <p:nvSpPr>
              <p:cNvPr id="69" name="Freeform 5"/>
              <p:cNvSpPr/>
              <p:nvPr/>
            </p:nvSpPr>
            <p:spPr bwMode="auto">
              <a:xfrm rot="1855731">
                <a:off x="3720691" y="2824413"/>
                <a:ext cx="1341120" cy="1209172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16200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190500" dist="1143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73" name="Freeform 5"/>
              <p:cNvSpPr/>
              <p:nvPr/>
            </p:nvSpPr>
            <p:spPr bwMode="auto">
              <a:xfrm rot="1855731">
                <a:off x="3764581" y="2863367"/>
                <a:ext cx="1264630" cy="1140208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21594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</p:grpSp>
        <p:sp>
          <p:nvSpPr>
            <p:cNvPr id="67" name="Freeform 5"/>
            <p:cNvSpPr/>
            <p:nvPr/>
          </p:nvSpPr>
          <p:spPr bwMode="auto">
            <a:xfrm rot="1855731">
              <a:off x="5470180" y="1383052"/>
              <a:ext cx="576760" cy="52001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noFill/>
            <a:ln w="9525" cap="flat">
              <a:solidFill>
                <a:srgbClr val="414455"/>
              </a:solidFill>
              <a:prstDash val="sysDash"/>
              <a:miter lim="800000"/>
            </a:ln>
            <a:effectLst/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</p:grpSp>
      <p:pic>
        <p:nvPicPr>
          <p:cNvPr id="2" name="图片 1" descr="00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0535" y="179070"/>
            <a:ext cx="388620" cy="400050"/>
          </a:xfrm>
          <a:prstGeom prst="rect">
            <a:avLst/>
          </a:prstGeom>
        </p:spPr>
      </p:pic>
      <p:grpSp>
        <p:nvGrpSpPr>
          <p:cNvPr id="35" name="组合 34"/>
          <p:cNvGrpSpPr/>
          <p:nvPr/>
        </p:nvGrpSpPr>
        <p:grpSpPr>
          <a:xfrm>
            <a:off x="979805" y="862965"/>
            <a:ext cx="3303905" cy="372745"/>
            <a:chOff x="1543" y="1359"/>
            <a:chExt cx="5203" cy="587"/>
          </a:xfrm>
        </p:grpSpPr>
        <p:sp>
          <p:nvSpPr>
            <p:cNvPr id="3" name="文本框 2"/>
            <p:cNvSpPr txBox="1"/>
            <p:nvPr/>
          </p:nvSpPr>
          <p:spPr>
            <a:xfrm>
              <a:off x="2298" y="1364"/>
              <a:ext cx="4448" cy="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使用场景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4" name="组合 33"/>
            <p:cNvGrpSpPr/>
            <p:nvPr/>
          </p:nvGrpSpPr>
          <p:grpSpPr>
            <a:xfrm>
              <a:off x="1543" y="1359"/>
              <a:ext cx="651" cy="587"/>
              <a:chOff x="7541" y="3259"/>
              <a:chExt cx="1356" cy="1223"/>
            </a:xfrm>
          </p:grpSpPr>
          <p:grpSp>
            <p:nvGrpSpPr>
              <p:cNvPr id="33" name="组合 32"/>
              <p:cNvGrpSpPr/>
              <p:nvPr/>
            </p:nvGrpSpPr>
            <p:grpSpPr>
              <a:xfrm>
                <a:off x="7541" y="3259"/>
                <a:ext cx="1356" cy="1223"/>
                <a:chOff x="7541" y="3259"/>
                <a:chExt cx="1356" cy="1223"/>
              </a:xfrm>
            </p:grpSpPr>
            <p:grpSp>
              <p:nvGrpSpPr>
                <p:cNvPr id="25" name="组合 24"/>
                <p:cNvGrpSpPr/>
                <p:nvPr/>
              </p:nvGrpSpPr>
              <p:grpSpPr>
                <a:xfrm>
                  <a:off x="7541" y="3259"/>
                  <a:ext cx="1356" cy="1223"/>
                  <a:chOff x="3720691" y="2824413"/>
                  <a:chExt cx="1341120" cy="1209172"/>
                </a:xfrm>
              </p:grpSpPr>
              <p:sp>
                <p:nvSpPr>
                  <p:cNvPr id="26" name="Freeform 5"/>
                  <p:cNvSpPr/>
                  <p:nvPr/>
                </p:nvSpPr>
                <p:spPr bwMode="auto">
                  <a:xfrm rot="1855731">
                    <a:off x="3720691" y="2824413"/>
                    <a:ext cx="1341120" cy="1209172"/>
                  </a:xfrm>
                  <a:custGeom>
                    <a:avLst/>
                    <a:gdLst>
                      <a:gd name="T0" fmla="*/ 2151 w 2740"/>
                      <a:gd name="T1" fmla="*/ 2315 h 2446"/>
                      <a:gd name="T2" fmla="*/ 2055 w 2740"/>
                      <a:gd name="T3" fmla="*/ 2410 h 2446"/>
                      <a:gd name="T4" fmla="*/ 1918 w 2740"/>
                      <a:gd name="T5" fmla="*/ 2445 h 2446"/>
                      <a:gd name="T6" fmla="*/ 816 w 2740"/>
                      <a:gd name="T7" fmla="*/ 2445 h 2446"/>
                      <a:gd name="T8" fmla="*/ 685 w 2740"/>
                      <a:gd name="T9" fmla="*/ 2410 h 2446"/>
                      <a:gd name="T10" fmla="*/ 589 w 2740"/>
                      <a:gd name="T11" fmla="*/ 2314 h 2446"/>
                      <a:gd name="T12" fmla="*/ 36 w 2740"/>
                      <a:gd name="T13" fmla="*/ 1356 h 2446"/>
                      <a:gd name="T14" fmla="*/ 0 w 2740"/>
                      <a:gd name="T15" fmla="*/ 1223 h 2446"/>
                      <a:gd name="T16" fmla="*/ 36 w 2740"/>
                      <a:gd name="T17" fmla="*/ 1089 h 2446"/>
                      <a:gd name="T18" fmla="*/ 587 w 2740"/>
                      <a:gd name="T19" fmla="*/ 135 h 2446"/>
                      <a:gd name="T20" fmla="*/ 685 w 2740"/>
                      <a:gd name="T21" fmla="*/ 37 h 2446"/>
                      <a:gd name="T22" fmla="*/ 810 w 2740"/>
                      <a:gd name="T23" fmla="*/ 1 h 2446"/>
                      <a:gd name="T24" fmla="*/ 1916 w 2740"/>
                      <a:gd name="T25" fmla="*/ 1 h 2446"/>
                      <a:gd name="T26" fmla="*/ 2055 w 2740"/>
                      <a:gd name="T27" fmla="*/ 37 h 2446"/>
                      <a:gd name="T28" fmla="*/ 2151 w 2740"/>
                      <a:gd name="T29" fmla="*/ 132 h 2446"/>
                      <a:gd name="T30" fmla="*/ 2702 w 2740"/>
                      <a:gd name="T31" fmla="*/ 1086 h 2446"/>
                      <a:gd name="T32" fmla="*/ 2740 w 2740"/>
                      <a:gd name="T33" fmla="*/ 1223 h 2446"/>
                      <a:gd name="T34" fmla="*/ 2701 w 2740"/>
                      <a:gd name="T35" fmla="*/ 1361 h 2446"/>
                      <a:gd name="T36" fmla="*/ 2151 w 2740"/>
                      <a:gd name="T37" fmla="*/ 2315 h 24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2740" h="2446">
                        <a:moveTo>
                          <a:pt x="2151" y="2315"/>
                        </a:moveTo>
                        <a:cubicBezTo>
                          <a:pt x="2128" y="2353"/>
                          <a:pt x="2096" y="2386"/>
                          <a:pt x="2055" y="2410"/>
                        </a:cubicBezTo>
                        <a:cubicBezTo>
                          <a:pt x="2012" y="2435"/>
                          <a:pt x="1965" y="2446"/>
                          <a:pt x="1918" y="2445"/>
                        </a:cubicBezTo>
                        <a:lnTo>
                          <a:pt x="816" y="2445"/>
                        </a:lnTo>
                        <a:cubicBezTo>
                          <a:pt x="772" y="2445"/>
                          <a:pt x="726" y="2434"/>
                          <a:pt x="685" y="2410"/>
                        </a:cubicBezTo>
                        <a:cubicBezTo>
                          <a:pt x="644" y="2386"/>
                          <a:pt x="611" y="2353"/>
                          <a:pt x="589" y="2314"/>
                        </a:cubicBezTo>
                        <a:lnTo>
                          <a:pt x="36" y="1356"/>
                        </a:lnTo>
                        <a:cubicBezTo>
                          <a:pt x="13" y="1317"/>
                          <a:pt x="0" y="1272"/>
                          <a:pt x="0" y="1223"/>
                        </a:cubicBezTo>
                        <a:cubicBezTo>
                          <a:pt x="0" y="1174"/>
                          <a:pt x="13" y="1129"/>
                          <a:pt x="36" y="1089"/>
                        </a:cubicBezTo>
                        <a:lnTo>
                          <a:pt x="587" y="135"/>
                        </a:lnTo>
                        <a:cubicBezTo>
                          <a:pt x="610" y="96"/>
                          <a:pt x="643" y="61"/>
                          <a:pt x="685" y="37"/>
                        </a:cubicBezTo>
                        <a:cubicBezTo>
                          <a:pt x="724" y="14"/>
                          <a:pt x="767" y="2"/>
                          <a:pt x="810" y="1"/>
                        </a:cubicBezTo>
                        <a:lnTo>
                          <a:pt x="1916" y="1"/>
                        </a:lnTo>
                        <a:cubicBezTo>
                          <a:pt x="1963" y="0"/>
                          <a:pt x="2011" y="11"/>
                          <a:pt x="2055" y="37"/>
                        </a:cubicBezTo>
                        <a:cubicBezTo>
                          <a:pt x="2096" y="60"/>
                          <a:pt x="2129" y="93"/>
                          <a:pt x="2151" y="132"/>
                        </a:cubicBezTo>
                        <a:lnTo>
                          <a:pt x="2702" y="1086"/>
                        </a:lnTo>
                        <a:cubicBezTo>
                          <a:pt x="2726" y="1126"/>
                          <a:pt x="2740" y="1173"/>
                          <a:pt x="2740" y="1223"/>
                        </a:cubicBezTo>
                        <a:cubicBezTo>
                          <a:pt x="2740" y="1274"/>
                          <a:pt x="2726" y="1321"/>
                          <a:pt x="2701" y="1361"/>
                        </a:cubicBezTo>
                        <a:lnTo>
                          <a:pt x="2151" y="231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D3D3D3"/>
                      </a:gs>
                      <a:gs pos="100000">
                        <a:srgbClr val="F9F9F9"/>
                      </a:gs>
                    </a:gsLst>
                    <a:lin ang="16200000" scaled="0"/>
                  </a:gradFill>
                  <a:ln w="12700" cap="flat">
                    <a:noFill/>
                    <a:prstDash val="solid"/>
                    <a:miter lim="800000"/>
                  </a:ln>
                  <a:effectLst>
                    <a:outerShdw blurRad="190500" dist="1143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vert="horz" wrap="square" lIns="68562" tIns="34281" rIns="68562" bIns="34281" numCol="1" anchor="t" anchorCtr="0" compatLnSpc="1"/>
                  <a:lstStyle/>
                  <a:p>
                    <a:endParaRPr lang="zh-CN" altLang="en-US" sz="1350"/>
                  </a:p>
                </p:txBody>
              </p:sp>
              <p:sp>
                <p:nvSpPr>
                  <p:cNvPr id="27" name="Freeform 5"/>
                  <p:cNvSpPr/>
                  <p:nvPr/>
                </p:nvSpPr>
                <p:spPr bwMode="auto">
                  <a:xfrm rot="1855731">
                    <a:off x="3764587" y="2864004"/>
                    <a:ext cx="1264630" cy="1140206"/>
                  </a:xfrm>
                  <a:custGeom>
                    <a:avLst/>
                    <a:gdLst>
                      <a:gd name="T0" fmla="*/ 2151 w 2740"/>
                      <a:gd name="T1" fmla="*/ 2315 h 2446"/>
                      <a:gd name="T2" fmla="*/ 2055 w 2740"/>
                      <a:gd name="T3" fmla="*/ 2410 h 2446"/>
                      <a:gd name="T4" fmla="*/ 1918 w 2740"/>
                      <a:gd name="T5" fmla="*/ 2445 h 2446"/>
                      <a:gd name="T6" fmla="*/ 816 w 2740"/>
                      <a:gd name="T7" fmla="*/ 2445 h 2446"/>
                      <a:gd name="T8" fmla="*/ 685 w 2740"/>
                      <a:gd name="T9" fmla="*/ 2410 h 2446"/>
                      <a:gd name="T10" fmla="*/ 589 w 2740"/>
                      <a:gd name="T11" fmla="*/ 2314 h 2446"/>
                      <a:gd name="T12" fmla="*/ 36 w 2740"/>
                      <a:gd name="T13" fmla="*/ 1356 h 2446"/>
                      <a:gd name="T14" fmla="*/ 0 w 2740"/>
                      <a:gd name="T15" fmla="*/ 1223 h 2446"/>
                      <a:gd name="T16" fmla="*/ 36 w 2740"/>
                      <a:gd name="T17" fmla="*/ 1089 h 2446"/>
                      <a:gd name="T18" fmla="*/ 587 w 2740"/>
                      <a:gd name="T19" fmla="*/ 135 h 2446"/>
                      <a:gd name="T20" fmla="*/ 685 w 2740"/>
                      <a:gd name="T21" fmla="*/ 37 h 2446"/>
                      <a:gd name="T22" fmla="*/ 810 w 2740"/>
                      <a:gd name="T23" fmla="*/ 1 h 2446"/>
                      <a:gd name="T24" fmla="*/ 1916 w 2740"/>
                      <a:gd name="T25" fmla="*/ 1 h 2446"/>
                      <a:gd name="T26" fmla="*/ 2055 w 2740"/>
                      <a:gd name="T27" fmla="*/ 37 h 2446"/>
                      <a:gd name="T28" fmla="*/ 2151 w 2740"/>
                      <a:gd name="T29" fmla="*/ 132 h 2446"/>
                      <a:gd name="T30" fmla="*/ 2702 w 2740"/>
                      <a:gd name="T31" fmla="*/ 1086 h 2446"/>
                      <a:gd name="T32" fmla="*/ 2740 w 2740"/>
                      <a:gd name="T33" fmla="*/ 1223 h 2446"/>
                      <a:gd name="T34" fmla="*/ 2701 w 2740"/>
                      <a:gd name="T35" fmla="*/ 1361 h 2446"/>
                      <a:gd name="T36" fmla="*/ 2151 w 2740"/>
                      <a:gd name="T37" fmla="*/ 2315 h 24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2740" h="2446">
                        <a:moveTo>
                          <a:pt x="2151" y="2315"/>
                        </a:moveTo>
                        <a:cubicBezTo>
                          <a:pt x="2128" y="2353"/>
                          <a:pt x="2096" y="2386"/>
                          <a:pt x="2055" y="2410"/>
                        </a:cubicBezTo>
                        <a:cubicBezTo>
                          <a:pt x="2012" y="2435"/>
                          <a:pt x="1965" y="2446"/>
                          <a:pt x="1918" y="2445"/>
                        </a:cubicBezTo>
                        <a:lnTo>
                          <a:pt x="816" y="2445"/>
                        </a:lnTo>
                        <a:cubicBezTo>
                          <a:pt x="772" y="2445"/>
                          <a:pt x="726" y="2434"/>
                          <a:pt x="685" y="2410"/>
                        </a:cubicBezTo>
                        <a:cubicBezTo>
                          <a:pt x="644" y="2386"/>
                          <a:pt x="611" y="2353"/>
                          <a:pt x="589" y="2314"/>
                        </a:cubicBezTo>
                        <a:lnTo>
                          <a:pt x="36" y="1356"/>
                        </a:lnTo>
                        <a:cubicBezTo>
                          <a:pt x="13" y="1317"/>
                          <a:pt x="0" y="1272"/>
                          <a:pt x="0" y="1223"/>
                        </a:cubicBezTo>
                        <a:cubicBezTo>
                          <a:pt x="0" y="1174"/>
                          <a:pt x="13" y="1129"/>
                          <a:pt x="36" y="1089"/>
                        </a:cubicBezTo>
                        <a:lnTo>
                          <a:pt x="587" y="135"/>
                        </a:lnTo>
                        <a:cubicBezTo>
                          <a:pt x="610" y="96"/>
                          <a:pt x="643" y="61"/>
                          <a:pt x="685" y="37"/>
                        </a:cubicBezTo>
                        <a:cubicBezTo>
                          <a:pt x="724" y="14"/>
                          <a:pt x="767" y="2"/>
                          <a:pt x="810" y="1"/>
                        </a:cubicBezTo>
                        <a:lnTo>
                          <a:pt x="1916" y="1"/>
                        </a:lnTo>
                        <a:cubicBezTo>
                          <a:pt x="1963" y="0"/>
                          <a:pt x="2011" y="11"/>
                          <a:pt x="2055" y="37"/>
                        </a:cubicBezTo>
                        <a:cubicBezTo>
                          <a:pt x="2096" y="60"/>
                          <a:pt x="2129" y="93"/>
                          <a:pt x="2151" y="132"/>
                        </a:cubicBezTo>
                        <a:lnTo>
                          <a:pt x="2702" y="1086"/>
                        </a:lnTo>
                        <a:cubicBezTo>
                          <a:pt x="2726" y="1126"/>
                          <a:pt x="2740" y="1173"/>
                          <a:pt x="2740" y="1223"/>
                        </a:cubicBezTo>
                        <a:cubicBezTo>
                          <a:pt x="2740" y="1274"/>
                          <a:pt x="2726" y="1321"/>
                          <a:pt x="2701" y="1361"/>
                        </a:cubicBezTo>
                        <a:lnTo>
                          <a:pt x="2151" y="231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D3D3D3"/>
                      </a:gs>
                      <a:gs pos="100000">
                        <a:srgbClr val="F9F9F9"/>
                      </a:gs>
                    </a:gsLst>
                    <a:lin ang="21594000" scaled="0"/>
                  </a:gradFill>
                  <a:ln w="12700" cap="flat">
                    <a:noFill/>
                    <a:prstDash val="solid"/>
                    <a:miter lim="800000"/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vert="horz" wrap="square" lIns="68562" tIns="34281" rIns="68562" bIns="34281" numCol="1" anchor="t" anchorCtr="0" compatLnSpc="1"/>
                  <a:lstStyle/>
                  <a:p>
                    <a:endParaRPr lang="zh-CN" altLang="en-US" sz="1350"/>
                  </a:p>
                </p:txBody>
              </p:sp>
            </p:grpSp>
            <p:sp>
              <p:nvSpPr>
                <p:cNvPr id="28" name="Freeform 5"/>
                <p:cNvSpPr/>
                <p:nvPr/>
              </p:nvSpPr>
              <p:spPr bwMode="auto">
                <a:xfrm rot="1855731">
                  <a:off x="7634" y="3343"/>
                  <a:ext cx="1171" cy="1055"/>
                </a:xfrm>
                <a:custGeom>
                  <a:avLst/>
                  <a:gdLst>
                    <a:gd name="T0" fmla="*/ 2151 w 2740"/>
                    <a:gd name="T1" fmla="*/ 2315 h 2446"/>
                    <a:gd name="T2" fmla="*/ 2055 w 2740"/>
                    <a:gd name="T3" fmla="*/ 2410 h 2446"/>
                    <a:gd name="T4" fmla="*/ 1918 w 2740"/>
                    <a:gd name="T5" fmla="*/ 2445 h 2446"/>
                    <a:gd name="T6" fmla="*/ 816 w 2740"/>
                    <a:gd name="T7" fmla="*/ 2445 h 2446"/>
                    <a:gd name="T8" fmla="*/ 685 w 2740"/>
                    <a:gd name="T9" fmla="*/ 2410 h 2446"/>
                    <a:gd name="T10" fmla="*/ 589 w 2740"/>
                    <a:gd name="T11" fmla="*/ 2314 h 2446"/>
                    <a:gd name="T12" fmla="*/ 36 w 2740"/>
                    <a:gd name="T13" fmla="*/ 1356 h 2446"/>
                    <a:gd name="T14" fmla="*/ 0 w 2740"/>
                    <a:gd name="T15" fmla="*/ 1223 h 2446"/>
                    <a:gd name="T16" fmla="*/ 36 w 2740"/>
                    <a:gd name="T17" fmla="*/ 1089 h 2446"/>
                    <a:gd name="T18" fmla="*/ 587 w 2740"/>
                    <a:gd name="T19" fmla="*/ 135 h 2446"/>
                    <a:gd name="T20" fmla="*/ 685 w 2740"/>
                    <a:gd name="T21" fmla="*/ 37 h 2446"/>
                    <a:gd name="T22" fmla="*/ 810 w 2740"/>
                    <a:gd name="T23" fmla="*/ 1 h 2446"/>
                    <a:gd name="T24" fmla="*/ 1916 w 2740"/>
                    <a:gd name="T25" fmla="*/ 1 h 2446"/>
                    <a:gd name="T26" fmla="*/ 2055 w 2740"/>
                    <a:gd name="T27" fmla="*/ 37 h 2446"/>
                    <a:gd name="T28" fmla="*/ 2151 w 2740"/>
                    <a:gd name="T29" fmla="*/ 132 h 2446"/>
                    <a:gd name="T30" fmla="*/ 2702 w 2740"/>
                    <a:gd name="T31" fmla="*/ 1086 h 2446"/>
                    <a:gd name="T32" fmla="*/ 2740 w 2740"/>
                    <a:gd name="T33" fmla="*/ 1223 h 2446"/>
                    <a:gd name="T34" fmla="*/ 2701 w 2740"/>
                    <a:gd name="T35" fmla="*/ 1361 h 2446"/>
                    <a:gd name="T36" fmla="*/ 2151 w 2740"/>
                    <a:gd name="T37" fmla="*/ 2315 h 24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740" h="2446">
                      <a:moveTo>
                        <a:pt x="2151" y="2315"/>
                      </a:moveTo>
                      <a:cubicBezTo>
                        <a:pt x="2128" y="2353"/>
                        <a:pt x="2096" y="2386"/>
                        <a:pt x="2055" y="2410"/>
                      </a:cubicBezTo>
                      <a:cubicBezTo>
                        <a:pt x="2012" y="2435"/>
                        <a:pt x="1965" y="2446"/>
                        <a:pt x="1918" y="2445"/>
                      </a:cubicBezTo>
                      <a:lnTo>
                        <a:pt x="816" y="2445"/>
                      </a:lnTo>
                      <a:cubicBezTo>
                        <a:pt x="772" y="2445"/>
                        <a:pt x="726" y="2434"/>
                        <a:pt x="685" y="2410"/>
                      </a:cubicBezTo>
                      <a:cubicBezTo>
                        <a:pt x="644" y="2386"/>
                        <a:pt x="611" y="2353"/>
                        <a:pt x="589" y="2314"/>
                      </a:cubicBezTo>
                      <a:lnTo>
                        <a:pt x="36" y="1356"/>
                      </a:lnTo>
                      <a:cubicBezTo>
                        <a:pt x="13" y="1317"/>
                        <a:pt x="0" y="1272"/>
                        <a:pt x="0" y="1223"/>
                      </a:cubicBezTo>
                      <a:cubicBezTo>
                        <a:pt x="0" y="1174"/>
                        <a:pt x="13" y="1129"/>
                        <a:pt x="36" y="1089"/>
                      </a:cubicBezTo>
                      <a:lnTo>
                        <a:pt x="587" y="135"/>
                      </a:lnTo>
                      <a:cubicBezTo>
                        <a:pt x="610" y="96"/>
                        <a:pt x="643" y="61"/>
                        <a:pt x="685" y="37"/>
                      </a:cubicBezTo>
                      <a:cubicBezTo>
                        <a:pt x="724" y="14"/>
                        <a:pt x="767" y="2"/>
                        <a:pt x="810" y="1"/>
                      </a:cubicBezTo>
                      <a:lnTo>
                        <a:pt x="1916" y="1"/>
                      </a:lnTo>
                      <a:cubicBezTo>
                        <a:pt x="1963" y="0"/>
                        <a:pt x="2011" y="11"/>
                        <a:pt x="2055" y="37"/>
                      </a:cubicBezTo>
                      <a:cubicBezTo>
                        <a:pt x="2096" y="60"/>
                        <a:pt x="2129" y="93"/>
                        <a:pt x="2151" y="132"/>
                      </a:cubicBezTo>
                      <a:lnTo>
                        <a:pt x="2702" y="1086"/>
                      </a:lnTo>
                      <a:cubicBezTo>
                        <a:pt x="2726" y="1126"/>
                        <a:pt x="2740" y="1173"/>
                        <a:pt x="2740" y="1223"/>
                      </a:cubicBezTo>
                      <a:cubicBezTo>
                        <a:pt x="2740" y="1274"/>
                        <a:pt x="2726" y="1321"/>
                        <a:pt x="2701" y="1361"/>
                      </a:cubicBezTo>
                      <a:lnTo>
                        <a:pt x="2151" y="2315"/>
                      </a:lnTo>
                      <a:close/>
                    </a:path>
                  </a:pathLst>
                </a:custGeom>
                <a:noFill/>
                <a:ln w="9525" cap="flat">
                  <a:solidFill>
                    <a:srgbClr val="414455"/>
                  </a:solidFill>
                  <a:prstDash val="sysDash"/>
                  <a:miter lim="800000"/>
                </a:ln>
                <a:effectLst/>
              </p:spPr>
              <p:txBody>
                <a:bodyPr vert="horz" wrap="square" lIns="68562" tIns="34281" rIns="68562" bIns="34281" numCol="1" anchor="t" anchorCtr="0" compatLnSpc="1"/>
                <a:lstStyle/>
                <a:p>
                  <a:endParaRPr lang="zh-CN" altLang="en-US" sz="1350"/>
                </a:p>
              </p:txBody>
            </p:sp>
          </p:grpSp>
          <p:grpSp>
            <p:nvGrpSpPr>
              <p:cNvPr id="4" name="组合 3"/>
              <p:cNvGrpSpPr/>
              <p:nvPr/>
            </p:nvGrpSpPr>
            <p:grpSpPr>
              <a:xfrm>
                <a:off x="7921" y="3535"/>
                <a:ext cx="626" cy="627"/>
                <a:chOff x="11986" y="3265"/>
                <a:chExt cx="869" cy="870"/>
              </a:xfrm>
              <a:solidFill>
                <a:srgbClr val="414455"/>
              </a:solidFill>
            </p:grpSpPr>
            <p:sp>
              <p:nvSpPr>
                <p:cNvPr id="51" name="Freeform 51"/>
                <p:cNvSpPr/>
                <p:nvPr/>
              </p:nvSpPr>
              <p:spPr bwMode="auto">
                <a:xfrm>
                  <a:off x="12333" y="3618"/>
                  <a:ext cx="255" cy="255"/>
                </a:xfrm>
                <a:custGeom>
                  <a:avLst/>
                  <a:gdLst>
                    <a:gd name="T0" fmla="*/ 56 w 56"/>
                    <a:gd name="T1" fmla="*/ 18 h 56"/>
                    <a:gd name="T2" fmla="*/ 56 w 56"/>
                    <a:gd name="T3" fmla="*/ 17 h 56"/>
                    <a:gd name="T4" fmla="*/ 38 w 56"/>
                    <a:gd name="T5" fmla="*/ 0 h 56"/>
                    <a:gd name="T6" fmla="*/ 37 w 56"/>
                    <a:gd name="T7" fmla="*/ 0 h 56"/>
                    <a:gd name="T8" fmla="*/ 0 w 56"/>
                    <a:gd name="T9" fmla="*/ 37 h 56"/>
                    <a:gd name="T10" fmla="*/ 0 w 56"/>
                    <a:gd name="T11" fmla="*/ 38 h 56"/>
                    <a:gd name="T12" fmla="*/ 17 w 56"/>
                    <a:gd name="T13" fmla="*/ 55 h 56"/>
                    <a:gd name="T14" fmla="*/ 18 w 56"/>
                    <a:gd name="T15" fmla="*/ 56 h 56"/>
                    <a:gd name="T16" fmla="*/ 19 w 56"/>
                    <a:gd name="T17" fmla="*/ 55 h 56"/>
                    <a:gd name="T18" fmla="*/ 56 w 56"/>
                    <a:gd name="T19" fmla="*/ 19 h 56"/>
                    <a:gd name="T20" fmla="*/ 56 w 56"/>
                    <a:gd name="T21" fmla="*/ 18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56" h="56">
                      <a:moveTo>
                        <a:pt x="56" y="18"/>
                      </a:moveTo>
                      <a:cubicBezTo>
                        <a:pt x="56" y="18"/>
                        <a:pt x="56" y="17"/>
                        <a:pt x="56" y="17"/>
                      </a:cubicBezTo>
                      <a:cubicBezTo>
                        <a:pt x="38" y="0"/>
                        <a:pt x="38" y="0"/>
                        <a:pt x="38" y="0"/>
                      </a:cubicBezTo>
                      <a:cubicBezTo>
                        <a:pt x="38" y="0"/>
                        <a:pt x="37" y="0"/>
                        <a:pt x="37" y="0"/>
                      </a:cubicBezTo>
                      <a:cubicBezTo>
                        <a:pt x="0" y="37"/>
                        <a:pt x="0" y="37"/>
                        <a:pt x="0" y="37"/>
                      </a:cubicBezTo>
                      <a:cubicBezTo>
                        <a:pt x="0" y="37"/>
                        <a:pt x="0" y="38"/>
                        <a:pt x="0" y="38"/>
                      </a:cubicBezTo>
                      <a:cubicBezTo>
                        <a:pt x="17" y="55"/>
                        <a:pt x="17" y="55"/>
                        <a:pt x="17" y="55"/>
                      </a:cubicBezTo>
                      <a:cubicBezTo>
                        <a:pt x="18" y="56"/>
                        <a:pt x="18" y="56"/>
                        <a:pt x="18" y="56"/>
                      </a:cubicBezTo>
                      <a:cubicBezTo>
                        <a:pt x="18" y="56"/>
                        <a:pt x="19" y="56"/>
                        <a:pt x="19" y="55"/>
                      </a:cubicBezTo>
                      <a:cubicBezTo>
                        <a:pt x="56" y="19"/>
                        <a:pt x="56" y="19"/>
                        <a:pt x="56" y="19"/>
                      </a:cubicBezTo>
                      <a:cubicBezTo>
                        <a:pt x="56" y="19"/>
                        <a:pt x="56" y="18"/>
                        <a:pt x="56" y="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2" name="Freeform 52"/>
                <p:cNvSpPr/>
                <p:nvPr/>
              </p:nvSpPr>
              <p:spPr bwMode="auto">
                <a:xfrm>
                  <a:off x="11986" y="3265"/>
                  <a:ext cx="492" cy="498"/>
                </a:xfrm>
                <a:custGeom>
                  <a:avLst/>
                  <a:gdLst>
                    <a:gd name="T0" fmla="*/ 108 w 109"/>
                    <a:gd name="T1" fmla="*/ 68 h 110"/>
                    <a:gd name="T2" fmla="*/ 41 w 109"/>
                    <a:gd name="T3" fmla="*/ 1 h 110"/>
                    <a:gd name="T4" fmla="*/ 40 w 109"/>
                    <a:gd name="T5" fmla="*/ 1 h 110"/>
                    <a:gd name="T6" fmla="*/ 0 w 109"/>
                    <a:gd name="T7" fmla="*/ 41 h 110"/>
                    <a:gd name="T8" fmla="*/ 0 w 109"/>
                    <a:gd name="T9" fmla="*/ 41 h 110"/>
                    <a:gd name="T10" fmla="*/ 0 w 109"/>
                    <a:gd name="T11" fmla="*/ 42 h 110"/>
                    <a:gd name="T12" fmla="*/ 67 w 109"/>
                    <a:gd name="T13" fmla="*/ 109 h 110"/>
                    <a:gd name="T14" fmla="*/ 68 w 109"/>
                    <a:gd name="T15" fmla="*/ 110 h 110"/>
                    <a:gd name="T16" fmla="*/ 68 w 109"/>
                    <a:gd name="T17" fmla="*/ 109 h 110"/>
                    <a:gd name="T18" fmla="*/ 108 w 109"/>
                    <a:gd name="T19" fmla="*/ 69 h 110"/>
                    <a:gd name="T20" fmla="*/ 108 w 109"/>
                    <a:gd name="T21" fmla="*/ 68 h 1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09" h="110">
                      <a:moveTo>
                        <a:pt x="108" y="68"/>
                      </a:moveTo>
                      <a:cubicBezTo>
                        <a:pt x="41" y="1"/>
                        <a:pt x="41" y="1"/>
                        <a:pt x="41" y="1"/>
                      </a:cubicBezTo>
                      <a:cubicBezTo>
                        <a:pt x="41" y="0"/>
                        <a:pt x="40" y="0"/>
                        <a:pt x="40" y="1"/>
                      </a:cubicBezTo>
                      <a:cubicBezTo>
                        <a:pt x="0" y="41"/>
                        <a:pt x="0" y="41"/>
                        <a:pt x="0" y="41"/>
                      </a:cubicBezTo>
                      <a:cubicBezTo>
                        <a:pt x="0" y="41"/>
                        <a:pt x="0" y="41"/>
                        <a:pt x="0" y="41"/>
                      </a:cubicBezTo>
                      <a:cubicBezTo>
                        <a:pt x="0" y="42"/>
                        <a:pt x="0" y="42"/>
                        <a:pt x="0" y="42"/>
                      </a:cubicBezTo>
                      <a:cubicBezTo>
                        <a:pt x="67" y="109"/>
                        <a:pt x="67" y="109"/>
                        <a:pt x="67" y="109"/>
                      </a:cubicBezTo>
                      <a:cubicBezTo>
                        <a:pt x="67" y="109"/>
                        <a:pt x="67" y="110"/>
                        <a:pt x="68" y="110"/>
                      </a:cubicBezTo>
                      <a:cubicBezTo>
                        <a:pt x="68" y="110"/>
                        <a:pt x="68" y="109"/>
                        <a:pt x="68" y="109"/>
                      </a:cubicBezTo>
                      <a:cubicBezTo>
                        <a:pt x="108" y="69"/>
                        <a:pt x="108" y="69"/>
                        <a:pt x="108" y="69"/>
                      </a:cubicBezTo>
                      <a:cubicBezTo>
                        <a:pt x="109" y="69"/>
                        <a:pt x="109" y="68"/>
                        <a:pt x="108" y="6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3" name="Freeform 53"/>
                <p:cNvSpPr>
                  <a:spLocks noEditPoints="1"/>
                </p:cNvSpPr>
                <p:nvPr/>
              </p:nvSpPr>
              <p:spPr bwMode="auto">
                <a:xfrm>
                  <a:off x="12451" y="3735"/>
                  <a:ext cx="405" cy="400"/>
                </a:xfrm>
                <a:custGeom>
                  <a:avLst/>
                  <a:gdLst>
                    <a:gd name="T0" fmla="*/ 88 w 89"/>
                    <a:gd name="T1" fmla="*/ 81 h 88"/>
                    <a:gd name="T2" fmla="*/ 69 w 89"/>
                    <a:gd name="T3" fmla="*/ 25 h 88"/>
                    <a:gd name="T4" fmla="*/ 68 w 89"/>
                    <a:gd name="T5" fmla="*/ 24 h 88"/>
                    <a:gd name="T6" fmla="*/ 35 w 89"/>
                    <a:gd name="T7" fmla="*/ 0 h 88"/>
                    <a:gd name="T8" fmla="*/ 33 w 89"/>
                    <a:gd name="T9" fmla="*/ 0 h 88"/>
                    <a:gd name="T10" fmla="*/ 0 w 89"/>
                    <a:gd name="T11" fmla="*/ 33 h 88"/>
                    <a:gd name="T12" fmla="*/ 0 w 89"/>
                    <a:gd name="T13" fmla="*/ 35 h 88"/>
                    <a:gd name="T14" fmla="*/ 24 w 89"/>
                    <a:gd name="T15" fmla="*/ 68 h 88"/>
                    <a:gd name="T16" fmla="*/ 25 w 89"/>
                    <a:gd name="T17" fmla="*/ 69 h 88"/>
                    <a:gd name="T18" fmla="*/ 81 w 89"/>
                    <a:gd name="T19" fmla="*/ 88 h 88"/>
                    <a:gd name="T20" fmla="*/ 81 w 89"/>
                    <a:gd name="T21" fmla="*/ 88 h 88"/>
                    <a:gd name="T22" fmla="*/ 82 w 89"/>
                    <a:gd name="T23" fmla="*/ 88 h 88"/>
                    <a:gd name="T24" fmla="*/ 88 w 89"/>
                    <a:gd name="T25" fmla="*/ 82 h 88"/>
                    <a:gd name="T26" fmla="*/ 88 w 89"/>
                    <a:gd name="T27" fmla="*/ 81 h 88"/>
                    <a:gd name="T28" fmla="*/ 51 w 89"/>
                    <a:gd name="T29" fmla="*/ 51 h 88"/>
                    <a:gd name="T30" fmla="*/ 38 w 89"/>
                    <a:gd name="T31" fmla="*/ 51 h 88"/>
                    <a:gd name="T32" fmla="*/ 36 w 89"/>
                    <a:gd name="T33" fmla="*/ 44 h 88"/>
                    <a:gd name="T34" fmla="*/ 38 w 89"/>
                    <a:gd name="T35" fmla="*/ 38 h 88"/>
                    <a:gd name="T36" fmla="*/ 45 w 89"/>
                    <a:gd name="T37" fmla="*/ 35 h 88"/>
                    <a:gd name="T38" fmla="*/ 51 w 89"/>
                    <a:gd name="T39" fmla="*/ 38 h 88"/>
                    <a:gd name="T40" fmla="*/ 51 w 89"/>
                    <a:gd name="T41" fmla="*/ 51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89" h="88">
                      <a:moveTo>
                        <a:pt x="88" y="81"/>
                      </a:moveTo>
                      <a:cubicBezTo>
                        <a:pt x="88" y="80"/>
                        <a:pt x="74" y="64"/>
                        <a:pt x="69" y="25"/>
                      </a:cubicBezTo>
                      <a:cubicBezTo>
                        <a:pt x="69" y="24"/>
                        <a:pt x="69" y="24"/>
                        <a:pt x="68" y="24"/>
                      </a:cubicBezTo>
                      <a:cubicBezTo>
                        <a:pt x="68" y="24"/>
                        <a:pt x="55" y="20"/>
                        <a:pt x="35" y="0"/>
                      </a:cubicBezTo>
                      <a:cubicBezTo>
                        <a:pt x="34" y="0"/>
                        <a:pt x="34" y="0"/>
                        <a:pt x="33" y="0"/>
                      </a:cubicBezTo>
                      <a:cubicBezTo>
                        <a:pt x="0" y="33"/>
                        <a:pt x="0" y="33"/>
                        <a:pt x="0" y="33"/>
                      </a:cubicBezTo>
                      <a:cubicBezTo>
                        <a:pt x="0" y="34"/>
                        <a:pt x="0" y="34"/>
                        <a:pt x="0" y="35"/>
                      </a:cubicBezTo>
                      <a:cubicBezTo>
                        <a:pt x="21" y="55"/>
                        <a:pt x="24" y="68"/>
                        <a:pt x="24" y="68"/>
                      </a:cubicBezTo>
                      <a:cubicBezTo>
                        <a:pt x="24" y="68"/>
                        <a:pt x="24" y="69"/>
                        <a:pt x="25" y="69"/>
                      </a:cubicBezTo>
                      <a:cubicBezTo>
                        <a:pt x="64" y="74"/>
                        <a:pt x="81" y="88"/>
                        <a:pt x="81" y="88"/>
                      </a:cubicBezTo>
                      <a:cubicBezTo>
                        <a:pt x="81" y="88"/>
                        <a:pt x="81" y="88"/>
                        <a:pt x="81" y="88"/>
                      </a:cubicBezTo>
                      <a:cubicBezTo>
                        <a:pt x="82" y="88"/>
                        <a:pt x="82" y="88"/>
                        <a:pt x="82" y="88"/>
                      </a:cubicBezTo>
                      <a:cubicBezTo>
                        <a:pt x="88" y="82"/>
                        <a:pt x="88" y="82"/>
                        <a:pt x="88" y="82"/>
                      </a:cubicBezTo>
                      <a:cubicBezTo>
                        <a:pt x="89" y="82"/>
                        <a:pt x="89" y="81"/>
                        <a:pt x="88" y="81"/>
                      </a:cubicBezTo>
                      <a:close/>
                      <a:moveTo>
                        <a:pt x="51" y="51"/>
                      </a:moveTo>
                      <a:cubicBezTo>
                        <a:pt x="48" y="54"/>
                        <a:pt x="42" y="54"/>
                        <a:pt x="38" y="51"/>
                      </a:cubicBezTo>
                      <a:cubicBezTo>
                        <a:pt x="37" y="49"/>
                        <a:pt x="36" y="47"/>
                        <a:pt x="36" y="44"/>
                      </a:cubicBezTo>
                      <a:cubicBezTo>
                        <a:pt x="36" y="42"/>
                        <a:pt x="37" y="40"/>
                        <a:pt x="38" y="38"/>
                      </a:cubicBezTo>
                      <a:cubicBezTo>
                        <a:pt x="40" y="36"/>
                        <a:pt x="42" y="35"/>
                        <a:pt x="45" y="35"/>
                      </a:cubicBezTo>
                      <a:cubicBezTo>
                        <a:pt x="47" y="35"/>
                        <a:pt x="49" y="36"/>
                        <a:pt x="51" y="38"/>
                      </a:cubicBezTo>
                      <a:cubicBezTo>
                        <a:pt x="54" y="42"/>
                        <a:pt x="54" y="47"/>
                        <a:pt x="51" y="5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29" name="文本框 28"/>
          <p:cNvSpPr txBox="1"/>
          <p:nvPr/>
        </p:nvSpPr>
        <p:spPr>
          <a:xfrm>
            <a:off x="981333" y="1487540"/>
            <a:ext cx="70944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大型数据运算、计时器、异步请求、访问</a:t>
            </a:r>
            <a:r>
              <a:rPr lang="en-US" altLang="zh-CN" sz="1600" dirty="0"/>
              <a:t>navigator</a:t>
            </a:r>
            <a:r>
              <a:rPr lang="zh-CN" altLang="en-US" sz="1600" dirty="0"/>
              <a:t>部分属性、</a:t>
            </a:r>
            <a:r>
              <a:rPr lang="en-US" altLang="zh-CN" sz="1600" dirty="0" err="1"/>
              <a:t>js</a:t>
            </a:r>
            <a:r>
              <a:rPr lang="zh-CN" altLang="en-US" sz="1600" dirty="0"/>
              <a:t>核心对象</a:t>
            </a:r>
            <a:endParaRPr lang="en-US" altLang="zh-CN" sz="1600" dirty="0"/>
          </a:p>
        </p:txBody>
      </p:sp>
      <p:grpSp>
        <p:nvGrpSpPr>
          <p:cNvPr id="30" name="组合 29"/>
          <p:cNvGrpSpPr/>
          <p:nvPr/>
        </p:nvGrpSpPr>
        <p:grpSpPr>
          <a:xfrm>
            <a:off x="993634" y="2301397"/>
            <a:ext cx="3303905" cy="372745"/>
            <a:chOff x="1543" y="1359"/>
            <a:chExt cx="5203" cy="587"/>
          </a:xfrm>
        </p:grpSpPr>
        <p:sp>
          <p:nvSpPr>
            <p:cNvPr id="31" name="文本框 30"/>
            <p:cNvSpPr txBox="1"/>
            <p:nvPr/>
          </p:nvSpPr>
          <p:spPr>
            <a:xfrm>
              <a:off x="2298" y="1364"/>
              <a:ext cx="4448" cy="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使用</a:t>
              </a: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Worker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2" name="组合 31"/>
            <p:cNvGrpSpPr/>
            <p:nvPr/>
          </p:nvGrpSpPr>
          <p:grpSpPr>
            <a:xfrm>
              <a:off x="1543" y="1359"/>
              <a:ext cx="651" cy="587"/>
              <a:chOff x="7541" y="3259"/>
              <a:chExt cx="1356" cy="1223"/>
            </a:xfrm>
          </p:grpSpPr>
          <p:grpSp>
            <p:nvGrpSpPr>
              <p:cNvPr id="36" name="组合 35"/>
              <p:cNvGrpSpPr/>
              <p:nvPr/>
            </p:nvGrpSpPr>
            <p:grpSpPr>
              <a:xfrm>
                <a:off x="7541" y="3259"/>
                <a:ext cx="1356" cy="1223"/>
                <a:chOff x="7541" y="3259"/>
                <a:chExt cx="1356" cy="1223"/>
              </a:xfrm>
            </p:grpSpPr>
            <p:grpSp>
              <p:nvGrpSpPr>
                <p:cNvPr id="41" name="组合 40"/>
                <p:cNvGrpSpPr/>
                <p:nvPr/>
              </p:nvGrpSpPr>
              <p:grpSpPr>
                <a:xfrm>
                  <a:off x="7541" y="3259"/>
                  <a:ext cx="1356" cy="1223"/>
                  <a:chOff x="3720691" y="2824413"/>
                  <a:chExt cx="1341120" cy="1209172"/>
                </a:xfrm>
              </p:grpSpPr>
              <p:sp>
                <p:nvSpPr>
                  <p:cNvPr id="43" name="Freeform 5"/>
                  <p:cNvSpPr/>
                  <p:nvPr/>
                </p:nvSpPr>
                <p:spPr bwMode="auto">
                  <a:xfrm rot="1855731">
                    <a:off x="3720691" y="2824413"/>
                    <a:ext cx="1341120" cy="1209172"/>
                  </a:xfrm>
                  <a:custGeom>
                    <a:avLst/>
                    <a:gdLst>
                      <a:gd name="T0" fmla="*/ 2151 w 2740"/>
                      <a:gd name="T1" fmla="*/ 2315 h 2446"/>
                      <a:gd name="T2" fmla="*/ 2055 w 2740"/>
                      <a:gd name="T3" fmla="*/ 2410 h 2446"/>
                      <a:gd name="T4" fmla="*/ 1918 w 2740"/>
                      <a:gd name="T5" fmla="*/ 2445 h 2446"/>
                      <a:gd name="T6" fmla="*/ 816 w 2740"/>
                      <a:gd name="T7" fmla="*/ 2445 h 2446"/>
                      <a:gd name="T8" fmla="*/ 685 w 2740"/>
                      <a:gd name="T9" fmla="*/ 2410 h 2446"/>
                      <a:gd name="T10" fmla="*/ 589 w 2740"/>
                      <a:gd name="T11" fmla="*/ 2314 h 2446"/>
                      <a:gd name="T12" fmla="*/ 36 w 2740"/>
                      <a:gd name="T13" fmla="*/ 1356 h 2446"/>
                      <a:gd name="T14" fmla="*/ 0 w 2740"/>
                      <a:gd name="T15" fmla="*/ 1223 h 2446"/>
                      <a:gd name="T16" fmla="*/ 36 w 2740"/>
                      <a:gd name="T17" fmla="*/ 1089 h 2446"/>
                      <a:gd name="T18" fmla="*/ 587 w 2740"/>
                      <a:gd name="T19" fmla="*/ 135 h 2446"/>
                      <a:gd name="T20" fmla="*/ 685 w 2740"/>
                      <a:gd name="T21" fmla="*/ 37 h 2446"/>
                      <a:gd name="T22" fmla="*/ 810 w 2740"/>
                      <a:gd name="T23" fmla="*/ 1 h 2446"/>
                      <a:gd name="T24" fmla="*/ 1916 w 2740"/>
                      <a:gd name="T25" fmla="*/ 1 h 2446"/>
                      <a:gd name="T26" fmla="*/ 2055 w 2740"/>
                      <a:gd name="T27" fmla="*/ 37 h 2446"/>
                      <a:gd name="T28" fmla="*/ 2151 w 2740"/>
                      <a:gd name="T29" fmla="*/ 132 h 2446"/>
                      <a:gd name="T30" fmla="*/ 2702 w 2740"/>
                      <a:gd name="T31" fmla="*/ 1086 h 2446"/>
                      <a:gd name="T32" fmla="*/ 2740 w 2740"/>
                      <a:gd name="T33" fmla="*/ 1223 h 2446"/>
                      <a:gd name="T34" fmla="*/ 2701 w 2740"/>
                      <a:gd name="T35" fmla="*/ 1361 h 2446"/>
                      <a:gd name="T36" fmla="*/ 2151 w 2740"/>
                      <a:gd name="T37" fmla="*/ 2315 h 24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2740" h="2446">
                        <a:moveTo>
                          <a:pt x="2151" y="2315"/>
                        </a:moveTo>
                        <a:cubicBezTo>
                          <a:pt x="2128" y="2353"/>
                          <a:pt x="2096" y="2386"/>
                          <a:pt x="2055" y="2410"/>
                        </a:cubicBezTo>
                        <a:cubicBezTo>
                          <a:pt x="2012" y="2435"/>
                          <a:pt x="1965" y="2446"/>
                          <a:pt x="1918" y="2445"/>
                        </a:cubicBezTo>
                        <a:lnTo>
                          <a:pt x="816" y="2445"/>
                        </a:lnTo>
                        <a:cubicBezTo>
                          <a:pt x="772" y="2445"/>
                          <a:pt x="726" y="2434"/>
                          <a:pt x="685" y="2410"/>
                        </a:cubicBezTo>
                        <a:cubicBezTo>
                          <a:pt x="644" y="2386"/>
                          <a:pt x="611" y="2353"/>
                          <a:pt x="589" y="2314"/>
                        </a:cubicBezTo>
                        <a:lnTo>
                          <a:pt x="36" y="1356"/>
                        </a:lnTo>
                        <a:cubicBezTo>
                          <a:pt x="13" y="1317"/>
                          <a:pt x="0" y="1272"/>
                          <a:pt x="0" y="1223"/>
                        </a:cubicBezTo>
                        <a:cubicBezTo>
                          <a:pt x="0" y="1174"/>
                          <a:pt x="13" y="1129"/>
                          <a:pt x="36" y="1089"/>
                        </a:cubicBezTo>
                        <a:lnTo>
                          <a:pt x="587" y="135"/>
                        </a:lnTo>
                        <a:cubicBezTo>
                          <a:pt x="610" y="96"/>
                          <a:pt x="643" y="61"/>
                          <a:pt x="685" y="37"/>
                        </a:cubicBezTo>
                        <a:cubicBezTo>
                          <a:pt x="724" y="14"/>
                          <a:pt x="767" y="2"/>
                          <a:pt x="810" y="1"/>
                        </a:cubicBezTo>
                        <a:lnTo>
                          <a:pt x="1916" y="1"/>
                        </a:lnTo>
                        <a:cubicBezTo>
                          <a:pt x="1963" y="0"/>
                          <a:pt x="2011" y="11"/>
                          <a:pt x="2055" y="37"/>
                        </a:cubicBezTo>
                        <a:cubicBezTo>
                          <a:pt x="2096" y="60"/>
                          <a:pt x="2129" y="93"/>
                          <a:pt x="2151" y="132"/>
                        </a:cubicBezTo>
                        <a:lnTo>
                          <a:pt x="2702" y="1086"/>
                        </a:lnTo>
                        <a:cubicBezTo>
                          <a:pt x="2726" y="1126"/>
                          <a:pt x="2740" y="1173"/>
                          <a:pt x="2740" y="1223"/>
                        </a:cubicBezTo>
                        <a:cubicBezTo>
                          <a:pt x="2740" y="1274"/>
                          <a:pt x="2726" y="1321"/>
                          <a:pt x="2701" y="1361"/>
                        </a:cubicBezTo>
                        <a:lnTo>
                          <a:pt x="2151" y="231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D3D3D3"/>
                      </a:gs>
                      <a:gs pos="100000">
                        <a:srgbClr val="F9F9F9"/>
                      </a:gs>
                    </a:gsLst>
                    <a:lin ang="16200000" scaled="0"/>
                  </a:gradFill>
                  <a:ln w="12700" cap="flat">
                    <a:noFill/>
                    <a:prstDash val="solid"/>
                    <a:miter lim="800000"/>
                  </a:ln>
                  <a:effectLst>
                    <a:outerShdw blurRad="190500" dist="1143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vert="horz" wrap="square" lIns="68562" tIns="34281" rIns="68562" bIns="34281" numCol="1" anchor="t" anchorCtr="0" compatLnSpc="1"/>
                  <a:lstStyle/>
                  <a:p>
                    <a:endParaRPr lang="zh-CN" altLang="en-US" sz="1350"/>
                  </a:p>
                </p:txBody>
              </p:sp>
              <p:sp>
                <p:nvSpPr>
                  <p:cNvPr id="44" name="Freeform 5"/>
                  <p:cNvSpPr/>
                  <p:nvPr/>
                </p:nvSpPr>
                <p:spPr bwMode="auto">
                  <a:xfrm rot="1855731">
                    <a:off x="3764587" y="2864004"/>
                    <a:ext cx="1264630" cy="1140206"/>
                  </a:xfrm>
                  <a:custGeom>
                    <a:avLst/>
                    <a:gdLst>
                      <a:gd name="T0" fmla="*/ 2151 w 2740"/>
                      <a:gd name="T1" fmla="*/ 2315 h 2446"/>
                      <a:gd name="T2" fmla="*/ 2055 w 2740"/>
                      <a:gd name="T3" fmla="*/ 2410 h 2446"/>
                      <a:gd name="T4" fmla="*/ 1918 w 2740"/>
                      <a:gd name="T5" fmla="*/ 2445 h 2446"/>
                      <a:gd name="T6" fmla="*/ 816 w 2740"/>
                      <a:gd name="T7" fmla="*/ 2445 h 2446"/>
                      <a:gd name="T8" fmla="*/ 685 w 2740"/>
                      <a:gd name="T9" fmla="*/ 2410 h 2446"/>
                      <a:gd name="T10" fmla="*/ 589 w 2740"/>
                      <a:gd name="T11" fmla="*/ 2314 h 2446"/>
                      <a:gd name="T12" fmla="*/ 36 w 2740"/>
                      <a:gd name="T13" fmla="*/ 1356 h 2446"/>
                      <a:gd name="T14" fmla="*/ 0 w 2740"/>
                      <a:gd name="T15" fmla="*/ 1223 h 2446"/>
                      <a:gd name="T16" fmla="*/ 36 w 2740"/>
                      <a:gd name="T17" fmla="*/ 1089 h 2446"/>
                      <a:gd name="T18" fmla="*/ 587 w 2740"/>
                      <a:gd name="T19" fmla="*/ 135 h 2446"/>
                      <a:gd name="T20" fmla="*/ 685 w 2740"/>
                      <a:gd name="T21" fmla="*/ 37 h 2446"/>
                      <a:gd name="T22" fmla="*/ 810 w 2740"/>
                      <a:gd name="T23" fmla="*/ 1 h 2446"/>
                      <a:gd name="T24" fmla="*/ 1916 w 2740"/>
                      <a:gd name="T25" fmla="*/ 1 h 2446"/>
                      <a:gd name="T26" fmla="*/ 2055 w 2740"/>
                      <a:gd name="T27" fmla="*/ 37 h 2446"/>
                      <a:gd name="T28" fmla="*/ 2151 w 2740"/>
                      <a:gd name="T29" fmla="*/ 132 h 2446"/>
                      <a:gd name="T30" fmla="*/ 2702 w 2740"/>
                      <a:gd name="T31" fmla="*/ 1086 h 2446"/>
                      <a:gd name="T32" fmla="*/ 2740 w 2740"/>
                      <a:gd name="T33" fmla="*/ 1223 h 2446"/>
                      <a:gd name="T34" fmla="*/ 2701 w 2740"/>
                      <a:gd name="T35" fmla="*/ 1361 h 2446"/>
                      <a:gd name="T36" fmla="*/ 2151 w 2740"/>
                      <a:gd name="T37" fmla="*/ 2315 h 24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2740" h="2446">
                        <a:moveTo>
                          <a:pt x="2151" y="2315"/>
                        </a:moveTo>
                        <a:cubicBezTo>
                          <a:pt x="2128" y="2353"/>
                          <a:pt x="2096" y="2386"/>
                          <a:pt x="2055" y="2410"/>
                        </a:cubicBezTo>
                        <a:cubicBezTo>
                          <a:pt x="2012" y="2435"/>
                          <a:pt x="1965" y="2446"/>
                          <a:pt x="1918" y="2445"/>
                        </a:cubicBezTo>
                        <a:lnTo>
                          <a:pt x="816" y="2445"/>
                        </a:lnTo>
                        <a:cubicBezTo>
                          <a:pt x="772" y="2445"/>
                          <a:pt x="726" y="2434"/>
                          <a:pt x="685" y="2410"/>
                        </a:cubicBezTo>
                        <a:cubicBezTo>
                          <a:pt x="644" y="2386"/>
                          <a:pt x="611" y="2353"/>
                          <a:pt x="589" y="2314"/>
                        </a:cubicBezTo>
                        <a:lnTo>
                          <a:pt x="36" y="1356"/>
                        </a:lnTo>
                        <a:cubicBezTo>
                          <a:pt x="13" y="1317"/>
                          <a:pt x="0" y="1272"/>
                          <a:pt x="0" y="1223"/>
                        </a:cubicBezTo>
                        <a:cubicBezTo>
                          <a:pt x="0" y="1174"/>
                          <a:pt x="13" y="1129"/>
                          <a:pt x="36" y="1089"/>
                        </a:cubicBezTo>
                        <a:lnTo>
                          <a:pt x="587" y="135"/>
                        </a:lnTo>
                        <a:cubicBezTo>
                          <a:pt x="610" y="96"/>
                          <a:pt x="643" y="61"/>
                          <a:pt x="685" y="37"/>
                        </a:cubicBezTo>
                        <a:cubicBezTo>
                          <a:pt x="724" y="14"/>
                          <a:pt x="767" y="2"/>
                          <a:pt x="810" y="1"/>
                        </a:cubicBezTo>
                        <a:lnTo>
                          <a:pt x="1916" y="1"/>
                        </a:lnTo>
                        <a:cubicBezTo>
                          <a:pt x="1963" y="0"/>
                          <a:pt x="2011" y="11"/>
                          <a:pt x="2055" y="37"/>
                        </a:cubicBezTo>
                        <a:cubicBezTo>
                          <a:pt x="2096" y="60"/>
                          <a:pt x="2129" y="93"/>
                          <a:pt x="2151" y="132"/>
                        </a:cubicBezTo>
                        <a:lnTo>
                          <a:pt x="2702" y="1086"/>
                        </a:lnTo>
                        <a:cubicBezTo>
                          <a:pt x="2726" y="1126"/>
                          <a:pt x="2740" y="1173"/>
                          <a:pt x="2740" y="1223"/>
                        </a:cubicBezTo>
                        <a:cubicBezTo>
                          <a:pt x="2740" y="1274"/>
                          <a:pt x="2726" y="1321"/>
                          <a:pt x="2701" y="1361"/>
                        </a:cubicBezTo>
                        <a:lnTo>
                          <a:pt x="2151" y="231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D3D3D3"/>
                      </a:gs>
                      <a:gs pos="100000">
                        <a:srgbClr val="F9F9F9"/>
                      </a:gs>
                    </a:gsLst>
                    <a:lin ang="21594000" scaled="0"/>
                  </a:gradFill>
                  <a:ln w="12700" cap="flat">
                    <a:noFill/>
                    <a:prstDash val="solid"/>
                    <a:miter lim="800000"/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vert="horz" wrap="square" lIns="68562" tIns="34281" rIns="68562" bIns="34281" numCol="1" anchor="t" anchorCtr="0" compatLnSpc="1"/>
                  <a:lstStyle/>
                  <a:p>
                    <a:endParaRPr lang="zh-CN" altLang="en-US" sz="1350"/>
                  </a:p>
                </p:txBody>
              </p:sp>
            </p:grpSp>
            <p:sp>
              <p:nvSpPr>
                <p:cNvPr id="42" name="Freeform 5"/>
                <p:cNvSpPr/>
                <p:nvPr/>
              </p:nvSpPr>
              <p:spPr bwMode="auto">
                <a:xfrm rot="1855731">
                  <a:off x="7634" y="3343"/>
                  <a:ext cx="1171" cy="1055"/>
                </a:xfrm>
                <a:custGeom>
                  <a:avLst/>
                  <a:gdLst>
                    <a:gd name="T0" fmla="*/ 2151 w 2740"/>
                    <a:gd name="T1" fmla="*/ 2315 h 2446"/>
                    <a:gd name="T2" fmla="*/ 2055 w 2740"/>
                    <a:gd name="T3" fmla="*/ 2410 h 2446"/>
                    <a:gd name="T4" fmla="*/ 1918 w 2740"/>
                    <a:gd name="T5" fmla="*/ 2445 h 2446"/>
                    <a:gd name="T6" fmla="*/ 816 w 2740"/>
                    <a:gd name="T7" fmla="*/ 2445 h 2446"/>
                    <a:gd name="T8" fmla="*/ 685 w 2740"/>
                    <a:gd name="T9" fmla="*/ 2410 h 2446"/>
                    <a:gd name="T10" fmla="*/ 589 w 2740"/>
                    <a:gd name="T11" fmla="*/ 2314 h 2446"/>
                    <a:gd name="T12" fmla="*/ 36 w 2740"/>
                    <a:gd name="T13" fmla="*/ 1356 h 2446"/>
                    <a:gd name="T14" fmla="*/ 0 w 2740"/>
                    <a:gd name="T15" fmla="*/ 1223 h 2446"/>
                    <a:gd name="T16" fmla="*/ 36 w 2740"/>
                    <a:gd name="T17" fmla="*/ 1089 h 2446"/>
                    <a:gd name="T18" fmla="*/ 587 w 2740"/>
                    <a:gd name="T19" fmla="*/ 135 h 2446"/>
                    <a:gd name="T20" fmla="*/ 685 w 2740"/>
                    <a:gd name="T21" fmla="*/ 37 h 2446"/>
                    <a:gd name="T22" fmla="*/ 810 w 2740"/>
                    <a:gd name="T23" fmla="*/ 1 h 2446"/>
                    <a:gd name="T24" fmla="*/ 1916 w 2740"/>
                    <a:gd name="T25" fmla="*/ 1 h 2446"/>
                    <a:gd name="T26" fmla="*/ 2055 w 2740"/>
                    <a:gd name="T27" fmla="*/ 37 h 2446"/>
                    <a:gd name="T28" fmla="*/ 2151 w 2740"/>
                    <a:gd name="T29" fmla="*/ 132 h 2446"/>
                    <a:gd name="T30" fmla="*/ 2702 w 2740"/>
                    <a:gd name="T31" fmla="*/ 1086 h 2446"/>
                    <a:gd name="T32" fmla="*/ 2740 w 2740"/>
                    <a:gd name="T33" fmla="*/ 1223 h 2446"/>
                    <a:gd name="T34" fmla="*/ 2701 w 2740"/>
                    <a:gd name="T35" fmla="*/ 1361 h 2446"/>
                    <a:gd name="T36" fmla="*/ 2151 w 2740"/>
                    <a:gd name="T37" fmla="*/ 2315 h 24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740" h="2446">
                      <a:moveTo>
                        <a:pt x="2151" y="2315"/>
                      </a:moveTo>
                      <a:cubicBezTo>
                        <a:pt x="2128" y="2353"/>
                        <a:pt x="2096" y="2386"/>
                        <a:pt x="2055" y="2410"/>
                      </a:cubicBezTo>
                      <a:cubicBezTo>
                        <a:pt x="2012" y="2435"/>
                        <a:pt x="1965" y="2446"/>
                        <a:pt x="1918" y="2445"/>
                      </a:cubicBezTo>
                      <a:lnTo>
                        <a:pt x="816" y="2445"/>
                      </a:lnTo>
                      <a:cubicBezTo>
                        <a:pt x="772" y="2445"/>
                        <a:pt x="726" y="2434"/>
                        <a:pt x="685" y="2410"/>
                      </a:cubicBezTo>
                      <a:cubicBezTo>
                        <a:pt x="644" y="2386"/>
                        <a:pt x="611" y="2353"/>
                        <a:pt x="589" y="2314"/>
                      </a:cubicBezTo>
                      <a:lnTo>
                        <a:pt x="36" y="1356"/>
                      </a:lnTo>
                      <a:cubicBezTo>
                        <a:pt x="13" y="1317"/>
                        <a:pt x="0" y="1272"/>
                        <a:pt x="0" y="1223"/>
                      </a:cubicBezTo>
                      <a:cubicBezTo>
                        <a:pt x="0" y="1174"/>
                        <a:pt x="13" y="1129"/>
                        <a:pt x="36" y="1089"/>
                      </a:cubicBezTo>
                      <a:lnTo>
                        <a:pt x="587" y="135"/>
                      </a:lnTo>
                      <a:cubicBezTo>
                        <a:pt x="610" y="96"/>
                        <a:pt x="643" y="61"/>
                        <a:pt x="685" y="37"/>
                      </a:cubicBezTo>
                      <a:cubicBezTo>
                        <a:pt x="724" y="14"/>
                        <a:pt x="767" y="2"/>
                        <a:pt x="810" y="1"/>
                      </a:cubicBezTo>
                      <a:lnTo>
                        <a:pt x="1916" y="1"/>
                      </a:lnTo>
                      <a:cubicBezTo>
                        <a:pt x="1963" y="0"/>
                        <a:pt x="2011" y="11"/>
                        <a:pt x="2055" y="37"/>
                      </a:cubicBezTo>
                      <a:cubicBezTo>
                        <a:pt x="2096" y="60"/>
                        <a:pt x="2129" y="93"/>
                        <a:pt x="2151" y="132"/>
                      </a:cubicBezTo>
                      <a:lnTo>
                        <a:pt x="2702" y="1086"/>
                      </a:lnTo>
                      <a:cubicBezTo>
                        <a:pt x="2726" y="1126"/>
                        <a:pt x="2740" y="1173"/>
                        <a:pt x="2740" y="1223"/>
                      </a:cubicBezTo>
                      <a:cubicBezTo>
                        <a:pt x="2740" y="1274"/>
                        <a:pt x="2726" y="1321"/>
                        <a:pt x="2701" y="1361"/>
                      </a:cubicBezTo>
                      <a:lnTo>
                        <a:pt x="2151" y="2315"/>
                      </a:lnTo>
                      <a:close/>
                    </a:path>
                  </a:pathLst>
                </a:custGeom>
                <a:noFill/>
                <a:ln w="9525" cap="flat">
                  <a:solidFill>
                    <a:srgbClr val="414455"/>
                  </a:solidFill>
                  <a:prstDash val="sysDash"/>
                  <a:miter lim="800000"/>
                </a:ln>
                <a:effectLst/>
              </p:spPr>
              <p:txBody>
                <a:bodyPr vert="horz" wrap="square" lIns="68562" tIns="34281" rIns="68562" bIns="34281" numCol="1" anchor="t" anchorCtr="0" compatLnSpc="1"/>
                <a:lstStyle/>
                <a:p>
                  <a:endParaRPr lang="zh-CN" altLang="en-US" sz="1350"/>
                </a:p>
              </p:txBody>
            </p:sp>
          </p:grpSp>
          <p:grpSp>
            <p:nvGrpSpPr>
              <p:cNvPr id="37" name="组合 36"/>
              <p:cNvGrpSpPr/>
              <p:nvPr/>
            </p:nvGrpSpPr>
            <p:grpSpPr>
              <a:xfrm>
                <a:off x="7921" y="3535"/>
                <a:ext cx="626" cy="627"/>
                <a:chOff x="11986" y="3265"/>
                <a:chExt cx="869" cy="870"/>
              </a:xfrm>
              <a:solidFill>
                <a:srgbClr val="414455"/>
              </a:solidFill>
            </p:grpSpPr>
            <p:sp>
              <p:nvSpPr>
                <p:cNvPr id="38" name="Freeform 51"/>
                <p:cNvSpPr/>
                <p:nvPr/>
              </p:nvSpPr>
              <p:spPr bwMode="auto">
                <a:xfrm>
                  <a:off x="12333" y="3618"/>
                  <a:ext cx="255" cy="255"/>
                </a:xfrm>
                <a:custGeom>
                  <a:avLst/>
                  <a:gdLst>
                    <a:gd name="T0" fmla="*/ 56 w 56"/>
                    <a:gd name="T1" fmla="*/ 18 h 56"/>
                    <a:gd name="T2" fmla="*/ 56 w 56"/>
                    <a:gd name="T3" fmla="*/ 17 h 56"/>
                    <a:gd name="T4" fmla="*/ 38 w 56"/>
                    <a:gd name="T5" fmla="*/ 0 h 56"/>
                    <a:gd name="T6" fmla="*/ 37 w 56"/>
                    <a:gd name="T7" fmla="*/ 0 h 56"/>
                    <a:gd name="T8" fmla="*/ 0 w 56"/>
                    <a:gd name="T9" fmla="*/ 37 h 56"/>
                    <a:gd name="T10" fmla="*/ 0 w 56"/>
                    <a:gd name="T11" fmla="*/ 38 h 56"/>
                    <a:gd name="T12" fmla="*/ 17 w 56"/>
                    <a:gd name="T13" fmla="*/ 55 h 56"/>
                    <a:gd name="T14" fmla="*/ 18 w 56"/>
                    <a:gd name="T15" fmla="*/ 56 h 56"/>
                    <a:gd name="T16" fmla="*/ 19 w 56"/>
                    <a:gd name="T17" fmla="*/ 55 h 56"/>
                    <a:gd name="T18" fmla="*/ 56 w 56"/>
                    <a:gd name="T19" fmla="*/ 19 h 56"/>
                    <a:gd name="T20" fmla="*/ 56 w 56"/>
                    <a:gd name="T21" fmla="*/ 18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56" h="56">
                      <a:moveTo>
                        <a:pt x="56" y="18"/>
                      </a:moveTo>
                      <a:cubicBezTo>
                        <a:pt x="56" y="18"/>
                        <a:pt x="56" y="17"/>
                        <a:pt x="56" y="17"/>
                      </a:cubicBezTo>
                      <a:cubicBezTo>
                        <a:pt x="38" y="0"/>
                        <a:pt x="38" y="0"/>
                        <a:pt x="38" y="0"/>
                      </a:cubicBezTo>
                      <a:cubicBezTo>
                        <a:pt x="38" y="0"/>
                        <a:pt x="37" y="0"/>
                        <a:pt x="37" y="0"/>
                      </a:cubicBezTo>
                      <a:cubicBezTo>
                        <a:pt x="0" y="37"/>
                        <a:pt x="0" y="37"/>
                        <a:pt x="0" y="37"/>
                      </a:cubicBezTo>
                      <a:cubicBezTo>
                        <a:pt x="0" y="37"/>
                        <a:pt x="0" y="38"/>
                        <a:pt x="0" y="38"/>
                      </a:cubicBezTo>
                      <a:cubicBezTo>
                        <a:pt x="17" y="55"/>
                        <a:pt x="17" y="55"/>
                        <a:pt x="17" y="55"/>
                      </a:cubicBezTo>
                      <a:cubicBezTo>
                        <a:pt x="18" y="56"/>
                        <a:pt x="18" y="56"/>
                        <a:pt x="18" y="56"/>
                      </a:cubicBezTo>
                      <a:cubicBezTo>
                        <a:pt x="18" y="56"/>
                        <a:pt x="19" y="56"/>
                        <a:pt x="19" y="55"/>
                      </a:cubicBezTo>
                      <a:cubicBezTo>
                        <a:pt x="56" y="19"/>
                        <a:pt x="56" y="19"/>
                        <a:pt x="56" y="19"/>
                      </a:cubicBezTo>
                      <a:cubicBezTo>
                        <a:pt x="56" y="19"/>
                        <a:pt x="56" y="18"/>
                        <a:pt x="56" y="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" name="Freeform 52"/>
                <p:cNvSpPr/>
                <p:nvPr/>
              </p:nvSpPr>
              <p:spPr bwMode="auto">
                <a:xfrm>
                  <a:off x="11986" y="3265"/>
                  <a:ext cx="492" cy="498"/>
                </a:xfrm>
                <a:custGeom>
                  <a:avLst/>
                  <a:gdLst>
                    <a:gd name="T0" fmla="*/ 108 w 109"/>
                    <a:gd name="T1" fmla="*/ 68 h 110"/>
                    <a:gd name="T2" fmla="*/ 41 w 109"/>
                    <a:gd name="T3" fmla="*/ 1 h 110"/>
                    <a:gd name="T4" fmla="*/ 40 w 109"/>
                    <a:gd name="T5" fmla="*/ 1 h 110"/>
                    <a:gd name="T6" fmla="*/ 0 w 109"/>
                    <a:gd name="T7" fmla="*/ 41 h 110"/>
                    <a:gd name="T8" fmla="*/ 0 w 109"/>
                    <a:gd name="T9" fmla="*/ 41 h 110"/>
                    <a:gd name="T10" fmla="*/ 0 w 109"/>
                    <a:gd name="T11" fmla="*/ 42 h 110"/>
                    <a:gd name="T12" fmla="*/ 67 w 109"/>
                    <a:gd name="T13" fmla="*/ 109 h 110"/>
                    <a:gd name="T14" fmla="*/ 68 w 109"/>
                    <a:gd name="T15" fmla="*/ 110 h 110"/>
                    <a:gd name="T16" fmla="*/ 68 w 109"/>
                    <a:gd name="T17" fmla="*/ 109 h 110"/>
                    <a:gd name="T18" fmla="*/ 108 w 109"/>
                    <a:gd name="T19" fmla="*/ 69 h 110"/>
                    <a:gd name="T20" fmla="*/ 108 w 109"/>
                    <a:gd name="T21" fmla="*/ 68 h 1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09" h="110">
                      <a:moveTo>
                        <a:pt x="108" y="68"/>
                      </a:moveTo>
                      <a:cubicBezTo>
                        <a:pt x="41" y="1"/>
                        <a:pt x="41" y="1"/>
                        <a:pt x="41" y="1"/>
                      </a:cubicBezTo>
                      <a:cubicBezTo>
                        <a:pt x="41" y="0"/>
                        <a:pt x="40" y="0"/>
                        <a:pt x="40" y="1"/>
                      </a:cubicBezTo>
                      <a:cubicBezTo>
                        <a:pt x="0" y="41"/>
                        <a:pt x="0" y="41"/>
                        <a:pt x="0" y="41"/>
                      </a:cubicBezTo>
                      <a:cubicBezTo>
                        <a:pt x="0" y="41"/>
                        <a:pt x="0" y="41"/>
                        <a:pt x="0" y="41"/>
                      </a:cubicBezTo>
                      <a:cubicBezTo>
                        <a:pt x="0" y="42"/>
                        <a:pt x="0" y="42"/>
                        <a:pt x="0" y="42"/>
                      </a:cubicBezTo>
                      <a:cubicBezTo>
                        <a:pt x="67" y="109"/>
                        <a:pt x="67" y="109"/>
                        <a:pt x="67" y="109"/>
                      </a:cubicBezTo>
                      <a:cubicBezTo>
                        <a:pt x="67" y="109"/>
                        <a:pt x="67" y="110"/>
                        <a:pt x="68" y="110"/>
                      </a:cubicBezTo>
                      <a:cubicBezTo>
                        <a:pt x="68" y="110"/>
                        <a:pt x="68" y="109"/>
                        <a:pt x="68" y="109"/>
                      </a:cubicBezTo>
                      <a:cubicBezTo>
                        <a:pt x="108" y="69"/>
                        <a:pt x="108" y="69"/>
                        <a:pt x="108" y="69"/>
                      </a:cubicBezTo>
                      <a:cubicBezTo>
                        <a:pt x="109" y="69"/>
                        <a:pt x="109" y="68"/>
                        <a:pt x="108" y="6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" name="Freeform 53"/>
                <p:cNvSpPr>
                  <a:spLocks noEditPoints="1"/>
                </p:cNvSpPr>
                <p:nvPr/>
              </p:nvSpPr>
              <p:spPr bwMode="auto">
                <a:xfrm>
                  <a:off x="12451" y="3735"/>
                  <a:ext cx="405" cy="400"/>
                </a:xfrm>
                <a:custGeom>
                  <a:avLst/>
                  <a:gdLst>
                    <a:gd name="T0" fmla="*/ 88 w 89"/>
                    <a:gd name="T1" fmla="*/ 81 h 88"/>
                    <a:gd name="T2" fmla="*/ 69 w 89"/>
                    <a:gd name="T3" fmla="*/ 25 h 88"/>
                    <a:gd name="T4" fmla="*/ 68 w 89"/>
                    <a:gd name="T5" fmla="*/ 24 h 88"/>
                    <a:gd name="T6" fmla="*/ 35 w 89"/>
                    <a:gd name="T7" fmla="*/ 0 h 88"/>
                    <a:gd name="T8" fmla="*/ 33 w 89"/>
                    <a:gd name="T9" fmla="*/ 0 h 88"/>
                    <a:gd name="T10" fmla="*/ 0 w 89"/>
                    <a:gd name="T11" fmla="*/ 33 h 88"/>
                    <a:gd name="T12" fmla="*/ 0 w 89"/>
                    <a:gd name="T13" fmla="*/ 35 h 88"/>
                    <a:gd name="T14" fmla="*/ 24 w 89"/>
                    <a:gd name="T15" fmla="*/ 68 h 88"/>
                    <a:gd name="T16" fmla="*/ 25 w 89"/>
                    <a:gd name="T17" fmla="*/ 69 h 88"/>
                    <a:gd name="T18" fmla="*/ 81 w 89"/>
                    <a:gd name="T19" fmla="*/ 88 h 88"/>
                    <a:gd name="T20" fmla="*/ 81 w 89"/>
                    <a:gd name="T21" fmla="*/ 88 h 88"/>
                    <a:gd name="T22" fmla="*/ 82 w 89"/>
                    <a:gd name="T23" fmla="*/ 88 h 88"/>
                    <a:gd name="T24" fmla="*/ 88 w 89"/>
                    <a:gd name="T25" fmla="*/ 82 h 88"/>
                    <a:gd name="T26" fmla="*/ 88 w 89"/>
                    <a:gd name="T27" fmla="*/ 81 h 88"/>
                    <a:gd name="T28" fmla="*/ 51 w 89"/>
                    <a:gd name="T29" fmla="*/ 51 h 88"/>
                    <a:gd name="T30" fmla="*/ 38 w 89"/>
                    <a:gd name="T31" fmla="*/ 51 h 88"/>
                    <a:gd name="T32" fmla="*/ 36 w 89"/>
                    <a:gd name="T33" fmla="*/ 44 h 88"/>
                    <a:gd name="T34" fmla="*/ 38 w 89"/>
                    <a:gd name="T35" fmla="*/ 38 h 88"/>
                    <a:gd name="T36" fmla="*/ 45 w 89"/>
                    <a:gd name="T37" fmla="*/ 35 h 88"/>
                    <a:gd name="T38" fmla="*/ 51 w 89"/>
                    <a:gd name="T39" fmla="*/ 38 h 88"/>
                    <a:gd name="T40" fmla="*/ 51 w 89"/>
                    <a:gd name="T41" fmla="*/ 51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89" h="88">
                      <a:moveTo>
                        <a:pt x="88" y="81"/>
                      </a:moveTo>
                      <a:cubicBezTo>
                        <a:pt x="88" y="80"/>
                        <a:pt x="74" y="64"/>
                        <a:pt x="69" y="25"/>
                      </a:cubicBezTo>
                      <a:cubicBezTo>
                        <a:pt x="69" y="24"/>
                        <a:pt x="69" y="24"/>
                        <a:pt x="68" y="24"/>
                      </a:cubicBezTo>
                      <a:cubicBezTo>
                        <a:pt x="68" y="24"/>
                        <a:pt x="55" y="20"/>
                        <a:pt x="35" y="0"/>
                      </a:cubicBezTo>
                      <a:cubicBezTo>
                        <a:pt x="34" y="0"/>
                        <a:pt x="34" y="0"/>
                        <a:pt x="33" y="0"/>
                      </a:cubicBezTo>
                      <a:cubicBezTo>
                        <a:pt x="0" y="33"/>
                        <a:pt x="0" y="33"/>
                        <a:pt x="0" y="33"/>
                      </a:cubicBezTo>
                      <a:cubicBezTo>
                        <a:pt x="0" y="34"/>
                        <a:pt x="0" y="34"/>
                        <a:pt x="0" y="35"/>
                      </a:cubicBezTo>
                      <a:cubicBezTo>
                        <a:pt x="21" y="55"/>
                        <a:pt x="24" y="68"/>
                        <a:pt x="24" y="68"/>
                      </a:cubicBezTo>
                      <a:cubicBezTo>
                        <a:pt x="24" y="68"/>
                        <a:pt x="24" y="69"/>
                        <a:pt x="25" y="69"/>
                      </a:cubicBezTo>
                      <a:cubicBezTo>
                        <a:pt x="64" y="74"/>
                        <a:pt x="81" y="88"/>
                        <a:pt x="81" y="88"/>
                      </a:cubicBezTo>
                      <a:cubicBezTo>
                        <a:pt x="81" y="88"/>
                        <a:pt x="81" y="88"/>
                        <a:pt x="81" y="88"/>
                      </a:cubicBezTo>
                      <a:cubicBezTo>
                        <a:pt x="82" y="88"/>
                        <a:pt x="82" y="88"/>
                        <a:pt x="82" y="88"/>
                      </a:cubicBezTo>
                      <a:cubicBezTo>
                        <a:pt x="88" y="82"/>
                        <a:pt x="88" y="82"/>
                        <a:pt x="88" y="82"/>
                      </a:cubicBezTo>
                      <a:cubicBezTo>
                        <a:pt x="89" y="82"/>
                        <a:pt x="89" y="81"/>
                        <a:pt x="88" y="81"/>
                      </a:cubicBezTo>
                      <a:close/>
                      <a:moveTo>
                        <a:pt x="51" y="51"/>
                      </a:moveTo>
                      <a:cubicBezTo>
                        <a:pt x="48" y="54"/>
                        <a:pt x="42" y="54"/>
                        <a:pt x="38" y="51"/>
                      </a:cubicBezTo>
                      <a:cubicBezTo>
                        <a:pt x="37" y="49"/>
                        <a:pt x="36" y="47"/>
                        <a:pt x="36" y="44"/>
                      </a:cubicBezTo>
                      <a:cubicBezTo>
                        <a:pt x="36" y="42"/>
                        <a:pt x="37" y="40"/>
                        <a:pt x="38" y="38"/>
                      </a:cubicBezTo>
                      <a:cubicBezTo>
                        <a:pt x="40" y="36"/>
                        <a:pt x="42" y="35"/>
                        <a:pt x="45" y="35"/>
                      </a:cubicBezTo>
                      <a:cubicBezTo>
                        <a:pt x="47" y="35"/>
                        <a:pt x="49" y="36"/>
                        <a:pt x="51" y="38"/>
                      </a:cubicBezTo>
                      <a:cubicBezTo>
                        <a:pt x="54" y="42"/>
                        <a:pt x="54" y="47"/>
                        <a:pt x="51" y="5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45" name="文本框 44"/>
          <p:cNvSpPr txBox="1"/>
          <p:nvPr/>
        </p:nvSpPr>
        <p:spPr>
          <a:xfrm>
            <a:off x="1006366" y="3148130"/>
            <a:ext cx="70944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1600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845" y="2985823"/>
            <a:ext cx="3696529" cy="1430726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5592" y="2985823"/>
            <a:ext cx="2957724" cy="1326116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文本框 9"/>
          <p:cNvSpPr txBox="1"/>
          <p:nvPr/>
        </p:nvSpPr>
        <p:spPr>
          <a:xfrm>
            <a:off x="1007970" y="231626"/>
            <a:ext cx="2195878" cy="259671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/>
            <a:r>
              <a:rPr lang="en-US" altLang="zh-CN" sz="135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Worker</a:t>
            </a:r>
            <a:endParaRPr lang="zh-CN" altLang="en-US" sz="1350" dirty="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4" name="直接连接符 123"/>
          <p:cNvCxnSpPr/>
          <p:nvPr/>
        </p:nvCxnSpPr>
        <p:spPr>
          <a:xfrm>
            <a:off x="1006366" y="501586"/>
            <a:ext cx="7291077" cy="0"/>
          </a:xfrm>
          <a:prstGeom prst="line">
            <a:avLst/>
          </a:prstGeom>
          <a:ln>
            <a:solidFill>
              <a:srgbClr val="41445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5" name="组合 124"/>
          <p:cNvGrpSpPr/>
          <p:nvPr/>
        </p:nvGrpSpPr>
        <p:grpSpPr>
          <a:xfrm>
            <a:off x="8427406" y="345603"/>
            <a:ext cx="193989" cy="174903"/>
            <a:chOff x="3720691" y="2824413"/>
            <a:chExt cx="1341120" cy="1209172"/>
          </a:xfrm>
        </p:grpSpPr>
        <p:sp>
          <p:nvSpPr>
            <p:cNvPr id="126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  <p:sp>
          <p:nvSpPr>
            <p:cNvPr id="127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</p:grpSp>
      <p:grpSp>
        <p:nvGrpSpPr>
          <p:cNvPr id="65" name="组合 64"/>
          <p:cNvGrpSpPr/>
          <p:nvPr/>
        </p:nvGrpSpPr>
        <p:grpSpPr>
          <a:xfrm>
            <a:off x="414620" y="142563"/>
            <a:ext cx="502789" cy="453321"/>
            <a:chOff x="5424755" y="1340768"/>
            <a:chExt cx="670560" cy="604586"/>
          </a:xfrm>
        </p:grpSpPr>
        <p:grpSp>
          <p:nvGrpSpPr>
            <p:cNvPr id="66" name="组合 65"/>
            <p:cNvGrpSpPr/>
            <p:nvPr/>
          </p:nvGrpSpPr>
          <p:grpSpPr>
            <a:xfrm>
              <a:off x="5424755" y="1340768"/>
              <a:ext cx="670560" cy="604586"/>
              <a:chOff x="3720691" y="2824413"/>
              <a:chExt cx="1341120" cy="1209172"/>
            </a:xfrm>
          </p:grpSpPr>
          <p:sp>
            <p:nvSpPr>
              <p:cNvPr id="69" name="Freeform 5"/>
              <p:cNvSpPr/>
              <p:nvPr/>
            </p:nvSpPr>
            <p:spPr bwMode="auto">
              <a:xfrm rot="1855731">
                <a:off x="3720691" y="2824413"/>
                <a:ext cx="1341120" cy="1209172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16200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190500" dist="1143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73" name="Freeform 5"/>
              <p:cNvSpPr/>
              <p:nvPr/>
            </p:nvSpPr>
            <p:spPr bwMode="auto">
              <a:xfrm rot="1855731">
                <a:off x="3764581" y="2863367"/>
                <a:ext cx="1264630" cy="1140208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21594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</p:grpSp>
        <p:sp>
          <p:nvSpPr>
            <p:cNvPr id="67" name="Freeform 5"/>
            <p:cNvSpPr/>
            <p:nvPr/>
          </p:nvSpPr>
          <p:spPr bwMode="auto">
            <a:xfrm rot="1855731">
              <a:off x="5470180" y="1383052"/>
              <a:ext cx="576760" cy="52001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noFill/>
            <a:ln w="9525" cap="flat">
              <a:solidFill>
                <a:srgbClr val="414455"/>
              </a:solidFill>
              <a:prstDash val="sysDash"/>
              <a:miter lim="800000"/>
            </a:ln>
            <a:effectLst/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</p:grpSp>
      <p:pic>
        <p:nvPicPr>
          <p:cNvPr id="2" name="图片 1" descr="00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0535" y="179070"/>
            <a:ext cx="388620" cy="400050"/>
          </a:xfrm>
          <a:prstGeom prst="rect">
            <a:avLst/>
          </a:prstGeom>
        </p:spPr>
      </p:pic>
      <p:grpSp>
        <p:nvGrpSpPr>
          <p:cNvPr id="35" name="组合 34"/>
          <p:cNvGrpSpPr/>
          <p:nvPr/>
        </p:nvGrpSpPr>
        <p:grpSpPr>
          <a:xfrm>
            <a:off x="979805" y="862965"/>
            <a:ext cx="3303905" cy="372745"/>
            <a:chOff x="1543" y="1359"/>
            <a:chExt cx="5203" cy="587"/>
          </a:xfrm>
        </p:grpSpPr>
        <p:sp>
          <p:nvSpPr>
            <p:cNvPr id="3" name="文本框 2"/>
            <p:cNvSpPr txBox="1"/>
            <p:nvPr/>
          </p:nvSpPr>
          <p:spPr>
            <a:xfrm>
              <a:off x="2298" y="1364"/>
              <a:ext cx="4448" cy="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结束</a:t>
              </a: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worker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4" name="组合 33"/>
            <p:cNvGrpSpPr/>
            <p:nvPr/>
          </p:nvGrpSpPr>
          <p:grpSpPr>
            <a:xfrm>
              <a:off x="1543" y="1359"/>
              <a:ext cx="651" cy="587"/>
              <a:chOff x="7541" y="3259"/>
              <a:chExt cx="1356" cy="1223"/>
            </a:xfrm>
          </p:grpSpPr>
          <p:grpSp>
            <p:nvGrpSpPr>
              <p:cNvPr id="33" name="组合 32"/>
              <p:cNvGrpSpPr/>
              <p:nvPr/>
            </p:nvGrpSpPr>
            <p:grpSpPr>
              <a:xfrm>
                <a:off x="7541" y="3259"/>
                <a:ext cx="1356" cy="1223"/>
                <a:chOff x="7541" y="3259"/>
                <a:chExt cx="1356" cy="1223"/>
              </a:xfrm>
            </p:grpSpPr>
            <p:grpSp>
              <p:nvGrpSpPr>
                <p:cNvPr id="25" name="组合 24"/>
                <p:cNvGrpSpPr/>
                <p:nvPr/>
              </p:nvGrpSpPr>
              <p:grpSpPr>
                <a:xfrm>
                  <a:off x="7541" y="3259"/>
                  <a:ext cx="1356" cy="1223"/>
                  <a:chOff x="3720691" y="2824413"/>
                  <a:chExt cx="1341120" cy="1209172"/>
                </a:xfrm>
              </p:grpSpPr>
              <p:sp>
                <p:nvSpPr>
                  <p:cNvPr id="26" name="Freeform 5"/>
                  <p:cNvSpPr/>
                  <p:nvPr/>
                </p:nvSpPr>
                <p:spPr bwMode="auto">
                  <a:xfrm rot="1855731">
                    <a:off x="3720691" y="2824413"/>
                    <a:ext cx="1341120" cy="1209172"/>
                  </a:xfrm>
                  <a:custGeom>
                    <a:avLst/>
                    <a:gdLst>
                      <a:gd name="T0" fmla="*/ 2151 w 2740"/>
                      <a:gd name="T1" fmla="*/ 2315 h 2446"/>
                      <a:gd name="T2" fmla="*/ 2055 w 2740"/>
                      <a:gd name="T3" fmla="*/ 2410 h 2446"/>
                      <a:gd name="T4" fmla="*/ 1918 w 2740"/>
                      <a:gd name="T5" fmla="*/ 2445 h 2446"/>
                      <a:gd name="T6" fmla="*/ 816 w 2740"/>
                      <a:gd name="T7" fmla="*/ 2445 h 2446"/>
                      <a:gd name="T8" fmla="*/ 685 w 2740"/>
                      <a:gd name="T9" fmla="*/ 2410 h 2446"/>
                      <a:gd name="T10" fmla="*/ 589 w 2740"/>
                      <a:gd name="T11" fmla="*/ 2314 h 2446"/>
                      <a:gd name="T12" fmla="*/ 36 w 2740"/>
                      <a:gd name="T13" fmla="*/ 1356 h 2446"/>
                      <a:gd name="T14" fmla="*/ 0 w 2740"/>
                      <a:gd name="T15" fmla="*/ 1223 h 2446"/>
                      <a:gd name="T16" fmla="*/ 36 w 2740"/>
                      <a:gd name="T17" fmla="*/ 1089 h 2446"/>
                      <a:gd name="T18" fmla="*/ 587 w 2740"/>
                      <a:gd name="T19" fmla="*/ 135 h 2446"/>
                      <a:gd name="T20" fmla="*/ 685 w 2740"/>
                      <a:gd name="T21" fmla="*/ 37 h 2446"/>
                      <a:gd name="T22" fmla="*/ 810 w 2740"/>
                      <a:gd name="T23" fmla="*/ 1 h 2446"/>
                      <a:gd name="T24" fmla="*/ 1916 w 2740"/>
                      <a:gd name="T25" fmla="*/ 1 h 2446"/>
                      <a:gd name="T26" fmla="*/ 2055 w 2740"/>
                      <a:gd name="T27" fmla="*/ 37 h 2446"/>
                      <a:gd name="T28" fmla="*/ 2151 w 2740"/>
                      <a:gd name="T29" fmla="*/ 132 h 2446"/>
                      <a:gd name="T30" fmla="*/ 2702 w 2740"/>
                      <a:gd name="T31" fmla="*/ 1086 h 2446"/>
                      <a:gd name="T32" fmla="*/ 2740 w 2740"/>
                      <a:gd name="T33" fmla="*/ 1223 h 2446"/>
                      <a:gd name="T34" fmla="*/ 2701 w 2740"/>
                      <a:gd name="T35" fmla="*/ 1361 h 2446"/>
                      <a:gd name="T36" fmla="*/ 2151 w 2740"/>
                      <a:gd name="T37" fmla="*/ 2315 h 24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2740" h="2446">
                        <a:moveTo>
                          <a:pt x="2151" y="2315"/>
                        </a:moveTo>
                        <a:cubicBezTo>
                          <a:pt x="2128" y="2353"/>
                          <a:pt x="2096" y="2386"/>
                          <a:pt x="2055" y="2410"/>
                        </a:cubicBezTo>
                        <a:cubicBezTo>
                          <a:pt x="2012" y="2435"/>
                          <a:pt x="1965" y="2446"/>
                          <a:pt x="1918" y="2445"/>
                        </a:cubicBezTo>
                        <a:lnTo>
                          <a:pt x="816" y="2445"/>
                        </a:lnTo>
                        <a:cubicBezTo>
                          <a:pt x="772" y="2445"/>
                          <a:pt x="726" y="2434"/>
                          <a:pt x="685" y="2410"/>
                        </a:cubicBezTo>
                        <a:cubicBezTo>
                          <a:pt x="644" y="2386"/>
                          <a:pt x="611" y="2353"/>
                          <a:pt x="589" y="2314"/>
                        </a:cubicBezTo>
                        <a:lnTo>
                          <a:pt x="36" y="1356"/>
                        </a:lnTo>
                        <a:cubicBezTo>
                          <a:pt x="13" y="1317"/>
                          <a:pt x="0" y="1272"/>
                          <a:pt x="0" y="1223"/>
                        </a:cubicBezTo>
                        <a:cubicBezTo>
                          <a:pt x="0" y="1174"/>
                          <a:pt x="13" y="1129"/>
                          <a:pt x="36" y="1089"/>
                        </a:cubicBezTo>
                        <a:lnTo>
                          <a:pt x="587" y="135"/>
                        </a:lnTo>
                        <a:cubicBezTo>
                          <a:pt x="610" y="96"/>
                          <a:pt x="643" y="61"/>
                          <a:pt x="685" y="37"/>
                        </a:cubicBezTo>
                        <a:cubicBezTo>
                          <a:pt x="724" y="14"/>
                          <a:pt x="767" y="2"/>
                          <a:pt x="810" y="1"/>
                        </a:cubicBezTo>
                        <a:lnTo>
                          <a:pt x="1916" y="1"/>
                        </a:lnTo>
                        <a:cubicBezTo>
                          <a:pt x="1963" y="0"/>
                          <a:pt x="2011" y="11"/>
                          <a:pt x="2055" y="37"/>
                        </a:cubicBezTo>
                        <a:cubicBezTo>
                          <a:pt x="2096" y="60"/>
                          <a:pt x="2129" y="93"/>
                          <a:pt x="2151" y="132"/>
                        </a:cubicBezTo>
                        <a:lnTo>
                          <a:pt x="2702" y="1086"/>
                        </a:lnTo>
                        <a:cubicBezTo>
                          <a:pt x="2726" y="1126"/>
                          <a:pt x="2740" y="1173"/>
                          <a:pt x="2740" y="1223"/>
                        </a:cubicBezTo>
                        <a:cubicBezTo>
                          <a:pt x="2740" y="1274"/>
                          <a:pt x="2726" y="1321"/>
                          <a:pt x="2701" y="1361"/>
                        </a:cubicBezTo>
                        <a:lnTo>
                          <a:pt x="2151" y="231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D3D3D3"/>
                      </a:gs>
                      <a:gs pos="100000">
                        <a:srgbClr val="F9F9F9"/>
                      </a:gs>
                    </a:gsLst>
                    <a:lin ang="16200000" scaled="0"/>
                  </a:gradFill>
                  <a:ln w="12700" cap="flat">
                    <a:noFill/>
                    <a:prstDash val="solid"/>
                    <a:miter lim="800000"/>
                  </a:ln>
                  <a:effectLst>
                    <a:outerShdw blurRad="190500" dist="1143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vert="horz" wrap="square" lIns="68562" tIns="34281" rIns="68562" bIns="34281" numCol="1" anchor="t" anchorCtr="0" compatLnSpc="1"/>
                  <a:lstStyle/>
                  <a:p>
                    <a:endParaRPr lang="zh-CN" altLang="en-US" sz="1350"/>
                  </a:p>
                </p:txBody>
              </p:sp>
              <p:sp>
                <p:nvSpPr>
                  <p:cNvPr id="27" name="Freeform 5"/>
                  <p:cNvSpPr/>
                  <p:nvPr/>
                </p:nvSpPr>
                <p:spPr bwMode="auto">
                  <a:xfrm rot="1855731">
                    <a:off x="3764587" y="2864004"/>
                    <a:ext cx="1264630" cy="1140206"/>
                  </a:xfrm>
                  <a:custGeom>
                    <a:avLst/>
                    <a:gdLst>
                      <a:gd name="T0" fmla="*/ 2151 w 2740"/>
                      <a:gd name="T1" fmla="*/ 2315 h 2446"/>
                      <a:gd name="T2" fmla="*/ 2055 w 2740"/>
                      <a:gd name="T3" fmla="*/ 2410 h 2446"/>
                      <a:gd name="T4" fmla="*/ 1918 w 2740"/>
                      <a:gd name="T5" fmla="*/ 2445 h 2446"/>
                      <a:gd name="T6" fmla="*/ 816 w 2740"/>
                      <a:gd name="T7" fmla="*/ 2445 h 2446"/>
                      <a:gd name="T8" fmla="*/ 685 w 2740"/>
                      <a:gd name="T9" fmla="*/ 2410 h 2446"/>
                      <a:gd name="T10" fmla="*/ 589 w 2740"/>
                      <a:gd name="T11" fmla="*/ 2314 h 2446"/>
                      <a:gd name="T12" fmla="*/ 36 w 2740"/>
                      <a:gd name="T13" fmla="*/ 1356 h 2446"/>
                      <a:gd name="T14" fmla="*/ 0 w 2740"/>
                      <a:gd name="T15" fmla="*/ 1223 h 2446"/>
                      <a:gd name="T16" fmla="*/ 36 w 2740"/>
                      <a:gd name="T17" fmla="*/ 1089 h 2446"/>
                      <a:gd name="T18" fmla="*/ 587 w 2740"/>
                      <a:gd name="T19" fmla="*/ 135 h 2446"/>
                      <a:gd name="T20" fmla="*/ 685 w 2740"/>
                      <a:gd name="T21" fmla="*/ 37 h 2446"/>
                      <a:gd name="T22" fmla="*/ 810 w 2740"/>
                      <a:gd name="T23" fmla="*/ 1 h 2446"/>
                      <a:gd name="T24" fmla="*/ 1916 w 2740"/>
                      <a:gd name="T25" fmla="*/ 1 h 2446"/>
                      <a:gd name="T26" fmla="*/ 2055 w 2740"/>
                      <a:gd name="T27" fmla="*/ 37 h 2446"/>
                      <a:gd name="T28" fmla="*/ 2151 w 2740"/>
                      <a:gd name="T29" fmla="*/ 132 h 2446"/>
                      <a:gd name="T30" fmla="*/ 2702 w 2740"/>
                      <a:gd name="T31" fmla="*/ 1086 h 2446"/>
                      <a:gd name="T32" fmla="*/ 2740 w 2740"/>
                      <a:gd name="T33" fmla="*/ 1223 h 2446"/>
                      <a:gd name="T34" fmla="*/ 2701 w 2740"/>
                      <a:gd name="T35" fmla="*/ 1361 h 2446"/>
                      <a:gd name="T36" fmla="*/ 2151 w 2740"/>
                      <a:gd name="T37" fmla="*/ 2315 h 24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2740" h="2446">
                        <a:moveTo>
                          <a:pt x="2151" y="2315"/>
                        </a:moveTo>
                        <a:cubicBezTo>
                          <a:pt x="2128" y="2353"/>
                          <a:pt x="2096" y="2386"/>
                          <a:pt x="2055" y="2410"/>
                        </a:cubicBezTo>
                        <a:cubicBezTo>
                          <a:pt x="2012" y="2435"/>
                          <a:pt x="1965" y="2446"/>
                          <a:pt x="1918" y="2445"/>
                        </a:cubicBezTo>
                        <a:lnTo>
                          <a:pt x="816" y="2445"/>
                        </a:lnTo>
                        <a:cubicBezTo>
                          <a:pt x="772" y="2445"/>
                          <a:pt x="726" y="2434"/>
                          <a:pt x="685" y="2410"/>
                        </a:cubicBezTo>
                        <a:cubicBezTo>
                          <a:pt x="644" y="2386"/>
                          <a:pt x="611" y="2353"/>
                          <a:pt x="589" y="2314"/>
                        </a:cubicBezTo>
                        <a:lnTo>
                          <a:pt x="36" y="1356"/>
                        </a:lnTo>
                        <a:cubicBezTo>
                          <a:pt x="13" y="1317"/>
                          <a:pt x="0" y="1272"/>
                          <a:pt x="0" y="1223"/>
                        </a:cubicBezTo>
                        <a:cubicBezTo>
                          <a:pt x="0" y="1174"/>
                          <a:pt x="13" y="1129"/>
                          <a:pt x="36" y="1089"/>
                        </a:cubicBezTo>
                        <a:lnTo>
                          <a:pt x="587" y="135"/>
                        </a:lnTo>
                        <a:cubicBezTo>
                          <a:pt x="610" y="96"/>
                          <a:pt x="643" y="61"/>
                          <a:pt x="685" y="37"/>
                        </a:cubicBezTo>
                        <a:cubicBezTo>
                          <a:pt x="724" y="14"/>
                          <a:pt x="767" y="2"/>
                          <a:pt x="810" y="1"/>
                        </a:cubicBezTo>
                        <a:lnTo>
                          <a:pt x="1916" y="1"/>
                        </a:lnTo>
                        <a:cubicBezTo>
                          <a:pt x="1963" y="0"/>
                          <a:pt x="2011" y="11"/>
                          <a:pt x="2055" y="37"/>
                        </a:cubicBezTo>
                        <a:cubicBezTo>
                          <a:pt x="2096" y="60"/>
                          <a:pt x="2129" y="93"/>
                          <a:pt x="2151" y="132"/>
                        </a:cubicBezTo>
                        <a:lnTo>
                          <a:pt x="2702" y="1086"/>
                        </a:lnTo>
                        <a:cubicBezTo>
                          <a:pt x="2726" y="1126"/>
                          <a:pt x="2740" y="1173"/>
                          <a:pt x="2740" y="1223"/>
                        </a:cubicBezTo>
                        <a:cubicBezTo>
                          <a:pt x="2740" y="1274"/>
                          <a:pt x="2726" y="1321"/>
                          <a:pt x="2701" y="1361"/>
                        </a:cubicBezTo>
                        <a:lnTo>
                          <a:pt x="2151" y="231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D3D3D3"/>
                      </a:gs>
                      <a:gs pos="100000">
                        <a:srgbClr val="F9F9F9"/>
                      </a:gs>
                    </a:gsLst>
                    <a:lin ang="21594000" scaled="0"/>
                  </a:gradFill>
                  <a:ln w="12700" cap="flat">
                    <a:noFill/>
                    <a:prstDash val="solid"/>
                    <a:miter lim="800000"/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vert="horz" wrap="square" lIns="68562" tIns="34281" rIns="68562" bIns="34281" numCol="1" anchor="t" anchorCtr="0" compatLnSpc="1"/>
                  <a:lstStyle/>
                  <a:p>
                    <a:endParaRPr lang="zh-CN" altLang="en-US" sz="1350"/>
                  </a:p>
                </p:txBody>
              </p:sp>
            </p:grpSp>
            <p:sp>
              <p:nvSpPr>
                <p:cNvPr id="28" name="Freeform 5"/>
                <p:cNvSpPr/>
                <p:nvPr/>
              </p:nvSpPr>
              <p:spPr bwMode="auto">
                <a:xfrm rot="1855731">
                  <a:off x="7634" y="3343"/>
                  <a:ext cx="1171" cy="1055"/>
                </a:xfrm>
                <a:custGeom>
                  <a:avLst/>
                  <a:gdLst>
                    <a:gd name="T0" fmla="*/ 2151 w 2740"/>
                    <a:gd name="T1" fmla="*/ 2315 h 2446"/>
                    <a:gd name="T2" fmla="*/ 2055 w 2740"/>
                    <a:gd name="T3" fmla="*/ 2410 h 2446"/>
                    <a:gd name="T4" fmla="*/ 1918 w 2740"/>
                    <a:gd name="T5" fmla="*/ 2445 h 2446"/>
                    <a:gd name="T6" fmla="*/ 816 w 2740"/>
                    <a:gd name="T7" fmla="*/ 2445 h 2446"/>
                    <a:gd name="T8" fmla="*/ 685 w 2740"/>
                    <a:gd name="T9" fmla="*/ 2410 h 2446"/>
                    <a:gd name="T10" fmla="*/ 589 w 2740"/>
                    <a:gd name="T11" fmla="*/ 2314 h 2446"/>
                    <a:gd name="T12" fmla="*/ 36 w 2740"/>
                    <a:gd name="T13" fmla="*/ 1356 h 2446"/>
                    <a:gd name="T14" fmla="*/ 0 w 2740"/>
                    <a:gd name="T15" fmla="*/ 1223 h 2446"/>
                    <a:gd name="T16" fmla="*/ 36 w 2740"/>
                    <a:gd name="T17" fmla="*/ 1089 h 2446"/>
                    <a:gd name="T18" fmla="*/ 587 w 2740"/>
                    <a:gd name="T19" fmla="*/ 135 h 2446"/>
                    <a:gd name="T20" fmla="*/ 685 w 2740"/>
                    <a:gd name="T21" fmla="*/ 37 h 2446"/>
                    <a:gd name="T22" fmla="*/ 810 w 2740"/>
                    <a:gd name="T23" fmla="*/ 1 h 2446"/>
                    <a:gd name="T24" fmla="*/ 1916 w 2740"/>
                    <a:gd name="T25" fmla="*/ 1 h 2446"/>
                    <a:gd name="T26" fmla="*/ 2055 w 2740"/>
                    <a:gd name="T27" fmla="*/ 37 h 2446"/>
                    <a:gd name="T28" fmla="*/ 2151 w 2740"/>
                    <a:gd name="T29" fmla="*/ 132 h 2446"/>
                    <a:gd name="T30" fmla="*/ 2702 w 2740"/>
                    <a:gd name="T31" fmla="*/ 1086 h 2446"/>
                    <a:gd name="T32" fmla="*/ 2740 w 2740"/>
                    <a:gd name="T33" fmla="*/ 1223 h 2446"/>
                    <a:gd name="T34" fmla="*/ 2701 w 2740"/>
                    <a:gd name="T35" fmla="*/ 1361 h 2446"/>
                    <a:gd name="T36" fmla="*/ 2151 w 2740"/>
                    <a:gd name="T37" fmla="*/ 2315 h 24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740" h="2446">
                      <a:moveTo>
                        <a:pt x="2151" y="2315"/>
                      </a:moveTo>
                      <a:cubicBezTo>
                        <a:pt x="2128" y="2353"/>
                        <a:pt x="2096" y="2386"/>
                        <a:pt x="2055" y="2410"/>
                      </a:cubicBezTo>
                      <a:cubicBezTo>
                        <a:pt x="2012" y="2435"/>
                        <a:pt x="1965" y="2446"/>
                        <a:pt x="1918" y="2445"/>
                      </a:cubicBezTo>
                      <a:lnTo>
                        <a:pt x="816" y="2445"/>
                      </a:lnTo>
                      <a:cubicBezTo>
                        <a:pt x="772" y="2445"/>
                        <a:pt x="726" y="2434"/>
                        <a:pt x="685" y="2410"/>
                      </a:cubicBezTo>
                      <a:cubicBezTo>
                        <a:pt x="644" y="2386"/>
                        <a:pt x="611" y="2353"/>
                        <a:pt x="589" y="2314"/>
                      </a:cubicBezTo>
                      <a:lnTo>
                        <a:pt x="36" y="1356"/>
                      </a:lnTo>
                      <a:cubicBezTo>
                        <a:pt x="13" y="1317"/>
                        <a:pt x="0" y="1272"/>
                        <a:pt x="0" y="1223"/>
                      </a:cubicBezTo>
                      <a:cubicBezTo>
                        <a:pt x="0" y="1174"/>
                        <a:pt x="13" y="1129"/>
                        <a:pt x="36" y="1089"/>
                      </a:cubicBezTo>
                      <a:lnTo>
                        <a:pt x="587" y="135"/>
                      </a:lnTo>
                      <a:cubicBezTo>
                        <a:pt x="610" y="96"/>
                        <a:pt x="643" y="61"/>
                        <a:pt x="685" y="37"/>
                      </a:cubicBezTo>
                      <a:cubicBezTo>
                        <a:pt x="724" y="14"/>
                        <a:pt x="767" y="2"/>
                        <a:pt x="810" y="1"/>
                      </a:cubicBezTo>
                      <a:lnTo>
                        <a:pt x="1916" y="1"/>
                      </a:lnTo>
                      <a:cubicBezTo>
                        <a:pt x="1963" y="0"/>
                        <a:pt x="2011" y="11"/>
                        <a:pt x="2055" y="37"/>
                      </a:cubicBezTo>
                      <a:cubicBezTo>
                        <a:pt x="2096" y="60"/>
                        <a:pt x="2129" y="93"/>
                        <a:pt x="2151" y="132"/>
                      </a:cubicBezTo>
                      <a:lnTo>
                        <a:pt x="2702" y="1086"/>
                      </a:lnTo>
                      <a:cubicBezTo>
                        <a:pt x="2726" y="1126"/>
                        <a:pt x="2740" y="1173"/>
                        <a:pt x="2740" y="1223"/>
                      </a:cubicBezTo>
                      <a:cubicBezTo>
                        <a:pt x="2740" y="1274"/>
                        <a:pt x="2726" y="1321"/>
                        <a:pt x="2701" y="1361"/>
                      </a:cubicBezTo>
                      <a:lnTo>
                        <a:pt x="2151" y="2315"/>
                      </a:lnTo>
                      <a:close/>
                    </a:path>
                  </a:pathLst>
                </a:custGeom>
                <a:noFill/>
                <a:ln w="9525" cap="flat">
                  <a:solidFill>
                    <a:srgbClr val="414455"/>
                  </a:solidFill>
                  <a:prstDash val="sysDash"/>
                  <a:miter lim="800000"/>
                </a:ln>
                <a:effectLst/>
              </p:spPr>
              <p:txBody>
                <a:bodyPr vert="horz" wrap="square" lIns="68562" tIns="34281" rIns="68562" bIns="34281" numCol="1" anchor="t" anchorCtr="0" compatLnSpc="1"/>
                <a:lstStyle/>
                <a:p>
                  <a:endParaRPr lang="zh-CN" altLang="en-US" sz="1350"/>
                </a:p>
              </p:txBody>
            </p:sp>
          </p:grpSp>
          <p:grpSp>
            <p:nvGrpSpPr>
              <p:cNvPr id="4" name="组合 3"/>
              <p:cNvGrpSpPr/>
              <p:nvPr/>
            </p:nvGrpSpPr>
            <p:grpSpPr>
              <a:xfrm>
                <a:off x="7921" y="3535"/>
                <a:ext cx="626" cy="627"/>
                <a:chOff x="11986" y="3265"/>
                <a:chExt cx="869" cy="870"/>
              </a:xfrm>
              <a:solidFill>
                <a:srgbClr val="414455"/>
              </a:solidFill>
            </p:grpSpPr>
            <p:sp>
              <p:nvSpPr>
                <p:cNvPr id="51" name="Freeform 51"/>
                <p:cNvSpPr/>
                <p:nvPr/>
              </p:nvSpPr>
              <p:spPr bwMode="auto">
                <a:xfrm>
                  <a:off x="12333" y="3618"/>
                  <a:ext cx="255" cy="255"/>
                </a:xfrm>
                <a:custGeom>
                  <a:avLst/>
                  <a:gdLst>
                    <a:gd name="T0" fmla="*/ 56 w 56"/>
                    <a:gd name="T1" fmla="*/ 18 h 56"/>
                    <a:gd name="T2" fmla="*/ 56 w 56"/>
                    <a:gd name="T3" fmla="*/ 17 h 56"/>
                    <a:gd name="T4" fmla="*/ 38 w 56"/>
                    <a:gd name="T5" fmla="*/ 0 h 56"/>
                    <a:gd name="T6" fmla="*/ 37 w 56"/>
                    <a:gd name="T7" fmla="*/ 0 h 56"/>
                    <a:gd name="T8" fmla="*/ 0 w 56"/>
                    <a:gd name="T9" fmla="*/ 37 h 56"/>
                    <a:gd name="T10" fmla="*/ 0 w 56"/>
                    <a:gd name="T11" fmla="*/ 38 h 56"/>
                    <a:gd name="T12" fmla="*/ 17 w 56"/>
                    <a:gd name="T13" fmla="*/ 55 h 56"/>
                    <a:gd name="T14" fmla="*/ 18 w 56"/>
                    <a:gd name="T15" fmla="*/ 56 h 56"/>
                    <a:gd name="T16" fmla="*/ 19 w 56"/>
                    <a:gd name="T17" fmla="*/ 55 h 56"/>
                    <a:gd name="T18" fmla="*/ 56 w 56"/>
                    <a:gd name="T19" fmla="*/ 19 h 56"/>
                    <a:gd name="T20" fmla="*/ 56 w 56"/>
                    <a:gd name="T21" fmla="*/ 18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56" h="56">
                      <a:moveTo>
                        <a:pt x="56" y="18"/>
                      </a:moveTo>
                      <a:cubicBezTo>
                        <a:pt x="56" y="18"/>
                        <a:pt x="56" y="17"/>
                        <a:pt x="56" y="17"/>
                      </a:cubicBezTo>
                      <a:cubicBezTo>
                        <a:pt x="38" y="0"/>
                        <a:pt x="38" y="0"/>
                        <a:pt x="38" y="0"/>
                      </a:cubicBezTo>
                      <a:cubicBezTo>
                        <a:pt x="38" y="0"/>
                        <a:pt x="37" y="0"/>
                        <a:pt x="37" y="0"/>
                      </a:cubicBezTo>
                      <a:cubicBezTo>
                        <a:pt x="0" y="37"/>
                        <a:pt x="0" y="37"/>
                        <a:pt x="0" y="37"/>
                      </a:cubicBezTo>
                      <a:cubicBezTo>
                        <a:pt x="0" y="37"/>
                        <a:pt x="0" y="38"/>
                        <a:pt x="0" y="38"/>
                      </a:cubicBezTo>
                      <a:cubicBezTo>
                        <a:pt x="17" y="55"/>
                        <a:pt x="17" y="55"/>
                        <a:pt x="17" y="55"/>
                      </a:cubicBezTo>
                      <a:cubicBezTo>
                        <a:pt x="18" y="56"/>
                        <a:pt x="18" y="56"/>
                        <a:pt x="18" y="56"/>
                      </a:cubicBezTo>
                      <a:cubicBezTo>
                        <a:pt x="18" y="56"/>
                        <a:pt x="19" y="56"/>
                        <a:pt x="19" y="55"/>
                      </a:cubicBezTo>
                      <a:cubicBezTo>
                        <a:pt x="56" y="19"/>
                        <a:pt x="56" y="19"/>
                        <a:pt x="56" y="19"/>
                      </a:cubicBezTo>
                      <a:cubicBezTo>
                        <a:pt x="56" y="19"/>
                        <a:pt x="56" y="18"/>
                        <a:pt x="56" y="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2" name="Freeform 52"/>
                <p:cNvSpPr/>
                <p:nvPr/>
              </p:nvSpPr>
              <p:spPr bwMode="auto">
                <a:xfrm>
                  <a:off x="11986" y="3265"/>
                  <a:ext cx="492" cy="498"/>
                </a:xfrm>
                <a:custGeom>
                  <a:avLst/>
                  <a:gdLst>
                    <a:gd name="T0" fmla="*/ 108 w 109"/>
                    <a:gd name="T1" fmla="*/ 68 h 110"/>
                    <a:gd name="T2" fmla="*/ 41 w 109"/>
                    <a:gd name="T3" fmla="*/ 1 h 110"/>
                    <a:gd name="T4" fmla="*/ 40 w 109"/>
                    <a:gd name="T5" fmla="*/ 1 h 110"/>
                    <a:gd name="T6" fmla="*/ 0 w 109"/>
                    <a:gd name="T7" fmla="*/ 41 h 110"/>
                    <a:gd name="T8" fmla="*/ 0 w 109"/>
                    <a:gd name="T9" fmla="*/ 41 h 110"/>
                    <a:gd name="T10" fmla="*/ 0 w 109"/>
                    <a:gd name="T11" fmla="*/ 42 h 110"/>
                    <a:gd name="T12" fmla="*/ 67 w 109"/>
                    <a:gd name="T13" fmla="*/ 109 h 110"/>
                    <a:gd name="T14" fmla="*/ 68 w 109"/>
                    <a:gd name="T15" fmla="*/ 110 h 110"/>
                    <a:gd name="T16" fmla="*/ 68 w 109"/>
                    <a:gd name="T17" fmla="*/ 109 h 110"/>
                    <a:gd name="T18" fmla="*/ 108 w 109"/>
                    <a:gd name="T19" fmla="*/ 69 h 110"/>
                    <a:gd name="T20" fmla="*/ 108 w 109"/>
                    <a:gd name="T21" fmla="*/ 68 h 1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09" h="110">
                      <a:moveTo>
                        <a:pt x="108" y="68"/>
                      </a:moveTo>
                      <a:cubicBezTo>
                        <a:pt x="41" y="1"/>
                        <a:pt x="41" y="1"/>
                        <a:pt x="41" y="1"/>
                      </a:cubicBezTo>
                      <a:cubicBezTo>
                        <a:pt x="41" y="0"/>
                        <a:pt x="40" y="0"/>
                        <a:pt x="40" y="1"/>
                      </a:cubicBezTo>
                      <a:cubicBezTo>
                        <a:pt x="0" y="41"/>
                        <a:pt x="0" y="41"/>
                        <a:pt x="0" y="41"/>
                      </a:cubicBezTo>
                      <a:cubicBezTo>
                        <a:pt x="0" y="41"/>
                        <a:pt x="0" y="41"/>
                        <a:pt x="0" y="41"/>
                      </a:cubicBezTo>
                      <a:cubicBezTo>
                        <a:pt x="0" y="42"/>
                        <a:pt x="0" y="42"/>
                        <a:pt x="0" y="42"/>
                      </a:cubicBezTo>
                      <a:cubicBezTo>
                        <a:pt x="67" y="109"/>
                        <a:pt x="67" y="109"/>
                        <a:pt x="67" y="109"/>
                      </a:cubicBezTo>
                      <a:cubicBezTo>
                        <a:pt x="67" y="109"/>
                        <a:pt x="67" y="110"/>
                        <a:pt x="68" y="110"/>
                      </a:cubicBezTo>
                      <a:cubicBezTo>
                        <a:pt x="68" y="110"/>
                        <a:pt x="68" y="109"/>
                        <a:pt x="68" y="109"/>
                      </a:cubicBezTo>
                      <a:cubicBezTo>
                        <a:pt x="108" y="69"/>
                        <a:pt x="108" y="69"/>
                        <a:pt x="108" y="69"/>
                      </a:cubicBezTo>
                      <a:cubicBezTo>
                        <a:pt x="109" y="69"/>
                        <a:pt x="109" y="68"/>
                        <a:pt x="108" y="6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3" name="Freeform 53"/>
                <p:cNvSpPr>
                  <a:spLocks noEditPoints="1"/>
                </p:cNvSpPr>
                <p:nvPr/>
              </p:nvSpPr>
              <p:spPr bwMode="auto">
                <a:xfrm>
                  <a:off x="12451" y="3735"/>
                  <a:ext cx="405" cy="400"/>
                </a:xfrm>
                <a:custGeom>
                  <a:avLst/>
                  <a:gdLst>
                    <a:gd name="T0" fmla="*/ 88 w 89"/>
                    <a:gd name="T1" fmla="*/ 81 h 88"/>
                    <a:gd name="T2" fmla="*/ 69 w 89"/>
                    <a:gd name="T3" fmla="*/ 25 h 88"/>
                    <a:gd name="T4" fmla="*/ 68 w 89"/>
                    <a:gd name="T5" fmla="*/ 24 h 88"/>
                    <a:gd name="T6" fmla="*/ 35 w 89"/>
                    <a:gd name="T7" fmla="*/ 0 h 88"/>
                    <a:gd name="T8" fmla="*/ 33 w 89"/>
                    <a:gd name="T9" fmla="*/ 0 h 88"/>
                    <a:gd name="T10" fmla="*/ 0 w 89"/>
                    <a:gd name="T11" fmla="*/ 33 h 88"/>
                    <a:gd name="T12" fmla="*/ 0 w 89"/>
                    <a:gd name="T13" fmla="*/ 35 h 88"/>
                    <a:gd name="T14" fmla="*/ 24 w 89"/>
                    <a:gd name="T15" fmla="*/ 68 h 88"/>
                    <a:gd name="T16" fmla="*/ 25 w 89"/>
                    <a:gd name="T17" fmla="*/ 69 h 88"/>
                    <a:gd name="T18" fmla="*/ 81 w 89"/>
                    <a:gd name="T19" fmla="*/ 88 h 88"/>
                    <a:gd name="T20" fmla="*/ 81 w 89"/>
                    <a:gd name="T21" fmla="*/ 88 h 88"/>
                    <a:gd name="T22" fmla="*/ 82 w 89"/>
                    <a:gd name="T23" fmla="*/ 88 h 88"/>
                    <a:gd name="T24" fmla="*/ 88 w 89"/>
                    <a:gd name="T25" fmla="*/ 82 h 88"/>
                    <a:gd name="T26" fmla="*/ 88 w 89"/>
                    <a:gd name="T27" fmla="*/ 81 h 88"/>
                    <a:gd name="T28" fmla="*/ 51 w 89"/>
                    <a:gd name="T29" fmla="*/ 51 h 88"/>
                    <a:gd name="T30" fmla="*/ 38 w 89"/>
                    <a:gd name="T31" fmla="*/ 51 h 88"/>
                    <a:gd name="T32" fmla="*/ 36 w 89"/>
                    <a:gd name="T33" fmla="*/ 44 h 88"/>
                    <a:gd name="T34" fmla="*/ 38 w 89"/>
                    <a:gd name="T35" fmla="*/ 38 h 88"/>
                    <a:gd name="T36" fmla="*/ 45 w 89"/>
                    <a:gd name="T37" fmla="*/ 35 h 88"/>
                    <a:gd name="T38" fmla="*/ 51 w 89"/>
                    <a:gd name="T39" fmla="*/ 38 h 88"/>
                    <a:gd name="T40" fmla="*/ 51 w 89"/>
                    <a:gd name="T41" fmla="*/ 51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89" h="88">
                      <a:moveTo>
                        <a:pt x="88" y="81"/>
                      </a:moveTo>
                      <a:cubicBezTo>
                        <a:pt x="88" y="80"/>
                        <a:pt x="74" y="64"/>
                        <a:pt x="69" y="25"/>
                      </a:cubicBezTo>
                      <a:cubicBezTo>
                        <a:pt x="69" y="24"/>
                        <a:pt x="69" y="24"/>
                        <a:pt x="68" y="24"/>
                      </a:cubicBezTo>
                      <a:cubicBezTo>
                        <a:pt x="68" y="24"/>
                        <a:pt x="55" y="20"/>
                        <a:pt x="35" y="0"/>
                      </a:cubicBezTo>
                      <a:cubicBezTo>
                        <a:pt x="34" y="0"/>
                        <a:pt x="34" y="0"/>
                        <a:pt x="33" y="0"/>
                      </a:cubicBezTo>
                      <a:cubicBezTo>
                        <a:pt x="0" y="33"/>
                        <a:pt x="0" y="33"/>
                        <a:pt x="0" y="33"/>
                      </a:cubicBezTo>
                      <a:cubicBezTo>
                        <a:pt x="0" y="34"/>
                        <a:pt x="0" y="34"/>
                        <a:pt x="0" y="35"/>
                      </a:cubicBezTo>
                      <a:cubicBezTo>
                        <a:pt x="21" y="55"/>
                        <a:pt x="24" y="68"/>
                        <a:pt x="24" y="68"/>
                      </a:cubicBezTo>
                      <a:cubicBezTo>
                        <a:pt x="24" y="68"/>
                        <a:pt x="24" y="69"/>
                        <a:pt x="25" y="69"/>
                      </a:cubicBezTo>
                      <a:cubicBezTo>
                        <a:pt x="64" y="74"/>
                        <a:pt x="81" y="88"/>
                        <a:pt x="81" y="88"/>
                      </a:cubicBezTo>
                      <a:cubicBezTo>
                        <a:pt x="81" y="88"/>
                        <a:pt x="81" y="88"/>
                        <a:pt x="81" y="88"/>
                      </a:cubicBezTo>
                      <a:cubicBezTo>
                        <a:pt x="82" y="88"/>
                        <a:pt x="82" y="88"/>
                        <a:pt x="82" y="88"/>
                      </a:cubicBezTo>
                      <a:cubicBezTo>
                        <a:pt x="88" y="82"/>
                        <a:pt x="88" y="82"/>
                        <a:pt x="88" y="82"/>
                      </a:cubicBezTo>
                      <a:cubicBezTo>
                        <a:pt x="89" y="82"/>
                        <a:pt x="89" y="81"/>
                        <a:pt x="88" y="81"/>
                      </a:cubicBezTo>
                      <a:close/>
                      <a:moveTo>
                        <a:pt x="51" y="51"/>
                      </a:moveTo>
                      <a:cubicBezTo>
                        <a:pt x="48" y="54"/>
                        <a:pt x="42" y="54"/>
                        <a:pt x="38" y="51"/>
                      </a:cubicBezTo>
                      <a:cubicBezTo>
                        <a:pt x="37" y="49"/>
                        <a:pt x="36" y="47"/>
                        <a:pt x="36" y="44"/>
                      </a:cubicBezTo>
                      <a:cubicBezTo>
                        <a:pt x="36" y="42"/>
                        <a:pt x="37" y="40"/>
                        <a:pt x="38" y="38"/>
                      </a:cubicBezTo>
                      <a:cubicBezTo>
                        <a:pt x="40" y="36"/>
                        <a:pt x="42" y="35"/>
                        <a:pt x="45" y="35"/>
                      </a:cubicBezTo>
                      <a:cubicBezTo>
                        <a:pt x="47" y="35"/>
                        <a:pt x="49" y="36"/>
                        <a:pt x="51" y="38"/>
                      </a:cubicBezTo>
                      <a:cubicBezTo>
                        <a:pt x="54" y="42"/>
                        <a:pt x="54" y="47"/>
                        <a:pt x="51" y="5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29" name="文本框 28"/>
          <p:cNvSpPr txBox="1"/>
          <p:nvPr/>
        </p:nvSpPr>
        <p:spPr>
          <a:xfrm>
            <a:off x="981333" y="1487540"/>
            <a:ext cx="70944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1</a:t>
            </a:r>
            <a:r>
              <a:rPr lang="zh-CN" altLang="en-US" sz="1600" dirty="0"/>
              <a:t>、</a:t>
            </a:r>
            <a:r>
              <a:rPr lang="en-US" altLang="zh-CN" sz="1600" dirty="0"/>
              <a:t>close() </a:t>
            </a:r>
            <a:r>
              <a:rPr lang="zh-CN" altLang="en-US" sz="1600" dirty="0"/>
              <a:t>在</a:t>
            </a:r>
            <a:r>
              <a:rPr lang="en-US" altLang="zh-CN" sz="1600" dirty="0"/>
              <a:t>worker</a:t>
            </a:r>
            <a:r>
              <a:rPr lang="zh-CN" altLang="en-US" sz="1600" dirty="0"/>
              <a:t>文件中使用</a:t>
            </a:r>
            <a:endParaRPr lang="en-US" altLang="zh-CN" sz="1600" dirty="0"/>
          </a:p>
          <a:p>
            <a:endParaRPr lang="en-US" altLang="zh-CN" sz="1600" dirty="0"/>
          </a:p>
          <a:p>
            <a:r>
              <a:rPr lang="en-US" altLang="zh-CN" sz="1600" dirty="0"/>
              <a:t>2</a:t>
            </a:r>
            <a:r>
              <a:rPr lang="zh-CN" altLang="en-US" sz="1600" dirty="0"/>
              <a:t>、</a:t>
            </a:r>
            <a:r>
              <a:rPr lang="en-US" altLang="zh-CN" sz="1600" dirty="0"/>
              <a:t>terminate() </a:t>
            </a:r>
            <a:r>
              <a:rPr lang="zh-CN" altLang="en-US" sz="1600" dirty="0"/>
              <a:t>在</a:t>
            </a:r>
            <a:r>
              <a:rPr lang="en-US" altLang="zh-CN" sz="1600" dirty="0"/>
              <a:t>worker</a:t>
            </a:r>
            <a:r>
              <a:rPr lang="zh-CN" altLang="en-US" sz="1600" dirty="0"/>
              <a:t>对象上调用（</a:t>
            </a:r>
            <a:r>
              <a:rPr lang="en-US" altLang="zh-CN" sz="1600" dirty="0" err="1"/>
              <a:t>worker.terminate</a:t>
            </a:r>
            <a:r>
              <a:rPr lang="zh-CN" altLang="en-US" sz="1600" dirty="0"/>
              <a:t>）</a:t>
            </a:r>
            <a:endParaRPr lang="en-US" altLang="zh-CN" sz="1600" dirty="0"/>
          </a:p>
        </p:txBody>
      </p:sp>
      <p:sp>
        <p:nvSpPr>
          <p:cNvPr id="45" name="文本框 44"/>
          <p:cNvSpPr txBox="1"/>
          <p:nvPr/>
        </p:nvSpPr>
        <p:spPr>
          <a:xfrm>
            <a:off x="1006366" y="3148130"/>
            <a:ext cx="70944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1600" dirty="0"/>
          </a:p>
        </p:txBody>
      </p:sp>
      <p:grpSp>
        <p:nvGrpSpPr>
          <p:cNvPr id="46" name="组合 45"/>
          <p:cNvGrpSpPr/>
          <p:nvPr/>
        </p:nvGrpSpPr>
        <p:grpSpPr>
          <a:xfrm>
            <a:off x="998160" y="2715766"/>
            <a:ext cx="3303905" cy="372745"/>
            <a:chOff x="1543" y="1359"/>
            <a:chExt cx="5203" cy="587"/>
          </a:xfrm>
        </p:grpSpPr>
        <p:sp>
          <p:nvSpPr>
            <p:cNvPr id="47" name="文本框 46"/>
            <p:cNvSpPr txBox="1"/>
            <p:nvPr/>
          </p:nvSpPr>
          <p:spPr>
            <a:xfrm>
              <a:off x="2298" y="1364"/>
              <a:ext cx="4448" cy="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局限性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48" name="组合 47"/>
            <p:cNvGrpSpPr/>
            <p:nvPr/>
          </p:nvGrpSpPr>
          <p:grpSpPr>
            <a:xfrm>
              <a:off x="1543" y="1359"/>
              <a:ext cx="651" cy="587"/>
              <a:chOff x="7541" y="3259"/>
              <a:chExt cx="1356" cy="1223"/>
            </a:xfrm>
          </p:grpSpPr>
          <p:grpSp>
            <p:nvGrpSpPr>
              <p:cNvPr id="49" name="组合 48"/>
              <p:cNvGrpSpPr/>
              <p:nvPr/>
            </p:nvGrpSpPr>
            <p:grpSpPr>
              <a:xfrm>
                <a:off x="7541" y="3259"/>
                <a:ext cx="1356" cy="1223"/>
                <a:chOff x="7541" y="3259"/>
                <a:chExt cx="1356" cy="1223"/>
              </a:xfrm>
            </p:grpSpPr>
            <p:grpSp>
              <p:nvGrpSpPr>
                <p:cNvPr id="57" name="组合 56"/>
                <p:cNvGrpSpPr/>
                <p:nvPr/>
              </p:nvGrpSpPr>
              <p:grpSpPr>
                <a:xfrm>
                  <a:off x="7541" y="3259"/>
                  <a:ext cx="1356" cy="1223"/>
                  <a:chOff x="3720691" y="2824413"/>
                  <a:chExt cx="1341120" cy="1209172"/>
                </a:xfrm>
              </p:grpSpPr>
              <p:sp>
                <p:nvSpPr>
                  <p:cNvPr id="59" name="Freeform 5"/>
                  <p:cNvSpPr/>
                  <p:nvPr/>
                </p:nvSpPr>
                <p:spPr bwMode="auto">
                  <a:xfrm rot="1855731">
                    <a:off x="3720691" y="2824413"/>
                    <a:ext cx="1341120" cy="1209172"/>
                  </a:xfrm>
                  <a:custGeom>
                    <a:avLst/>
                    <a:gdLst>
                      <a:gd name="T0" fmla="*/ 2151 w 2740"/>
                      <a:gd name="T1" fmla="*/ 2315 h 2446"/>
                      <a:gd name="T2" fmla="*/ 2055 w 2740"/>
                      <a:gd name="T3" fmla="*/ 2410 h 2446"/>
                      <a:gd name="T4" fmla="*/ 1918 w 2740"/>
                      <a:gd name="T5" fmla="*/ 2445 h 2446"/>
                      <a:gd name="T6" fmla="*/ 816 w 2740"/>
                      <a:gd name="T7" fmla="*/ 2445 h 2446"/>
                      <a:gd name="T8" fmla="*/ 685 w 2740"/>
                      <a:gd name="T9" fmla="*/ 2410 h 2446"/>
                      <a:gd name="T10" fmla="*/ 589 w 2740"/>
                      <a:gd name="T11" fmla="*/ 2314 h 2446"/>
                      <a:gd name="T12" fmla="*/ 36 w 2740"/>
                      <a:gd name="T13" fmla="*/ 1356 h 2446"/>
                      <a:gd name="T14" fmla="*/ 0 w 2740"/>
                      <a:gd name="T15" fmla="*/ 1223 h 2446"/>
                      <a:gd name="T16" fmla="*/ 36 w 2740"/>
                      <a:gd name="T17" fmla="*/ 1089 h 2446"/>
                      <a:gd name="T18" fmla="*/ 587 w 2740"/>
                      <a:gd name="T19" fmla="*/ 135 h 2446"/>
                      <a:gd name="T20" fmla="*/ 685 w 2740"/>
                      <a:gd name="T21" fmla="*/ 37 h 2446"/>
                      <a:gd name="T22" fmla="*/ 810 w 2740"/>
                      <a:gd name="T23" fmla="*/ 1 h 2446"/>
                      <a:gd name="T24" fmla="*/ 1916 w 2740"/>
                      <a:gd name="T25" fmla="*/ 1 h 2446"/>
                      <a:gd name="T26" fmla="*/ 2055 w 2740"/>
                      <a:gd name="T27" fmla="*/ 37 h 2446"/>
                      <a:gd name="T28" fmla="*/ 2151 w 2740"/>
                      <a:gd name="T29" fmla="*/ 132 h 2446"/>
                      <a:gd name="T30" fmla="*/ 2702 w 2740"/>
                      <a:gd name="T31" fmla="*/ 1086 h 2446"/>
                      <a:gd name="T32" fmla="*/ 2740 w 2740"/>
                      <a:gd name="T33" fmla="*/ 1223 h 2446"/>
                      <a:gd name="T34" fmla="*/ 2701 w 2740"/>
                      <a:gd name="T35" fmla="*/ 1361 h 2446"/>
                      <a:gd name="T36" fmla="*/ 2151 w 2740"/>
                      <a:gd name="T37" fmla="*/ 2315 h 24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2740" h="2446">
                        <a:moveTo>
                          <a:pt x="2151" y="2315"/>
                        </a:moveTo>
                        <a:cubicBezTo>
                          <a:pt x="2128" y="2353"/>
                          <a:pt x="2096" y="2386"/>
                          <a:pt x="2055" y="2410"/>
                        </a:cubicBezTo>
                        <a:cubicBezTo>
                          <a:pt x="2012" y="2435"/>
                          <a:pt x="1965" y="2446"/>
                          <a:pt x="1918" y="2445"/>
                        </a:cubicBezTo>
                        <a:lnTo>
                          <a:pt x="816" y="2445"/>
                        </a:lnTo>
                        <a:cubicBezTo>
                          <a:pt x="772" y="2445"/>
                          <a:pt x="726" y="2434"/>
                          <a:pt x="685" y="2410"/>
                        </a:cubicBezTo>
                        <a:cubicBezTo>
                          <a:pt x="644" y="2386"/>
                          <a:pt x="611" y="2353"/>
                          <a:pt x="589" y="2314"/>
                        </a:cubicBezTo>
                        <a:lnTo>
                          <a:pt x="36" y="1356"/>
                        </a:lnTo>
                        <a:cubicBezTo>
                          <a:pt x="13" y="1317"/>
                          <a:pt x="0" y="1272"/>
                          <a:pt x="0" y="1223"/>
                        </a:cubicBezTo>
                        <a:cubicBezTo>
                          <a:pt x="0" y="1174"/>
                          <a:pt x="13" y="1129"/>
                          <a:pt x="36" y="1089"/>
                        </a:cubicBezTo>
                        <a:lnTo>
                          <a:pt x="587" y="135"/>
                        </a:lnTo>
                        <a:cubicBezTo>
                          <a:pt x="610" y="96"/>
                          <a:pt x="643" y="61"/>
                          <a:pt x="685" y="37"/>
                        </a:cubicBezTo>
                        <a:cubicBezTo>
                          <a:pt x="724" y="14"/>
                          <a:pt x="767" y="2"/>
                          <a:pt x="810" y="1"/>
                        </a:cubicBezTo>
                        <a:lnTo>
                          <a:pt x="1916" y="1"/>
                        </a:lnTo>
                        <a:cubicBezTo>
                          <a:pt x="1963" y="0"/>
                          <a:pt x="2011" y="11"/>
                          <a:pt x="2055" y="37"/>
                        </a:cubicBezTo>
                        <a:cubicBezTo>
                          <a:pt x="2096" y="60"/>
                          <a:pt x="2129" y="93"/>
                          <a:pt x="2151" y="132"/>
                        </a:cubicBezTo>
                        <a:lnTo>
                          <a:pt x="2702" y="1086"/>
                        </a:lnTo>
                        <a:cubicBezTo>
                          <a:pt x="2726" y="1126"/>
                          <a:pt x="2740" y="1173"/>
                          <a:pt x="2740" y="1223"/>
                        </a:cubicBezTo>
                        <a:cubicBezTo>
                          <a:pt x="2740" y="1274"/>
                          <a:pt x="2726" y="1321"/>
                          <a:pt x="2701" y="1361"/>
                        </a:cubicBezTo>
                        <a:lnTo>
                          <a:pt x="2151" y="231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D3D3D3"/>
                      </a:gs>
                      <a:gs pos="100000">
                        <a:srgbClr val="F9F9F9"/>
                      </a:gs>
                    </a:gsLst>
                    <a:lin ang="16200000" scaled="0"/>
                  </a:gradFill>
                  <a:ln w="12700" cap="flat">
                    <a:noFill/>
                    <a:prstDash val="solid"/>
                    <a:miter lim="800000"/>
                  </a:ln>
                  <a:effectLst>
                    <a:outerShdw blurRad="190500" dist="1143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vert="horz" wrap="square" lIns="68562" tIns="34281" rIns="68562" bIns="34281" numCol="1" anchor="t" anchorCtr="0" compatLnSpc="1"/>
                  <a:lstStyle/>
                  <a:p>
                    <a:endParaRPr lang="zh-CN" altLang="en-US" sz="1350"/>
                  </a:p>
                </p:txBody>
              </p:sp>
              <p:sp>
                <p:nvSpPr>
                  <p:cNvPr id="60" name="Freeform 5"/>
                  <p:cNvSpPr/>
                  <p:nvPr/>
                </p:nvSpPr>
                <p:spPr bwMode="auto">
                  <a:xfrm rot="1855731">
                    <a:off x="3764587" y="2864004"/>
                    <a:ext cx="1264630" cy="1140206"/>
                  </a:xfrm>
                  <a:custGeom>
                    <a:avLst/>
                    <a:gdLst>
                      <a:gd name="T0" fmla="*/ 2151 w 2740"/>
                      <a:gd name="T1" fmla="*/ 2315 h 2446"/>
                      <a:gd name="T2" fmla="*/ 2055 w 2740"/>
                      <a:gd name="T3" fmla="*/ 2410 h 2446"/>
                      <a:gd name="T4" fmla="*/ 1918 w 2740"/>
                      <a:gd name="T5" fmla="*/ 2445 h 2446"/>
                      <a:gd name="T6" fmla="*/ 816 w 2740"/>
                      <a:gd name="T7" fmla="*/ 2445 h 2446"/>
                      <a:gd name="T8" fmla="*/ 685 w 2740"/>
                      <a:gd name="T9" fmla="*/ 2410 h 2446"/>
                      <a:gd name="T10" fmla="*/ 589 w 2740"/>
                      <a:gd name="T11" fmla="*/ 2314 h 2446"/>
                      <a:gd name="T12" fmla="*/ 36 w 2740"/>
                      <a:gd name="T13" fmla="*/ 1356 h 2446"/>
                      <a:gd name="T14" fmla="*/ 0 w 2740"/>
                      <a:gd name="T15" fmla="*/ 1223 h 2446"/>
                      <a:gd name="T16" fmla="*/ 36 w 2740"/>
                      <a:gd name="T17" fmla="*/ 1089 h 2446"/>
                      <a:gd name="T18" fmla="*/ 587 w 2740"/>
                      <a:gd name="T19" fmla="*/ 135 h 2446"/>
                      <a:gd name="T20" fmla="*/ 685 w 2740"/>
                      <a:gd name="T21" fmla="*/ 37 h 2446"/>
                      <a:gd name="T22" fmla="*/ 810 w 2740"/>
                      <a:gd name="T23" fmla="*/ 1 h 2446"/>
                      <a:gd name="T24" fmla="*/ 1916 w 2740"/>
                      <a:gd name="T25" fmla="*/ 1 h 2446"/>
                      <a:gd name="T26" fmla="*/ 2055 w 2740"/>
                      <a:gd name="T27" fmla="*/ 37 h 2446"/>
                      <a:gd name="T28" fmla="*/ 2151 w 2740"/>
                      <a:gd name="T29" fmla="*/ 132 h 2446"/>
                      <a:gd name="T30" fmla="*/ 2702 w 2740"/>
                      <a:gd name="T31" fmla="*/ 1086 h 2446"/>
                      <a:gd name="T32" fmla="*/ 2740 w 2740"/>
                      <a:gd name="T33" fmla="*/ 1223 h 2446"/>
                      <a:gd name="T34" fmla="*/ 2701 w 2740"/>
                      <a:gd name="T35" fmla="*/ 1361 h 2446"/>
                      <a:gd name="T36" fmla="*/ 2151 w 2740"/>
                      <a:gd name="T37" fmla="*/ 2315 h 24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2740" h="2446">
                        <a:moveTo>
                          <a:pt x="2151" y="2315"/>
                        </a:moveTo>
                        <a:cubicBezTo>
                          <a:pt x="2128" y="2353"/>
                          <a:pt x="2096" y="2386"/>
                          <a:pt x="2055" y="2410"/>
                        </a:cubicBezTo>
                        <a:cubicBezTo>
                          <a:pt x="2012" y="2435"/>
                          <a:pt x="1965" y="2446"/>
                          <a:pt x="1918" y="2445"/>
                        </a:cubicBezTo>
                        <a:lnTo>
                          <a:pt x="816" y="2445"/>
                        </a:lnTo>
                        <a:cubicBezTo>
                          <a:pt x="772" y="2445"/>
                          <a:pt x="726" y="2434"/>
                          <a:pt x="685" y="2410"/>
                        </a:cubicBezTo>
                        <a:cubicBezTo>
                          <a:pt x="644" y="2386"/>
                          <a:pt x="611" y="2353"/>
                          <a:pt x="589" y="2314"/>
                        </a:cubicBezTo>
                        <a:lnTo>
                          <a:pt x="36" y="1356"/>
                        </a:lnTo>
                        <a:cubicBezTo>
                          <a:pt x="13" y="1317"/>
                          <a:pt x="0" y="1272"/>
                          <a:pt x="0" y="1223"/>
                        </a:cubicBezTo>
                        <a:cubicBezTo>
                          <a:pt x="0" y="1174"/>
                          <a:pt x="13" y="1129"/>
                          <a:pt x="36" y="1089"/>
                        </a:cubicBezTo>
                        <a:lnTo>
                          <a:pt x="587" y="135"/>
                        </a:lnTo>
                        <a:cubicBezTo>
                          <a:pt x="610" y="96"/>
                          <a:pt x="643" y="61"/>
                          <a:pt x="685" y="37"/>
                        </a:cubicBezTo>
                        <a:cubicBezTo>
                          <a:pt x="724" y="14"/>
                          <a:pt x="767" y="2"/>
                          <a:pt x="810" y="1"/>
                        </a:cubicBezTo>
                        <a:lnTo>
                          <a:pt x="1916" y="1"/>
                        </a:lnTo>
                        <a:cubicBezTo>
                          <a:pt x="1963" y="0"/>
                          <a:pt x="2011" y="11"/>
                          <a:pt x="2055" y="37"/>
                        </a:cubicBezTo>
                        <a:cubicBezTo>
                          <a:pt x="2096" y="60"/>
                          <a:pt x="2129" y="93"/>
                          <a:pt x="2151" y="132"/>
                        </a:cubicBezTo>
                        <a:lnTo>
                          <a:pt x="2702" y="1086"/>
                        </a:lnTo>
                        <a:cubicBezTo>
                          <a:pt x="2726" y="1126"/>
                          <a:pt x="2740" y="1173"/>
                          <a:pt x="2740" y="1223"/>
                        </a:cubicBezTo>
                        <a:cubicBezTo>
                          <a:pt x="2740" y="1274"/>
                          <a:pt x="2726" y="1321"/>
                          <a:pt x="2701" y="1361"/>
                        </a:cubicBezTo>
                        <a:lnTo>
                          <a:pt x="2151" y="231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D3D3D3"/>
                      </a:gs>
                      <a:gs pos="100000">
                        <a:srgbClr val="F9F9F9"/>
                      </a:gs>
                    </a:gsLst>
                    <a:lin ang="21594000" scaled="0"/>
                  </a:gradFill>
                  <a:ln w="12700" cap="flat">
                    <a:noFill/>
                    <a:prstDash val="solid"/>
                    <a:miter lim="800000"/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vert="horz" wrap="square" lIns="68562" tIns="34281" rIns="68562" bIns="34281" numCol="1" anchor="t" anchorCtr="0" compatLnSpc="1"/>
                  <a:lstStyle/>
                  <a:p>
                    <a:endParaRPr lang="zh-CN" altLang="en-US" sz="1350"/>
                  </a:p>
                </p:txBody>
              </p:sp>
            </p:grpSp>
            <p:sp>
              <p:nvSpPr>
                <p:cNvPr id="58" name="Freeform 5"/>
                <p:cNvSpPr/>
                <p:nvPr/>
              </p:nvSpPr>
              <p:spPr bwMode="auto">
                <a:xfrm rot="1855731">
                  <a:off x="7634" y="3343"/>
                  <a:ext cx="1171" cy="1055"/>
                </a:xfrm>
                <a:custGeom>
                  <a:avLst/>
                  <a:gdLst>
                    <a:gd name="T0" fmla="*/ 2151 w 2740"/>
                    <a:gd name="T1" fmla="*/ 2315 h 2446"/>
                    <a:gd name="T2" fmla="*/ 2055 w 2740"/>
                    <a:gd name="T3" fmla="*/ 2410 h 2446"/>
                    <a:gd name="T4" fmla="*/ 1918 w 2740"/>
                    <a:gd name="T5" fmla="*/ 2445 h 2446"/>
                    <a:gd name="T6" fmla="*/ 816 w 2740"/>
                    <a:gd name="T7" fmla="*/ 2445 h 2446"/>
                    <a:gd name="T8" fmla="*/ 685 w 2740"/>
                    <a:gd name="T9" fmla="*/ 2410 h 2446"/>
                    <a:gd name="T10" fmla="*/ 589 w 2740"/>
                    <a:gd name="T11" fmla="*/ 2314 h 2446"/>
                    <a:gd name="T12" fmla="*/ 36 w 2740"/>
                    <a:gd name="T13" fmla="*/ 1356 h 2446"/>
                    <a:gd name="T14" fmla="*/ 0 w 2740"/>
                    <a:gd name="T15" fmla="*/ 1223 h 2446"/>
                    <a:gd name="T16" fmla="*/ 36 w 2740"/>
                    <a:gd name="T17" fmla="*/ 1089 h 2446"/>
                    <a:gd name="T18" fmla="*/ 587 w 2740"/>
                    <a:gd name="T19" fmla="*/ 135 h 2446"/>
                    <a:gd name="T20" fmla="*/ 685 w 2740"/>
                    <a:gd name="T21" fmla="*/ 37 h 2446"/>
                    <a:gd name="T22" fmla="*/ 810 w 2740"/>
                    <a:gd name="T23" fmla="*/ 1 h 2446"/>
                    <a:gd name="T24" fmla="*/ 1916 w 2740"/>
                    <a:gd name="T25" fmla="*/ 1 h 2446"/>
                    <a:gd name="T26" fmla="*/ 2055 w 2740"/>
                    <a:gd name="T27" fmla="*/ 37 h 2446"/>
                    <a:gd name="T28" fmla="*/ 2151 w 2740"/>
                    <a:gd name="T29" fmla="*/ 132 h 2446"/>
                    <a:gd name="T30" fmla="*/ 2702 w 2740"/>
                    <a:gd name="T31" fmla="*/ 1086 h 2446"/>
                    <a:gd name="T32" fmla="*/ 2740 w 2740"/>
                    <a:gd name="T33" fmla="*/ 1223 h 2446"/>
                    <a:gd name="T34" fmla="*/ 2701 w 2740"/>
                    <a:gd name="T35" fmla="*/ 1361 h 2446"/>
                    <a:gd name="T36" fmla="*/ 2151 w 2740"/>
                    <a:gd name="T37" fmla="*/ 2315 h 24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740" h="2446">
                      <a:moveTo>
                        <a:pt x="2151" y="2315"/>
                      </a:moveTo>
                      <a:cubicBezTo>
                        <a:pt x="2128" y="2353"/>
                        <a:pt x="2096" y="2386"/>
                        <a:pt x="2055" y="2410"/>
                      </a:cubicBezTo>
                      <a:cubicBezTo>
                        <a:pt x="2012" y="2435"/>
                        <a:pt x="1965" y="2446"/>
                        <a:pt x="1918" y="2445"/>
                      </a:cubicBezTo>
                      <a:lnTo>
                        <a:pt x="816" y="2445"/>
                      </a:lnTo>
                      <a:cubicBezTo>
                        <a:pt x="772" y="2445"/>
                        <a:pt x="726" y="2434"/>
                        <a:pt x="685" y="2410"/>
                      </a:cubicBezTo>
                      <a:cubicBezTo>
                        <a:pt x="644" y="2386"/>
                        <a:pt x="611" y="2353"/>
                        <a:pt x="589" y="2314"/>
                      </a:cubicBezTo>
                      <a:lnTo>
                        <a:pt x="36" y="1356"/>
                      </a:lnTo>
                      <a:cubicBezTo>
                        <a:pt x="13" y="1317"/>
                        <a:pt x="0" y="1272"/>
                        <a:pt x="0" y="1223"/>
                      </a:cubicBezTo>
                      <a:cubicBezTo>
                        <a:pt x="0" y="1174"/>
                        <a:pt x="13" y="1129"/>
                        <a:pt x="36" y="1089"/>
                      </a:cubicBezTo>
                      <a:lnTo>
                        <a:pt x="587" y="135"/>
                      </a:lnTo>
                      <a:cubicBezTo>
                        <a:pt x="610" y="96"/>
                        <a:pt x="643" y="61"/>
                        <a:pt x="685" y="37"/>
                      </a:cubicBezTo>
                      <a:cubicBezTo>
                        <a:pt x="724" y="14"/>
                        <a:pt x="767" y="2"/>
                        <a:pt x="810" y="1"/>
                      </a:cubicBezTo>
                      <a:lnTo>
                        <a:pt x="1916" y="1"/>
                      </a:lnTo>
                      <a:cubicBezTo>
                        <a:pt x="1963" y="0"/>
                        <a:pt x="2011" y="11"/>
                        <a:pt x="2055" y="37"/>
                      </a:cubicBezTo>
                      <a:cubicBezTo>
                        <a:pt x="2096" y="60"/>
                        <a:pt x="2129" y="93"/>
                        <a:pt x="2151" y="132"/>
                      </a:cubicBezTo>
                      <a:lnTo>
                        <a:pt x="2702" y="1086"/>
                      </a:lnTo>
                      <a:cubicBezTo>
                        <a:pt x="2726" y="1126"/>
                        <a:pt x="2740" y="1173"/>
                        <a:pt x="2740" y="1223"/>
                      </a:cubicBezTo>
                      <a:cubicBezTo>
                        <a:pt x="2740" y="1274"/>
                        <a:pt x="2726" y="1321"/>
                        <a:pt x="2701" y="1361"/>
                      </a:cubicBezTo>
                      <a:lnTo>
                        <a:pt x="2151" y="2315"/>
                      </a:lnTo>
                      <a:close/>
                    </a:path>
                  </a:pathLst>
                </a:custGeom>
                <a:noFill/>
                <a:ln w="9525" cap="flat">
                  <a:solidFill>
                    <a:srgbClr val="414455"/>
                  </a:solidFill>
                  <a:prstDash val="sysDash"/>
                  <a:miter lim="800000"/>
                </a:ln>
                <a:effectLst/>
              </p:spPr>
              <p:txBody>
                <a:bodyPr vert="horz" wrap="square" lIns="68562" tIns="34281" rIns="68562" bIns="34281" numCol="1" anchor="t" anchorCtr="0" compatLnSpc="1"/>
                <a:lstStyle/>
                <a:p>
                  <a:endParaRPr lang="zh-CN" altLang="en-US" sz="1350"/>
                </a:p>
              </p:txBody>
            </p:sp>
          </p:grpSp>
          <p:grpSp>
            <p:nvGrpSpPr>
              <p:cNvPr id="50" name="组合 49"/>
              <p:cNvGrpSpPr/>
              <p:nvPr/>
            </p:nvGrpSpPr>
            <p:grpSpPr>
              <a:xfrm>
                <a:off x="7921" y="3535"/>
                <a:ext cx="626" cy="627"/>
                <a:chOff x="11986" y="3265"/>
                <a:chExt cx="869" cy="870"/>
              </a:xfrm>
              <a:solidFill>
                <a:srgbClr val="414455"/>
              </a:solidFill>
            </p:grpSpPr>
            <p:sp>
              <p:nvSpPr>
                <p:cNvPr id="54" name="Freeform 51"/>
                <p:cNvSpPr/>
                <p:nvPr/>
              </p:nvSpPr>
              <p:spPr bwMode="auto">
                <a:xfrm>
                  <a:off x="12333" y="3618"/>
                  <a:ext cx="255" cy="255"/>
                </a:xfrm>
                <a:custGeom>
                  <a:avLst/>
                  <a:gdLst>
                    <a:gd name="T0" fmla="*/ 56 w 56"/>
                    <a:gd name="T1" fmla="*/ 18 h 56"/>
                    <a:gd name="T2" fmla="*/ 56 w 56"/>
                    <a:gd name="T3" fmla="*/ 17 h 56"/>
                    <a:gd name="T4" fmla="*/ 38 w 56"/>
                    <a:gd name="T5" fmla="*/ 0 h 56"/>
                    <a:gd name="T6" fmla="*/ 37 w 56"/>
                    <a:gd name="T7" fmla="*/ 0 h 56"/>
                    <a:gd name="T8" fmla="*/ 0 w 56"/>
                    <a:gd name="T9" fmla="*/ 37 h 56"/>
                    <a:gd name="T10" fmla="*/ 0 w 56"/>
                    <a:gd name="T11" fmla="*/ 38 h 56"/>
                    <a:gd name="T12" fmla="*/ 17 w 56"/>
                    <a:gd name="T13" fmla="*/ 55 h 56"/>
                    <a:gd name="T14" fmla="*/ 18 w 56"/>
                    <a:gd name="T15" fmla="*/ 56 h 56"/>
                    <a:gd name="T16" fmla="*/ 19 w 56"/>
                    <a:gd name="T17" fmla="*/ 55 h 56"/>
                    <a:gd name="T18" fmla="*/ 56 w 56"/>
                    <a:gd name="T19" fmla="*/ 19 h 56"/>
                    <a:gd name="T20" fmla="*/ 56 w 56"/>
                    <a:gd name="T21" fmla="*/ 18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56" h="56">
                      <a:moveTo>
                        <a:pt x="56" y="18"/>
                      </a:moveTo>
                      <a:cubicBezTo>
                        <a:pt x="56" y="18"/>
                        <a:pt x="56" y="17"/>
                        <a:pt x="56" y="17"/>
                      </a:cubicBezTo>
                      <a:cubicBezTo>
                        <a:pt x="38" y="0"/>
                        <a:pt x="38" y="0"/>
                        <a:pt x="38" y="0"/>
                      </a:cubicBezTo>
                      <a:cubicBezTo>
                        <a:pt x="38" y="0"/>
                        <a:pt x="37" y="0"/>
                        <a:pt x="37" y="0"/>
                      </a:cubicBezTo>
                      <a:cubicBezTo>
                        <a:pt x="0" y="37"/>
                        <a:pt x="0" y="37"/>
                        <a:pt x="0" y="37"/>
                      </a:cubicBezTo>
                      <a:cubicBezTo>
                        <a:pt x="0" y="37"/>
                        <a:pt x="0" y="38"/>
                        <a:pt x="0" y="38"/>
                      </a:cubicBezTo>
                      <a:cubicBezTo>
                        <a:pt x="17" y="55"/>
                        <a:pt x="17" y="55"/>
                        <a:pt x="17" y="55"/>
                      </a:cubicBezTo>
                      <a:cubicBezTo>
                        <a:pt x="18" y="56"/>
                        <a:pt x="18" y="56"/>
                        <a:pt x="18" y="56"/>
                      </a:cubicBezTo>
                      <a:cubicBezTo>
                        <a:pt x="18" y="56"/>
                        <a:pt x="19" y="56"/>
                        <a:pt x="19" y="55"/>
                      </a:cubicBezTo>
                      <a:cubicBezTo>
                        <a:pt x="56" y="19"/>
                        <a:pt x="56" y="19"/>
                        <a:pt x="56" y="19"/>
                      </a:cubicBezTo>
                      <a:cubicBezTo>
                        <a:pt x="56" y="19"/>
                        <a:pt x="56" y="18"/>
                        <a:pt x="56" y="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5" name="Freeform 52"/>
                <p:cNvSpPr/>
                <p:nvPr/>
              </p:nvSpPr>
              <p:spPr bwMode="auto">
                <a:xfrm>
                  <a:off x="11986" y="3265"/>
                  <a:ext cx="492" cy="498"/>
                </a:xfrm>
                <a:custGeom>
                  <a:avLst/>
                  <a:gdLst>
                    <a:gd name="T0" fmla="*/ 108 w 109"/>
                    <a:gd name="T1" fmla="*/ 68 h 110"/>
                    <a:gd name="T2" fmla="*/ 41 w 109"/>
                    <a:gd name="T3" fmla="*/ 1 h 110"/>
                    <a:gd name="T4" fmla="*/ 40 w 109"/>
                    <a:gd name="T5" fmla="*/ 1 h 110"/>
                    <a:gd name="T6" fmla="*/ 0 w 109"/>
                    <a:gd name="T7" fmla="*/ 41 h 110"/>
                    <a:gd name="T8" fmla="*/ 0 w 109"/>
                    <a:gd name="T9" fmla="*/ 41 h 110"/>
                    <a:gd name="T10" fmla="*/ 0 w 109"/>
                    <a:gd name="T11" fmla="*/ 42 h 110"/>
                    <a:gd name="T12" fmla="*/ 67 w 109"/>
                    <a:gd name="T13" fmla="*/ 109 h 110"/>
                    <a:gd name="T14" fmla="*/ 68 w 109"/>
                    <a:gd name="T15" fmla="*/ 110 h 110"/>
                    <a:gd name="T16" fmla="*/ 68 w 109"/>
                    <a:gd name="T17" fmla="*/ 109 h 110"/>
                    <a:gd name="T18" fmla="*/ 108 w 109"/>
                    <a:gd name="T19" fmla="*/ 69 h 110"/>
                    <a:gd name="T20" fmla="*/ 108 w 109"/>
                    <a:gd name="T21" fmla="*/ 68 h 1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09" h="110">
                      <a:moveTo>
                        <a:pt x="108" y="68"/>
                      </a:moveTo>
                      <a:cubicBezTo>
                        <a:pt x="41" y="1"/>
                        <a:pt x="41" y="1"/>
                        <a:pt x="41" y="1"/>
                      </a:cubicBezTo>
                      <a:cubicBezTo>
                        <a:pt x="41" y="0"/>
                        <a:pt x="40" y="0"/>
                        <a:pt x="40" y="1"/>
                      </a:cubicBezTo>
                      <a:cubicBezTo>
                        <a:pt x="0" y="41"/>
                        <a:pt x="0" y="41"/>
                        <a:pt x="0" y="41"/>
                      </a:cubicBezTo>
                      <a:cubicBezTo>
                        <a:pt x="0" y="41"/>
                        <a:pt x="0" y="41"/>
                        <a:pt x="0" y="41"/>
                      </a:cubicBezTo>
                      <a:cubicBezTo>
                        <a:pt x="0" y="42"/>
                        <a:pt x="0" y="42"/>
                        <a:pt x="0" y="42"/>
                      </a:cubicBezTo>
                      <a:cubicBezTo>
                        <a:pt x="67" y="109"/>
                        <a:pt x="67" y="109"/>
                        <a:pt x="67" y="109"/>
                      </a:cubicBezTo>
                      <a:cubicBezTo>
                        <a:pt x="67" y="109"/>
                        <a:pt x="67" y="110"/>
                        <a:pt x="68" y="110"/>
                      </a:cubicBezTo>
                      <a:cubicBezTo>
                        <a:pt x="68" y="110"/>
                        <a:pt x="68" y="109"/>
                        <a:pt x="68" y="109"/>
                      </a:cubicBezTo>
                      <a:cubicBezTo>
                        <a:pt x="108" y="69"/>
                        <a:pt x="108" y="69"/>
                        <a:pt x="108" y="69"/>
                      </a:cubicBezTo>
                      <a:cubicBezTo>
                        <a:pt x="109" y="69"/>
                        <a:pt x="109" y="68"/>
                        <a:pt x="108" y="6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6" name="Freeform 53"/>
                <p:cNvSpPr>
                  <a:spLocks noEditPoints="1"/>
                </p:cNvSpPr>
                <p:nvPr/>
              </p:nvSpPr>
              <p:spPr bwMode="auto">
                <a:xfrm>
                  <a:off x="12451" y="3735"/>
                  <a:ext cx="405" cy="400"/>
                </a:xfrm>
                <a:custGeom>
                  <a:avLst/>
                  <a:gdLst>
                    <a:gd name="T0" fmla="*/ 88 w 89"/>
                    <a:gd name="T1" fmla="*/ 81 h 88"/>
                    <a:gd name="T2" fmla="*/ 69 w 89"/>
                    <a:gd name="T3" fmla="*/ 25 h 88"/>
                    <a:gd name="T4" fmla="*/ 68 w 89"/>
                    <a:gd name="T5" fmla="*/ 24 h 88"/>
                    <a:gd name="T6" fmla="*/ 35 w 89"/>
                    <a:gd name="T7" fmla="*/ 0 h 88"/>
                    <a:gd name="T8" fmla="*/ 33 w 89"/>
                    <a:gd name="T9" fmla="*/ 0 h 88"/>
                    <a:gd name="T10" fmla="*/ 0 w 89"/>
                    <a:gd name="T11" fmla="*/ 33 h 88"/>
                    <a:gd name="T12" fmla="*/ 0 w 89"/>
                    <a:gd name="T13" fmla="*/ 35 h 88"/>
                    <a:gd name="T14" fmla="*/ 24 w 89"/>
                    <a:gd name="T15" fmla="*/ 68 h 88"/>
                    <a:gd name="T16" fmla="*/ 25 w 89"/>
                    <a:gd name="T17" fmla="*/ 69 h 88"/>
                    <a:gd name="T18" fmla="*/ 81 w 89"/>
                    <a:gd name="T19" fmla="*/ 88 h 88"/>
                    <a:gd name="T20" fmla="*/ 81 w 89"/>
                    <a:gd name="T21" fmla="*/ 88 h 88"/>
                    <a:gd name="T22" fmla="*/ 82 w 89"/>
                    <a:gd name="T23" fmla="*/ 88 h 88"/>
                    <a:gd name="T24" fmla="*/ 88 w 89"/>
                    <a:gd name="T25" fmla="*/ 82 h 88"/>
                    <a:gd name="T26" fmla="*/ 88 w 89"/>
                    <a:gd name="T27" fmla="*/ 81 h 88"/>
                    <a:gd name="T28" fmla="*/ 51 w 89"/>
                    <a:gd name="T29" fmla="*/ 51 h 88"/>
                    <a:gd name="T30" fmla="*/ 38 w 89"/>
                    <a:gd name="T31" fmla="*/ 51 h 88"/>
                    <a:gd name="T32" fmla="*/ 36 w 89"/>
                    <a:gd name="T33" fmla="*/ 44 h 88"/>
                    <a:gd name="T34" fmla="*/ 38 w 89"/>
                    <a:gd name="T35" fmla="*/ 38 h 88"/>
                    <a:gd name="T36" fmla="*/ 45 w 89"/>
                    <a:gd name="T37" fmla="*/ 35 h 88"/>
                    <a:gd name="T38" fmla="*/ 51 w 89"/>
                    <a:gd name="T39" fmla="*/ 38 h 88"/>
                    <a:gd name="T40" fmla="*/ 51 w 89"/>
                    <a:gd name="T41" fmla="*/ 51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89" h="88">
                      <a:moveTo>
                        <a:pt x="88" y="81"/>
                      </a:moveTo>
                      <a:cubicBezTo>
                        <a:pt x="88" y="80"/>
                        <a:pt x="74" y="64"/>
                        <a:pt x="69" y="25"/>
                      </a:cubicBezTo>
                      <a:cubicBezTo>
                        <a:pt x="69" y="24"/>
                        <a:pt x="69" y="24"/>
                        <a:pt x="68" y="24"/>
                      </a:cubicBezTo>
                      <a:cubicBezTo>
                        <a:pt x="68" y="24"/>
                        <a:pt x="55" y="20"/>
                        <a:pt x="35" y="0"/>
                      </a:cubicBezTo>
                      <a:cubicBezTo>
                        <a:pt x="34" y="0"/>
                        <a:pt x="34" y="0"/>
                        <a:pt x="33" y="0"/>
                      </a:cubicBezTo>
                      <a:cubicBezTo>
                        <a:pt x="0" y="33"/>
                        <a:pt x="0" y="33"/>
                        <a:pt x="0" y="33"/>
                      </a:cubicBezTo>
                      <a:cubicBezTo>
                        <a:pt x="0" y="34"/>
                        <a:pt x="0" y="34"/>
                        <a:pt x="0" y="35"/>
                      </a:cubicBezTo>
                      <a:cubicBezTo>
                        <a:pt x="21" y="55"/>
                        <a:pt x="24" y="68"/>
                        <a:pt x="24" y="68"/>
                      </a:cubicBezTo>
                      <a:cubicBezTo>
                        <a:pt x="24" y="68"/>
                        <a:pt x="24" y="69"/>
                        <a:pt x="25" y="69"/>
                      </a:cubicBezTo>
                      <a:cubicBezTo>
                        <a:pt x="64" y="74"/>
                        <a:pt x="81" y="88"/>
                        <a:pt x="81" y="88"/>
                      </a:cubicBezTo>
                      <a:cubicBezTo>
                        <a:pt x="81" y="88"/>
                        <a:pt x="81" y="88"/>
                        <a:pt x="81" y="88"/>
                      </a:cubicBezTo>
                      <a:cubicBezTo>
                        <a:pt x="82" y="88"/>
                        <a:pt x="82" y="88"/>
                        <a:pt x="82" y="88"/>
                      </a:cubicBezTo>
                      <a:cubicBezTo>
                        <a:pt x="88" y="82"/>
                        <a:pt x="88" y="82"/>
                        <a:pt x="88" y="82"/>
                      </a:cubicBezTo>
                      <a:cubicBezTo>
                        <a:pt x="89" y="82"/>
                        <a:pt x="89" y="81"/>
                        <a:pt x="88" y="81"/>
                      </a:cubicBezTo>
                      <a:close/>
                      <a:moveTo>
                        <a:pt x="51" y="51"/>
                      </a:moveTo>
                      <a:cubicBezTo>
                        <a:pt x="48" y="54"/>
                        <a:pt x="42" y="54"/>
                        <a:pt x="38" y="51"/>
                      </a:cubicBezTo>
                      <a:cubicBezTo>
                        <a:pt x="37" y="49"/>
                        <a:pt x="36" y="47"/>
                        <a:pt x="36" y="44"/>
                      </a:cubicBezTo>
                      <a:cubicBezTo>
                        <a:pt x="36" y="42"/>
                        <a:pt x="37" y="40"/>
                        <a:pt x="38" y="38"/>
                      </a:cubicBezTo>
                      <a:cubicBezTo>
                        <a:pt x="40" y="36"/>
                        <a:pt x="42" y="35"/>
                        <a:pt x="45" y="35"/>
                      </a:cubicBezTo>
                      <a:cubicBezTo>
                        <a:pt x="47" y="35"/>
                        <a:pt x="49" y="36"/>
                        <a:pt x="51" y="38"/>
                      </a:cubicBezTo>
                      <a:cubicBezTo>
                        <a:pt x="54" y="42"/>
                        <a:pt x="54" y="47"/>
                        <a:pt x="51" y="5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61" name="文本框 60"/>
          <p:cNvSpPr txBox="1"/>
          <p:nvPr/>
        </p:nvSpPr>
        <p:spPr>
          <a:xfrm>
            <a:off x="1029806" y="3359578"/>
            <a:ext cx="70944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1</a:t>
            </a:r>
            <a:r>
              <a:rPr lang="zh-CN" altLang="en-US" sz="1600" dirty="0"/>
              <a:t>、不能跨域加载（所以我放到了服务器下）</a:t>
            </a:r>
            <a:endParaRPr lang="en-US" altLang="zh-CN" sz="1600" dirty="0"/>
          </a:p>
          <a:p>
            <a:endParaRPr lang="en-US" altLang="zh-CN" sz="1600" dirty="0"/>
          </a:p>
          <a:p>
            <a:r>
              <a:rPr lang="en-US" altLang="zh-CN" sz="1600" dirty="0"/>
              <a:t>2</a:t>
            </a:r>
            <a:r>
              <a:rPr lang="zh-CN" altLang="en-US" sz="1600" dirty="0"/>
              <a:t>、</a:t>
            </a:r>
            <a:r>
              <a:rPr lang="en-US" altLang="zh-CN" sz="1600" dirty="0"/>
              <a:t>worker</a:t>
            </a:r>
            <a:r>
              <a:rPr lang="zh-CN" altLang="en-US" sz="1600" dirty="0"/>
              <a:t>文件不能访问</a:t>
            </a:r>
            <a:r>
              <a:rPr lang="en-US" altLang="zh-CN" sz="1600" dirty="0"/>
              <a:t>DOM</a:t>
            </a:r>
            <a:endParaRPr lang="en-US" altLang="zh-CN" sz="1600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文本框 9"/>
          <p:cNvSpPr txBox="1"/>
          <p:nvPr/>
        </p:nvSpPr>
        <p:spPr>
          <a:xfrm>
            <a:off x="952374" y="231626"/>
            <a:ext cx="2035450" cy="259671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/>
            <a:r>
              <a:rPr lang="en-US" altLang="zh-CN" sz="135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HTML5</a:t>
            </a:r>
            <a:r>
              <a:rPr lang="zh-CN" altLang="en-US" sz="135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概述、新特性</a:t>
            </a:r>
            <a:endParaRPr lang="zh-CN" altLang="en-US" sz="1350" dirty="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4" name="直接连接符 123"/>
          <p:cNvCxnSpPr/>
          <p:nvPr/>
        </p:nvCxnSpPr>
        <p:spPr>
          <a:xfrm>
            <a:off x="1006366" y="501586"/>
            <a:ext cx="7291077" cy="0"/>
          </a:xfrm>
          <a:prstGeom prst="line">
            <a:avLst/>
          </a:prstGeom>
          <a:ln>
            <a:solidFill>
              <a:srgbClr val="41445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5" name="组合 124"/>
          <p:cNvGrpSpPr/>
          <p:nvPr/>
        </p:nvGrpSpPr>
        <p:grpSpPr>
          <a:xfrm>
            <a:off x="8427406" y="345603"/>
            <a:ext cx="193989" cy="174903"/>
            <a:chOff x="3720691" y="2824413"/>
            <a:chExt cx="1341120" cy="1209172"/>
          </a:xfrm>
        </p:grpSpPr>
        <p:sp>
          <p:nvSpPr>
            <p:cNvPr id="126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  <p:sp>
          <p:nvSpPr>
            <p:cNvPr id="127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</p:grpSp>
      <p:grpSp>
        <p:nvGrpSpPr>
          <p:cNvPr id="65" name="组合 64"/>
          <p:cNvGrpSpPr/>
          <p:nvPr/>
        </p:nvGrpSpPr>
        <p:grpSpPr>
          <a:xfrm>
            <a:off x="414620" y="142563"/>
            <a:ext cx="502789" cy="453321"/>
            <a:chOff x="5424755" y="1340768"/>
            <a:chExt cx="670560" cy="604586"/>
          </a:xfrm>
        </p:grpSpPr>
        <p:grpSp>
          <p:nvGrpSpPr>
            <p:cNvPr id="66" name="组合 65"/>
            <p:cNvGrpSpPr/>
            <p:nvPr/>
          </p:nvGrpSpPr>
          <p:grpSpPr>
            <a:xfrm>
              <a:off x="5424755" y="1340768"/>
              <a:ext cx="670560" cy="604586"/>
              <a:chOff x="3720691" y="2824413"/>
              <a:chExt cx="1341120" cy="1209172"/>
            </a:xfrm>
          </p:grpSpPr>
          <p:sp>
            <p:nvSpPr>
              <p:cNvPr id="69" name="Freeform 5"/>
              <p:cNvSpPr/>
              <p:nvPr/>
            </p:nvSpPr>
            <p:spPr bwMode="auto">
              <a:xfrm rot="1855731">
                <a:off x="3720691" y="2824413"/>
                <a:ext cx="1341120" cy="1209172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16200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190500" dist="1143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73" name="Freeform 5"/>
              <p:cNvSpPr/>
              <p:nvPr/>
            </p:nvSpPr>
            <p:spPr bwMode="auto">
              <a:xfrm rot="1855731">
                <a:off x="3764581" y="2863367"/>
                <a:ext cx="1264630" cy="1140208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21594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</p:grpSp>
        <p:sp>
          <p:nvSpPr>
            <p:cNvPr id="67" name="Freeform 5"/>
            <p:cNvSpPr/>
            <p:nvPr/>
          </p:nvSpPr>
          <p:spPr bwMode="auto">
            <a:xfrm rot="1855731">
              <a:off x="5470180" y="1383052"/>
              <a:ext cx="576760" cy="52001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noFill/>
            <a:ln w="9525" cap="flat">
              <a:solidFill>
                <a:srgbClr val="414455"/>
              </a:solidFill>
              <a:prstDash val="sysDash"/>
              <a:miter lim="800000"/>
            </a:ln>
            <a:effectLst/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</p:grpSp>
      <p:pic>
        <p:nvPicPr>
          <p:cNvPr id="2" name="图片 1" descr="00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0535" y="179070"/>
            <a:ext cx="388620" cy="400050"/>
          </a:xfrm>
          <a:prstGeom prst="rect">
            <a:avLst/>
          </a:prstGeom>
        </p:spPr>
      </p:pic>
      <p:grpSp>
        <p:nvGrpSpPr>
          <p:cNvPr id="35" name="组合 34"/>
          <p:cNvGrpSpPr/>
          <p:nvPr/>
        </p:nvGrpSpPr>
        <p:grpSpPr>
          <a:xfrm>
            <a:off x="979805" y="863600"/>
            <a:ext cx="2926080" cy="372745"/>
            <a:chOff x="1543" y="1360"/>
            <a:chExt cx="4608" cy="587"/>
          </a:xfrm>
        </p:grpSpPr>
        <p:sp>
          <p:nvSpPr>
            <p:cNvPr id="3" name="文本框 2"/>
            <p:cNvSpPr txBox="1"/>
            <p:nvPr/>
          </p:nvSpPr>
          <p:spPr>
            <a:xfrm>
              <a:off x="2298" y="1364"/>
              <a:ext cx="385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indent="0">
                <a:buFont typeface="Wingdings" panose="05000000000000000000" charset="0"/>
                <a:buNone/>
              </a:pPr>
              <a:r>
                <a:rPr lang="en-US" altLang="zh-CN" dirty="0">
                  <a:solidFill>
                    <a:srgbClr val="5B5E7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HTML5</a:t>
              </a:r>
              <a:r>
                <a:rPr lang="zh-CN" altLang="en-US" dirty="0">
                  <a:solidFill>
                    <a:srgbClr val="5B5E7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新特性</a:t>
              </a:r>
              <a:endParaRPr lang="en-US" altLang="zh-CN" dirty="0">
                <a:solidFill>
                  <a:srgbClr val="5B5E77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4" name="组合 33"/>
            <p:cNvGrpSpPr/>
            <p:nvPr/>
          </p:nvGrpSpPr>
          <p:grpSpPr>
            <a:xfrm>
              <a:off x="1543" y="1360"/>
              <a:ext cx="651" cy="587"/>
              <a:chOff x="7541" y="3259"/>
              <a:chExt cx="1356" cy="1222"/>
            </a:xfrm>
          </p:grpSpPr>
          <p:grpSp>
            <p:nvGrpSpPr>
              <p:cNvPr id="33" name="组合 32"/>
              <p:cNvGrpSpPr/>
              <p:nvPr/>
            </p:nvGrpSpPr>
            <p:grpSpPr>
              <a:xfrm>
                <a:off x="7541" y="3259"/>
                <a:ext cx="1356" cy="1223"/>
                <a:chOff x="7541" y="3259"/>
                <a:chExt cx="1356" cy="1223"/>
              </a:xfrm>
            </p:grpSpPr>
            <p:grpSp>
              <p:nvGrpSpPr>
                <p:cNvPr id="25" name="组合 24"/>
                <p:cNvGrpSpPr/>
                <p:nvPr/>
              </p:nvGrpSpPr>
              <p:grpSpPr>
                <a:xfrm>
                  <a:off x="7541" y="3259"/>
                  <a:ext cx="1356" cy="1223"/>
                  <a:chOff x="3720691" y="2824413"/>
                  <a:chExt cx="1341120" cy="1209172"/>
                </a:xfrm>
              </p:grpSpPr>
              <p:sp>
                <p:nvSpPr>
                  <p:cNvPr id="26" name="Freeform 5"/>
                  <p:cNvSpPr/>
                  <p:nvPr/>
                </p:nvSpPr>
                <p:spPr bwMode="auto">
                  <a:xfrm rot="1855731">
                    <a:off x="3720691" y="2824413"/>
                    <a:ext cx="1341120" cy="1209172"/>
                  </a:xfrm>
                  <a:custGeom>
                    <a:avLst/>
                    <a:gdLst>
                      <a:gd name="T0" fmla="*/ 2151 w 2740"/>
                      <a:gd name="T1" fmla="*/ 2315 h 2446"/>
                      <a:gd name="T2" fmla="*/ 2055 w 2740"/>
                      <a:gd name="T3" fmla="*/ 2410 h 2446"/>
                      <a:gd name="T4" fmla="*/ 1918 w 2740"/>
                      <a:gd name="T5" fmla="*/ 2445 h 2446"/>
                      <a:gd name="T6" fmla="*/ 816 w 2740"/>
                      <a:gd name="T7" fmla="*/ 2445 h 2446"/>
                      <a:gd name="T8" fmla="*/ 685 w 2740"/>
                      <a:gd name="T9" fmla="*/ 2410 h 2446"/>
                      <a:gd name="T10" fmla="*/ 589 w 2740"/>
                      <a:gd name="T11" fmla="*/ 2314 h 2446"/>
                      <a:gd name="T12" fmla="*/ 36 w 2740"/>
                      <a:gd name="T13" fmla="*/ 1356 h 2446"/>
                      <a:gd name="T14" fmla="*/ 0 w 2740"/>
                      <a:gd name="T15" fmla="*/ 1223 h 2446"/>
                      <a:gd name="T16" fmla="*/ 36 w 2740"/>
                      <a:gd name="T17" fmla="*/ 1089 h 2446"/>
                      <a:gd name="T18" fmla="*/ 587 w 2740"/>
                      <a:gd name="T19" fmla="*/ 135 h 2446"/>
                      <a:gd name="T20" fmla="*/ 685 w 2740"/>
                      <a:gd name="T21" fmla="*/ 37 h 2446"/>
                      <a:gd name="T22" fmla="*/ 810 w 2740"/>
                      <a:gd name="T23" fmla="*/ 1 h 2446"/>
                      <a:gd name="T24" fmla="*/ 1916 w 2740"/>
                      <a:gd name="T25" fmla="*/ 1 h 2446"/>
                      <a:gd name="T26" fmla="*/ 2055 w 2740"/>
                      <a:gd name="T27" fmla="*/ 37 h 2446"/>
                      <a:gd name="T28" fmla="*/ 2151 w 2740"/>
                      <a:gd name="T29" fmla="*/ 132 h 2446"/>
                      <a:gd name="T30" fmla="*/ 2702 w 2740"/>
                      <a:gd name="T31" fmla="*/ 1086 h 2446"/>
                      <a:gd name="T32" fmla="*/ 2740 w 2740"/>
                      <a:gd name="T33" fmla="*/ 1223 h 2446"/>
                      <a:gd name="T34" fmla="*/ 2701 w 2740"/>
                      <a:gd name="T35" fmla="*/ 1361 h 2446"/>
                      <a:gd name="T36" fmla="*/ 2151 w 2740"/>
                      <a:gd name="T37" fmla="*/ 2315 h 24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2740" h="2446">
                        <a:moveTo>
                          <a:pt x="2151" y="2315"/>
                        </a:moveTo>
                        <a:cubicBezTo>
                          <a:pt x="2128" y="2353"/>
                          <a:pt x="2096" y="2386"/>
                          <a:pt x="2055" y="2410"/>
                        </a:cubicBezTo>
                        <a:cubicBezTo>
                          <a:pt x="2012" y="2435"/>
                          <a:pt x="1965" y="2446"/>
                          <a:pt x="1918" y="2445"/>
                        </a:cubicBezTo>
                        <a:lnTo>
                          <a:pt x="816" y="2445"/>
                        </a:lnTo>
                        <a:cubicBezTo>
                          <a:pt x="772" y="2445"/>
                          <a:pt x="726" y="2434"/>
                          <a:pt x="685" y="2410"/>
                        </a:cubicBezTo>
                        <a:cubicBezTo>
                          <a:pt x="644" y="2386"/>
                          <a:pt x="611" y="2353"/>
                          <a:pt x="589" y="2314"/>
                        </a:cubicBezTo>
                        <a:lnTo>
                          <a:pt x="36" y="1356"/>
                        </a:lnTo>
                        <a:cubicBezTo>
                          <a:pt x="13" y="1317"/>
                          <a:pt x="0" y="1272"/>
                          <a:pt x="0" y="1223"/>
                        </a:cubicBezTo>
                        <a:cubicBezTo>
                          <a:pt x="0" y="1174"/>
                          <a:pt x="13" y="1129"/>
                          <a:pt x="36" y="1089"/>
                        </a:cubicBezTo>
                        <a:lnTo>
                          <a:pt x="587" y="135"/>
                        </a:lnTo>
                        <a:cubicBezTo>
                          <a:pt x="610" y="96"/>
                          <a:pt x="643" y="61"/>
                          <a:pt x="685" y="37"/>
                        </a:cubicBezTo>
                        <a:cubicBezTo>
                          <a:pt x="724" y="14"/>
                          <a:pt x="767" y="2"/>
                          <a:pt x="810" y="1"/>
                        </a:cubicBezTo>
                        <a:lnTo>
                          <a:pt x="1916" y="1"/>
                        </a:lnTo>
                        <a:cubicBezTo>
                          <a:pt x="1963" y="0"/>
                          <a:pt x="2011" y="11"/>
                          <a:pt x="2055" y="37"/>
                        </a:cubicBezTo>
                        <a:cubicBezTo>
                          <a:pt x="2096" y="60"/>
                          <a:pt x="2129" y="93"/>
                          <a:pt x="2151" y="132"/>
                        </a:cubicBezTo>
                        <a:lnTo>
                          <a:pt x="2702" y="1086"/>
                        </a:lnTo>
                        <a:cubicBezTo>
                          <a:pt x="2726" y="1126"/>
                          <a:pt x="2740" y="1173"/>
                          <a:pt x="2740" y="1223"/>
                        </a:cubicBezTo>
                        <a:cubicBezTo>
                          <a:pt x="2740" y="1274"/>
                          <a:pt x="2726" y="1321"/>
                          <a:pt x="2701" y="1361"/>
                        </a:cubicBezTo>
                        <a:lnTo>
                          <a:pt x="2151" y="231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D3D3D3"/>
                      </a:gs>
                      <a:gs pos="100000">
                        <a:srgbClr val="F9F9F9"/>
                      </a:gs>
                    </a:gsLst>
                    <a:lin ang="16200000" scaled="0"/>
                  </a:gradFill>
                  <a:ln w="12700" cap="flat">
                    <a:noFill/>
                    <a:prstDash val="solid"/>
                    <a:miter lim="800000"/>
                  </a:ln>
                  <a:effectLst>
                    <a:outerShdw blurRad="190500" dist="1143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vert="horz" wrap="square" lIns="68562" tIns="34281" rIns="68562" bIns="34281" numCol="1" anchor="t" anchorCtr="0" compatLnSpc="1"/>
                  <a:lstStyle/>
                  <a:p>
                    <a:endParaRPr lang="zh-CN" altLang="en-US" sz="1350"/>
                  </a:p>
                </p:txBody>
              </p:sp>
              <p:sp>
                <p:nvSpPr>
                  <p:cNvPr id="27" name="Freeform 5"/>
                  <p:cNvSpPr/>
                  <p:nvPr/>
                </p:nvSpPr>
                <p:spPr bwMode="auto">
                  <a:xfrm rot="1855731">
                    <a:off x="3764581" y="2863367"/>
                    <a:ext cx="1264630" cy="1140208"/>
                  </a:xfrm>
                  <a:custGeom>
                    <a:avLst/>
                    <a:gdLst>
                      <a:gd name="T0" fmla="*/ 2151 w 2740"/>
                      <a:gd name="T1" fmla="*/ 2315 h 2446"/>
                      <a:gd name="T2" fmla="*/ 2055 w 2740"/>
                      <a:gd name="T3" fmla="*/ 2410 h 2446"/>
                      <a:gd name="T4" fmla="*/ 1918 w 2740"/>
                      <a:gd name="T5" fmla="*/ 2445 h 2446"/>
                      <a:gd name="T6" fmla="*/ 816 w 2740"/>
                      <a:gd name="T7" fmla="*/ 2445 h 2446"/>
                      <a:gd name="T8" fmla="*/ 685 w 2740"/>
                      <a:gd name="T9" fmla="*/ 2410 h 2446"/>
                      <a:gd name="T10" fmla="*/ 589 w 2740"/>
                      <a:gd name="T11" fmla="*/ 2314 h 2446"/>
                      <a:gd name="T12" fmla="*/ 36 w 2740"/>
                      <a:gd name="T13" fmla="*/ 1356 h 2446"/>
                      <a:gd name="T14" fmla="*/ 0 w 2740"/>
                      <a:gd name="T15" fmla="*/ 1223 h 2446"/>
                      <a:gd name="T16" fmla="*/ 36 w 2740"/>
                      <a:gd name="T17" fmla="*/ 1089 h 2446"/>
                      <a:gd name="T18" fmla="*/ 587 w 2740"/>
                      <a:gd name="T19" fmla="*/ 135 h 2446"/>
                      <a:gd name="T20" fmla="*/ 685 w 2740"/>
                      <a:gd name="T21" fmla="*/ 37 h 2446"/>
                      <a:gd name="T22" fmla="*/ 810 w 2740"/>
                      <a:gd name="T23" fmla="*/ 1 h 2446"/>
                      <a:gd name="T24" fmla="*/ 1916 w 2740"/>
                      <a:gd name="T25" fmla="*/ 1 h 2446"/>
                      <a:gd name="T26" fmla="*/ 2055 w 2740"/>
                      <a:gd name="T27" fmla="*/ 37 h 2446"/>
                      <a:gd name="T28" fmla="*/ 2151 w 2740"/>
                      <a:gd name="T29" fmla="*/ 132 h 2446"/>
                      <a:gd name="T30" fmla="*/ 2702 w 2740"/>
                      <a:gd name="T31" fmla="*/ 1086 h 2446"/>
                      <a:gd name="T32" fmla="*/ 2740 w 2740"/>
                      <a:gd name="T33" fmla="*/ 1223 h 2446"/>
                      <a:gd name="T34" fmla="*/ 2701 w 2740"/>
                      <a:gd name="T35" fmla="*/ 1361 h 2446"/>
                      <a:gd name="T36" fmla="*/ 2151 w 2740"/>
                      <a:gd name="T37" fmla="*/ 2315 h 24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2740" h="2446">
                        <a:moveTo>
                          <a:pt x="2151" y="2315"/>
                        </a:moveTo>
                        <a:cubicBezTo>
                          <a:pt x="2128" y="2353"/>
                          <a:pt x="2096" y="2386"/>
                          <a:pt x="2055" y="2410"/>
                        </a:cubicBezTo>
                        <a:cubicBezTo>
                          <a:pt x="2012" y="2435"/>
                          <a:pt x="1965" y="2446"/>
                          <a:pt x="1918" y="2445"/>
                        </a:cubicBezTo>
                        <a:lnTo>
                          <a:pt x="816" y="2445"/>
                        </a:lnTo>
                        <a:cubicBezTo>
                          <a:pt x="772" y="2445"/>
                          <a:pt x="726" y="2434"/>
                          <a:pt x="685" y="2410"/>
                        </a:cubicBezTo>
                        <a:cubicBezTo>
                          <a:pt x="644" y="2386"/>
                          <a:pt x="611" y="2353"/>
                          <a:pt x="589" y="2314"/>
                        </a:cubicBezTo>
                        <a:lnTo>
                          <a:pt x="36" y="1356"/>
                        </a:lnTo>
                        <a:cubicBezTo>
                          <a:pt x="13" y="1317"/>
                          <a:pt x="0" y="1272"/>
                          <a:pt x="0" y="1223"/>
                        </a:cubicBezTo>
                        <a:cubicBezTo>
                          <a:pt x="0" y="1174"/>
                          <a:pt x="13" y="1129"/>
                          <a:pt x="36" y="1089"/>
                        </a:cubicBezTo>
                        <a:lnTo>
                          <a:pt x="587" y="135"/>
                        </a:lnTo>
                        <a:cubicBezTo>
                          <a:pt x="610" y="96"/>
                          <a:pt x="643" y="61"/>
                          <a:pt x="685" y="37"/>
                        </a:cubicBezTo>
                        <a:cubicBezTo>
                          <a:pt x="724" y="14"/>
                          <a:pt x="767" y="2"/>
                          <a:pt x="810" y="1"/>
                        </a:cubicBezTo>
                        <a:lnTo>
                          <a:pt x="1916" y="1"/>
                        </a:lnTo>
                        <a:cubicBezTo>
                          <a:pt x="1963" y="0"/>
                          <a:pt x="2011" y="11"/>
                          <a:pt x="2055" y="37"/>
                        </a:cubicBezTo>
                        <a:cubicBezTo>
                          <a:pt x="2096" y="60"/>
                          <a:pt x="2129" y="93"/>
                          <a:pt x="2151" y="132"/>
                        </a:cubicBezTo>
                        <a:lnTo>
                          <a:pt x="2702" y="1086"/>
                        </a:lnTo>
                        <a:cubicBezTo>
                          <a:pt x="2726" y="1126"/>
                          <a:pt x="2740" y="1173"/>
                          <a:pt x="2740" y="1223"/>
                        </a:cubicBezTo>
                        <a:cubicBezTo>
                          <a:pt x="2740" y="1274"/>
                          <a:pt x="2726" y="1321"/>
                          <a:pt x="2701" y="1361"/>
                        </a:cubicBezTo>
                        <a:lnTo>
                          <a:pt x="2151" y="231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D3D3D3"/>
                      </a:gs>
                      <a:gs pos="100000">
                        <a:srgbClr val="F9F9F9"/>
                      </a:gs>
                    </a:gsLst>
                    <a:lin ang="21594000" scaled="0"/>
                  </a:gradFill>
                  <a:ln w="12700" cap="flat">
                    <a:noFill/>
                    <a:prstDash val="solid"/>
                    <a:miter lim="800000"/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vert="horz" wrap="square" lIns="68562" tIns="34281" rIns="68562" bIns="34281" numCol="1" anchor="t" anchorCtr="0" compatLnSpc="1"/>
                  <a:lstStyle/>
                  <a:p>
                    <a:endParaRPr lang="zh-CN" altLang="en-US" sz="1350"/>
                  </a:p>
                </p:txBody>
              </p:sp>
            </p:grpSp>
            <p:sp>
              <p:nvSpPr>
                <p:cNvPr id="28" name="Freeform 5"/>
                <p:cNvSpPr/>
                <p:nvPr/>
              </p:nvSpPr>
              <p:spPr bwMode="auto">
                <a:xfrm rot="1855731">
                  <a:off x="7634" y="3343"/>
                  <a:ext cx="1171" cy="1055"/>
                </a:xfrm>
                <a:custGeom>
                  <a:avLst/>
                  <a:gdLst>
                    <a:gd name="T0" fmla="*/ 2151 w 2740"/>
                    <a:gd name="T1" fmla="*/ 2315 h 2446"/>
                    <a:gd name="T2" fmla="*/ 2055 w 2740"/>
                    <a:gd name="T3" fmla="*/ 2410 h 2446"/>
                    <a:gd name="T4" fmla="*/ 1918 w 2740"/>
                    <a:gd name="T5" fmla="*/ 2445 h 2446"/>
                    <a:gd name="T6" fmla="*/ 816 w 2740"/>
                    <a:gd name="T7" fmla="*/ 2445 h 2446"/>
                    <a:gd name="T8" fmla="*/ 685 w 2740"/>
                    <a:gd name="T9" fmla="*/ 2410 h 2446"/>
                    <a:gd name="T10" fmla="*/ 589 w 2740"/>
                    <a:gd name="T11" fmla="*/ 2314 h 2446"/>
                    <a:gd name="T12" fmla="*/ 36 w 2740"/>
                    <a:gd name="T13" fmla="*/ 1356 h 2446"/>
                    <a:gd name="T14" fmla="*/ 0 w 2740"/>
                    <a:gd name="T15" fmla="*/ 1223 h 2446"/>
                    <a:gd name="T16" fmla="*/ 36 w 2740"/>
                    <a:gd name="T17" fmla="*/ 1089 h 2446"/>
                    <a:gd name="T18" fmla="*/ 587 w 2740"/>
                    <a:gd name="T19" fmla="*/ 135 h 2446"/>
                    <a:gd name="T20" fmla="*/ 685 w 2740"/>
                    <a:gd name="T21" fmla="*/ 37 h 2446"/>
                    <a:gd name="T22" fmla="*/ 810 w 2740"/>
                    <a:gd name="T23" fmla="*/ 1 h 2446"/>
                    <a:gd name="T24" fmla="*/ 1916 w 2740"/>
                    <a:gd name="T25" fmla="*/ 1 h 2446"/>
                    <a:gd name="T26" fmla="*/ 2055 w 2740"/>
                    <a:gd name="T27" fmla="*/ 37 h 2446"/>
                    <a:gd name="T28" fmla="*/ 2151 w 2740"/>
                    <a:gd name="T29" fmla="*/ 132 h 2446"/>
                    <a:gd name="T30" fmla="*/ 2702 w 2740"/>
                    <a:gd name="T31" fmla="*/ 1086 h 2446"/>
                    <a:gd name="T32" fmla="*/ 2740 w 2740"/>
                    <a:gd name="T33" fmla="*/ 1223 h 2446"/>
                    <a:gd name="T34" fmla="*/ 2701 w 2740"/>
                    <a:gd name="T35" fmla="*/ 1361 h 2446"/>
                    <a:gd name="T36" fmla="*/ 2151 w 2740"/>
                    <a:gd name="T37" fmla="*/ 2315 h 24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740" h="2446">
                      <a:moveTo>
                        <a:pt x="2151" y="2315"/>
                      </a:moveTo>
                      <a:cubicBezTo>
                        <a:pt x="2128" y="2353"/>
                        <a:pt x="2096" y="2386"/>
                        <a:pt x="2055" y="2410"/>
                      </a:cubicBezTo>
                      <a:cubicBezTo>
                        <a:pt x="2012" y="2435"/>
                        <a:pt x="1965" y="2446"/>
                        <a:pt x="1918" y="2445"/>
                      </a:cubicBezTo>
                      <a:lnTo>
                        <a:pt x="816" y="2445"/>
                      </a:lnTo>
                      <a:cubicBezTo>
                        <a:pt x="772" y="2445"/>
                        <a:pt x="726" y="2434"/>
                        <a:pt x="685" y="2410"/>
                      </a:cubicBezTo>
                      <a:cubicBezTo>
                        <a:pt x="644" y="2386"/>
                        <a:pt x="611" y="2353"/>
                        <a:pt x="589" y="2314"/>
                      </a:cubicBezTo>
                      <a:lnTo>
                        <a:pt x="36" y="1356"/>
                      </a:lnTo>
                      <a:cubicBezTo>
                        <a:pt x="13" y="1317"/>
                        <a:pt x="0" y="1272"/>
                        <a:pt x="0" y="1223"/>
                      </a:cubicBezTo>
                      <a:cubicBezTo>
                        <a:pt x="0" y="1174"/>
                        <a:pt x="13" y="1129"/>
                        <a:pt x="36" y="1089"/>
                      </a:cubicBezTo>
                      <a:lnTo>
                        <a:pt x="587" y="135"/>
                      </a:lnTo>
                      <a:cubicBezTo>
                        <a:pt x="610" y="96"/>
                        <a:pt x="643" y="61"/>
                        <a:pt x="685" y="37"/>
                      </a:cubicBezTo>
                      <a:cubicBezTo>
                        <a:pt x="724" y="14"/>
                        <a:pt x="767" y="2"/>
                        <a:pt x="810" y="1"/>
                      </a:cubicBezTo>
                      <a:lnTo>
                        <a:pt x="1916" y="1"/>
                      </a:lnTo>
                      <a:cubicBezTo>
                        <a:pt x="1963" y="0"/>
                        <a:pt x="2011" y="11"/>
                        <a:pt x="2055" y="37"/>
                      </a:cubicBezTo>
                      <a:cubicBezTo>
                        <a:pt x="2096" y="60"/>
                        <a:pt x="2129" y="93"/>
                        <a:pt x="2151" y="132"/>
                      </a:cubicBezTo>
                      <a:lnTo>
                        <a:pt x="2702" y="1086"/>
                      </a:lnTo>
                      <a:cubicBezTo>
                        <a:pt x="2726" y="1126"/>
                        <a:pt x="2740" y="1173"/>
                        <a:pt x="2740" y="1223"/>
                      </a:cubicBezTo>
                      <a:cubicBezTo>
                        <a:pt x="2740" y="1274"/>
                        <a:pt x="2726" y="1321"/>
                        <a:pt x="2701" y="1361"/>
                      </a:cubicBezTo>
                      <a:lnTo>
                        <a:pt x="2151" y="2315"/>
                      </a:lnTo>
                      <a:close/>
                    </a:path>
                  </a:pathLst>
                </a:custGeom>
                <a:noFill/>
                <a:ln w="9525" cap="flat">
                  <a:solidFill>
                    <a:srgbClr val="414455"/>
                  </a:solidFill>
                  <a:prstDash val="sysDash"/>
                  <a:miter lim="800000"/>
                </a:ln>
                <a:effectLst/>
              </p:spPr>
              <p:txBody>
                <a:bodyPr vert="horz" wrap="square" lIns="68562" tIns="34281" rIns="68562" bIns="34281" numCol="1" anchor="t" anchorCtr="0" compatLnSpc="1"/>
                <a:lstStyle/>
                <a:p>
                  <a:endParaRPr lang="zh-CN" altLang="en-US" sz="1350"/>
                </a:p>
              </p:txBody>
            </p:sp>
          </p:grpSp>
          <p:grpSp>
            <p:nvGrpSpPr>
              <p:cNvPr id="4" name="组合 3"/>
              <p:cNvGrpSpPr/>
              <p:nvPr/>
            </p:nvGrpSpPr>
            <p:grpSpPr>
              <a:xfrm>
                <a:off x="7921" y="3535"/>
                <a:ext cx="626" cy="627"/>
                <a:chOff x="11986" y="3265"/>
                <a:chExt cx="869" cy="870"/>
              </a:xfrm>
              <a:solidFill>
                <a:srgbClr val="414455"/>
              </a:solidFill>
            </p:grpSpPr>
            <p:sp>
              <p:nvSpPr>
                <p:cNvPr id="51" name="Freeform 51"/>
                <p:cNvSpPr/>
                <p:nvPr/>
              </p:nvSpPr>
              <p:spPr bwMode="auto">
                <a:xfrm>
                  <a:off x="12333" y="3618"/>
                  <a:ext cx="255" cy="255"/>
                </a:xfrm>
                <a:custGeom>
                  <a:avLst/>
                  <a:gdLst>
                    <a:gd name="T0" fmla="*/ 56 w 56"/>
                    <a:gd name="T1" fmla="*/ 18 h 56"/>
                    <a:gd name="T2" fmla="*/ 56 w 56"/>
                    <a:gd name="T3" fmla="*/ 17 h 56"/>
                    <a:gd name="T4" fmla="*/ 38 w 56"/>
                    <a:gd name="T5" fmla="*/ 0 h 56"/>
                    <a:gd name="T6" fmla="*/ 37 w 56"/>
                    <a:gd name="T7" fmla="*/ 0 h 56"/>
                    <a:gd name="T8" fmla="*/ 0 w 56"/>
                    <a:gd name="T9" fmla="*/ 37 h 56"/>
                    <a:gd name="T10" fmla="*/ 0 w 56"/>
                    <a:gd name="T11" fmla="*/ 38 h 56"/>
                    <a:gd name="T12" fmla="*/ 17 w 56"/>
                    <a:gd name="T13" fmla="*/ 55 h 56"/>
                    <a:gd name="T14" fmla="*/ 18 w 56"/>
                    <a:gd name="T15" fmla="*/ 56 h 56"/>
                    <a:gd name="T16" fmla="*/ 19 w 56"/>
                    <a:gd name="T17" fmla="*/ 55 h 56"/>
                    <a:gd name="T18" fmla="*/ 56 w 56"/>
                    <a:gd name="T19" fmla="*/ 19 h 56"/>
                    <a:gd name="T20" fmla="*/ 56 w 56"/>
                    <a:gd name="T21" fmla="*/ 18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56" h="56">
                      <a:moveTo>
                        <a:pt x="56" y="18"/>
                      </a:moveTo>
                      <a:cubicBezTo>
                        <a:pt x="56" y="18"/>
                        <a:pt x="56" y="17"/>
                        <a:pt x="56" y="17"/>
                      </a:cubicBezTo>
                      <a:cubicBezTo>
                        <a:pt x="38" y="0"/>
                        <a:pt x="38" y="0"/>
                        <a:pt x="38" y="0"/>
                      </a:cubicBezTo>
                      <a:cubicBezTo>
                        <a:pt x="38" y="0"/>
                        <a:pt x="37" y="0"/>
                        <a:pt x="37" y="0"/>
                      </a:cubicBezTo>
                      <a:cubicBezTo>
                        <a:pt x="0" y="37"/>
                        <a:pt x="0" y="37"/>
                        <a:pt x="0" y="37"/>
                      </a:cubicBezTo>
                      <a:cubicBezTo>
                        <a:pt x="0" y="37"/>
                        <a:pt x="0" y="38"/>
                        <a:pt x="0" y="38"/>
                      </a:cubicBezTo>
                      <a:cubicBezTo>
                        <a:pt x="17" y="55"/>
                        <a:pt x="17" y="55"/>
                        <a:pt x="17" y="55"/>
                      </a:cubicBezTo>
                      <a:cubicBezTo>
                        <a:pt x="18" y="56"/>
                        <a:pt x="18" y="56"/>
                        <a:pt x="18" y="56"/>
                      </a:cubicBezTo>
                      <a:cubicBezTo>
                        <a:pt x="18" y="56"/>
                        <a:pt x="19" y="56"/>
                        <a:pt x="19" y="55"/>
                      </a:cubicBezTo>
                      <a:cubicBezTo>
                        <a:pt x="56" y="19"/>
                        <a:pt x="56" y="19"/>
                        <a:pt x="56" y="19"/>
                      </a:cubicBezTo>
                      <a:cubicBezTo>
                        <a:pt x="56" y="19"/>
                        <a:pt x="56" y="18"/>
                        <a:pt x="56" y="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2" name="Freeform 52"/>
                <p:cNvSpPr/>
                <p:nvPr/>
              </p:nvSpPr>
              <p:spPr bwMode="auto">
                <a:xfrm>
                  <a:off x="11986" y="3265"/>
                  <a:ext cx="492" cy="498"/>
                </a:xfrm>
                <a:custGeom>
                  <a:avLst/>
                  <a:gdLst>
                    <a:gd name="T0" fmla="*/ 108 w 109"/>
                    <a:gd name="T1" fmla="*/ 68 h 110"/>
                    <a:gd name="T2" fmla="*/ 41 w 109"/>
                    <a:gd name="T3" fmla="*/ 1 h 110"/>
                    <a:gd name="T4" fmla="*/ 40 w 109"/>
                    <a:gd name="T5" fmla="*/ 1 h 110"/>
                    <a:gd name="T6" fmla="*/ 0 w 109"/>
                    <a:gd name="T7" fmla="*/ 41 h 110"/>
                    <a:gd name="T8" fmla="*/ 0 w 109"/>
                    <a:gd name="T9" fmla="*/ 41 h 110"/>
                    <a:gd name="T10" fmla="*/ 0 w 109"/>
                    <a:gd name="T11" fmla="*/ 42 h 110"/>
                    <a:gd name="T12" fmla="*/ 67 w 109"/>
                    <a:gd name="T13" fmla="*/ 109 h 110"/>
                    <a:gd name="T14" fmla="*/ 68 w 109"/>
                    <a:gd name="T15" fmla="*/ 110 h 110"/>
                    <a:gd name="T16" fmla="*/ 68 w 109"/>
                    <a:gd name="T17" fmla="*/ 109 h 110"/>
                    <a:gd name="T18" fmla="*/ 108 w 109"/>
                    <a:gd name="T19" fmla="*/ 69 h 110"/>
                    <a:gd name="T20" fmla="*/ 108 w 109"/>
                    <a:gd name="T21" fmla="*/ 68 h 1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09" h="110">
                      <a:moveTo>
                        <a:pt x="108" y="68"/>
                      </a:moveTo>
                      <a:cubicBezTo>
                        <a:pt x="41" y="1"/>
                        <a:pt x="41" y="1"/>
                        <a:pt x="41" y="1"/>
                      </a:cubicBezTo>
                      <a:cubicBezTo>
                        <a:pt x="41" y="0"/>
                        <a:pt x="40" y="0"/>
                        <a:pt x="40" y="1"/>
                      </a:cubicBezTo>
                      <a:cubicBezTo>
                        <a:pt x="0" y="41"/>
                        <a:pt x="0" y="41"/>
                        <a:pt x="0" y="41"/>
                      </a:cubicBezTo>
                      <a:cubicBezTo>
                        <a:pt x="0" y="41"/>
                        <a:pt x="0" y="41"/>
                        <a:pt x="0" y="41"/>
                      </a:cubicBezTo>
                      <a:cubicBezTo>
                        <a:pt x="0" y="42"/>
                        <a:pt x="0" y="42"/>
                        <a:pt x="0" y="42"/>
                      </a:cubicBezTo>
                      <a:cubicBezTo>
                        <a:pt x="67" y="109"/>
                        <a:pt x="67" y="109"/>
                        <a:pt x="67" y="109"/>
                      </a:cubicBezTo>
                      <a:cubicBezTo>
                        <a:pt x="67" y="109"/>
                        <a:pt x="67" y="110"/>
                        <a:pt x="68" y="110"/>
                      </a:cubicBezTo>
                      <a:cubicBezTo>
                        <a:pt x="68" y="110"/>
                        <a:pt x="68" y="109"/>
                        <a:pt x="68" y="109"/>
                      </a:cubicBezTo>
                      <a:cubicBezTo>
                        <a:pt x="108" y="69"/>
                        <a:pt x="108" y="69"/>
                        <a:pt x="108" y="69"/>
                      </a:cubicBezTo>
                      <a:cubicBezTo>
                        <a:pt x="109" y="69"/>
                        <a:pt x="109" y="68"/>
                        <a:pt x="108" y="6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3" name="Freeform 53"/>
                <p:cNvSpPr>
                  <a:spLocks noEditPoints="1"/>
                </p:cNvSpPr>
                <p:nvPr/>
              </p:nvSpPr>
              <p:spPr bwMode="auto">
                <a:xfrm>
                  <a:off x="12451" y="3735"/>
                  <a:ext cx="405" cy="400"/>
                </a:xfrm>
                <a:custGeom>
                  <a:avLst/>
                  <a:gdLst>
                    <a:gd name="T0" fmla="*/ 88 w 89"/>
                    <a:gd name="T1" fmla="*/ 81 h 88"/>
                    <a:gd name="T2" fmla="*/ 69 w 89"/>
                    <a:gd name="T3" fmla="*/ 25 h 88"/>
                    <a:gd name="T4" fmla="*/ 68 w 89"/>
                    <a:gd name="T5" fmla="*/ 24 h 88"/>
                    <a:gd name="T6" fmla="*/ 35 w 89"/>
                    <a:gd name="T7" fmla="*/ 0 h 88"/>
                    <a:gd name="T8" fmla="*/ 33 w 89"/>
                    <a:gd name="T9" fmla="*/ 0 h 88"/>
                    <a:gd name="T10" fmla="*/ 0 w 89"/>
                    <a:gd name="T11" fmla="*/ 33 h 88"/>
                    <a:gd name="T12" fmla="*/ 0 w 89"/>
                    <a:gd name="T13" fmla="*/ 35 h 88"/>
                    <a:gd name="T14" fmla="*/ 24 w 89"/>
                    <a:gd name="T15" fmla="*/ 68 h 88"/>
                    <a:gd name="T16" fmla="*/ 25 w 89"/>
                    <a:gd name="T17" fmla="*/ 69 h 88"/>
                    <a:gd name="T18" fmla="*/ 81 w 89"/>
                    <a:gd name="T19" fmla="*/ 88 h 88"/>
                    <a:gd name="T20" fmla="*/ 81 w 89"/>
                    <a:gd name="T21" fmla="*/ 88 h 88"/>
                    <a:gd name="T22" fmla="*/ 82 w 89"/>
                    <a:gd name="T23" fmla="*/ 88 h 88"/>
                    <a:gd name="T24" fmla="*/ 88 w 89"/>
                    <a:gd name="T25" fmla="*/ 82 h 88"/>
                    <a:gd name="T26" fmla="*/ 88 w 89"/>
                    <a:gd name="T27" fmla="*/ 81 h 88"/>
                    <a:gd name="T28" fmla="*/ 51 w 89"/>
                    <a:gd name="T29" fmla="*/ 51 h 88"/>
                    <a:gd name="T30" fmla="*/ 38 w 89"/>
                    <a:gd name="T31" fmla="*/ 51 h 88"/>
                    <a:gd name="T32" fmla="*/ 36 w 89"/>
                    <a:gd name="T33" fmla="*/ 44 h 88"/>
                    <a:gd name="T34" fmla="*/ 38 w 89"/>
                    <a:gd name="T35" fmla="*/ 38 h 88"/>
                    <a:gd name="T36" fmla="*/ 45 w 89"/>
                    <a:gd name="T37" fmla="*/ 35 h 88"/>
                    <a:gd name="T38" fmla="*/ 51 w 89"/>
                    <a:gd name="T39" fmla="*/ 38 h 88"/>
                    <a:gd name="T40" fmla="*/ 51 w 89"/>
                    <a:gd name="T41" fmla="*/ 51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89" h="88">
                      <a:moveTo>
                        <a:pt x="88" y="81"/>
                      </a:moveTo>
                      <a:cubicBezTo>
                        <a:pt x="88" y="80"/>
                        <a:pt x="74" y="64"/>
                        <a:pt x="69" y="25"/>
                      </a:cubicBezTo>
                      <a:cubicBezTo>
                        <a:pt x="69" y="24"/>
                        <a:pt x="69" y="24"/>
                        <a:pt x="68" y="24"/>
                      </a:cubicBezTo>
                      <a:cubicBezTo>
                        <a:pt x="68" y="24"/>
                        <a:pt x="55" y="20"/>
                        <a:pt x="35" y="0"/>
                      </a:cubicBezTo>
                      <a:cubicBezTo>
                        <a:pt x="34" y="0"/>
                        <a:pt x="34" y="0"/>
                        <a:pt x="33" y="0"/>
                      </a:cubicBezTo>
                      <a:cubicBezTo>
                        <a:pt x="0" y="33"/>
                        <a:pt x="0" y="33"/>
                        <a:pt x="0" y="33"/>
                      </a:cubicBezTo>
                      <a:cubicBezTo>
                        <a:pt x="0" y="34"/>
                        <a:pt x="0" y="34"/>
                        <a:pt x="0" y="35"/>
                      </a:cubicBezTo>
                      <a:cubicBezTo>
                        <a:pt x="21" y="55"/>
                        <a:pt x="24" y="68"/>
                        <a:pt x="24" y="68"/>
                      </a:cubicBezTo>
                      <a:cubicBezTo>
                        <a:pt x="24" y="68"/>
                        <a:pt x="24" y="69"/>
                        <a:pt x="25" y="69"/>
                      </a:cubicBezTo>
                      <a:cubicBezTo>
                        <a:pt x="64" y="74"/>
                        <a:pt x="81" y="88"/>
                        <a:pt x="81" y="88"/>
                      </a:cubicBezTo>
                      <a:cubicBezTo>
                        <a:pt x="81" y="88"/>
                        <a:pt x="81" y="88"/>
                        <a:pt x="81" y="88"/>
                      </a:cubicBezTo>
                      <a:cubicBezTo>
                        <a:pt x="82" y="88"/>
                        <a:pt x="82" y="88"/>
                        <a:pt x="82" y="88"/>
                      </a:cubicBezTo>
                      <a:cubicBezTo>
                        <a:pt x="88" y="82"/>
                        <a:pt x="88" y="82"/>
                        <a:pt x="88" y="82"/>
                      </a:cubicBezTo>
                      <a:cubicBezTo>
                        <a:pt x="89" y="82"/>
                        <a:pt x="89" y="81"/>
                        <a:pt x="88" y="81"/>
                      </a:cubicBezTo>
                      <a:close/>
                      <a:moveTo>
                        <a:pt x="51" y="51"/>
                      </a:moveTo>
                      <a:cubicBezTo>
                        <a:pt x="48" y="54"/>
                        <a:pt x="42" y="54"/>
                        <a:pt x="38" y="51"/>
                      </a:cubicBezTo>
                      <a:cubicBezTo>
                        <a:pt x="37" y="49"/>
                        <a:pt x="36" y="47"/>
                        <a:pt x="36" y="44"/>
                      </a:cubicBezTo>
                      <a:cubicBezTo>
                        <a:pt x="36" y="42"/>
                        <a:pt x="37" y="40"/>
                        <a:pt x="38" y="38"/>
                      </a:cubicBezTo>
                      <a:cubicBezTo>
                        <a:pt x="40" y="36"/>
                        <a:pt x="42" y="35"/>
                        <a:pt x="45" y="35"/>
                      </a:cubicBezTo>
                      <a:cubicBezTo>
                        <a:pt x="47" y="35"/>
                        <a:pt x="49" y="36"/>
                        <a:pt x="51" y="38"/>
                      </a:cubicBezTo>
                      <a:cubicBezTo>
                        <a:pt x="54" y="42"/>
                        <a:pt x="54" y="47"/>
                        <a:pt x="51" y="5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5" name="文本框 4"/>
          <p:cNvSpPr txBox="1"/>
          <p:nvPr/>
        </p:nvSpPr>
        <p:spPr>
          <a:xfrm>
            <a:off x="1006366" y="1547111"/>
            <a:ext cx="406969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 dirty="0">
                <a:solidFill>
                  <a:srgbClr val="414455"/>
                </a:solidFill>
              </a:rPr>
              <a:t>主要的新特性：</a:t>
            </a:r>
            <a:endParaRPr lang="zh-CN" altLang="en-US" sz="1600" dirty="0">
              <a:solidFill>
                <a:srgbClr val="414455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 dirty="0">
                <a:solidFill>
                  <a:srgbClr val="414455"/>
                </a:solidFill>
              </a:rPr>
              <a:t>新语义元素</a:t>
            </a:r>
            <a:endParaRPr lang="zh-CN" altLang="en-US" sz="1600" dirty="0">
              <a:solidFill>
                <a:srgbClr val="414455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rgbClr val="414455"/>
                </a:solidFill>
              </a:rPr>
              <a:t>forms 2</a:t>
            </a:r>
            <a:r>
              <a:rPr lang="zh-CN" altLang="en-US" sz="1600" dirty="0">
                <a:solidFill>
                  <a:srgbClr val="414455"/>
                </a:solidFill>
              </a:rPr>
              <a:t>表单元素 </a:t>
            </a:r>
            <a:r>
              <a:rPr lang="en-US" altLang="zh-CN" sz="1600" dirty="0">
                <a:solidFill>
                  <a:srgbClr val="414455"/>
                </a:solidFill>
              </a:rPr>
              <a:t>HTML</a:t>
            </a:r>
            <a:r>
              <a:rPr lang="zh-CN" altLang="en-US" sz="1600" dirty="0">
                <a:solidFill>
                  <a:srgbClr val="414455"/>
                </a:solidFill>
              </a:rPr>
              <a:t>网页表单的改进，其中为</a:t>
            </a:r>
            <a:r>
              <a:rPr lang="en-US" altLang="zh-CN" sz="1600" dirty="0">
                <a:solidFill>
                  <a:srgbClr val="414455"/>
                </a:solidFill>
              </a:rPr>
              <a:t>&lt;input&gt;</a:t>
            </a:r>
            <a:r>
              <a:rPr lang="zh-CN" altLang="en-US" sz="1600" dirty="0">
                <a:solidFill>
                  <a:srgbClr val="414455"/>
                </a:solidFill>
              </a:rPr>
              <a:t>标记引入了新属性。</a:t>
            </a:r>
            <a:endParaRPr lang="en-US" altLang="zh-CN" sz="1600" dirty="0">
              <a:solidFill>
                <a:srgbClr val="414455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 dirty="0">
                <a:solidFill>
                  <a:srgbClr val="414455"/>
                </a:solidFill>
              </a:rPr>
              <a:t>音视频</a:t>
            </a:r>
            <a:endParaRPr lang="zh-CN" altLang="en-US" sz="1600" dirty="0">
              <a:solidFill>
                <a:srgbClr val="414455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 dirty="0">
                <a:solidFill>
                  <a:srgbClr val="414455"/>
                </a:solidFill>
              </a:rPr>
              <a:t>画布</a:t>
            </a:r>
            <a:endParaRPr lang="en-US" altLang="zh-CN" sz="1600" dirty="0">
              <a:solidFill>
                <a:srgbClr val="414455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 dirty="0">
                <a:solidFill>
                  <a:srgbClr val="414455"/>
                </a:solidFill>
              </a:rPr>
              <a:t>拖放</a:t>
            </a:r>
            <a:endParaRPr lang="en-US" altLang="zh-CN" sz="1600" dirty="0">
              <a:solidFill>
                <a:srgbClr val="414455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 dirty="0">
                <a:solidFill>
                  <a:srgbClr val="414455"/>
                </a:solidFill>
              </a:rPr>
              <a:t>文件读取</a:t>
            </a:r>
            <a:endParaRPr lang="en-US" altLang="zh-CN" sz="1600" dirty="0">
              <a:solidFill>
                <a:srgbClr val="414455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 dirty="0">
                <a:solidFill>
                  <a:srgbClr val="414455"/>
                </a:solidFill>
              </a:rPr>
              <a:t>回调函数管理</a:t>
            </a:r>
            <a:r>
              <a:rPr lang="en-US" altLang="zh-CN" sz="1600" dirty="0" err="1">
                <a:solidFill>
                  <a:srgbClr val="414455"/>
                </a:solidFill>
              </a:rPr>
              <a:t>api</a:t>
            </a:r>
            <a:endParaRPr lang="zh-CN" altLang="en-US" sz="1600" dirty="0">
              <a:solidFill>
                <a:srgbClr val="414455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 dirty="0">
                <a:solidFill>
                  <a:srgbClr val="414455"/>
                </a:solidFill>
              </a:rPr>
              <a:t>地理位置</a:t>
            </a:r>
            <a:endParaRPr lang="zh-CN" altLang="en-US" sz="1600" dirty="0">
              <a:solidFill>
                <a:srgbClr val="414455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 dirty="0">
                <a:solidFill>
                  <a:srgbClr val="414455"/>
                </a:solidFill>
              </a:rPr>
              <a:t>执行脚本多线程 </a:t>
            </a:r>
            <a:r>
              <a:rPr lang="en-US" altLang="zh-CN" sz="1600" dirty="0">
                <a:solidFill>
                  <a:srgbClr val="414455"/>
                </a:solidFill>
              </a:rPr>
              <a:t>worker</a:t>
            </a:r>
            <a:endParaRPr lang="en-US" altLang="zh-CN" sz="1600" dirty="0">
              <a:solidFill>
                <a:srgbClr val="414455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693731" y="1547111"/>
            <a:ext cx="2952328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285750">
              <a:buFont typeface="Wingdings" panose="05000000000000000000" pitchFamily="2" charset="2"/>
              <a:buChar char="Ø"/>
            </a:pPr>
            <a:r>
              <a:rPr lang="zh-CN" altLang="en-US" sz="1600" dirty="0">
                <a:solidFill>
                  <a:srgbClr val="414455"/>
                </a:solidFill>
              </a:rPr>
              <a:t>本地存储</a:t>
            </a:r>
            <a:endParaRPr lang="zh-CN" altLang="en-US" sz="1600" dirty="0">
              <a:solidFill>
                <a:srgbClr val="414455"/>
              </a:solidFill>
            </a:endParaRPr>
          </a:p>
          <a:p>
            <a:pPr indent="-285750">
              <a:buFont typeface="Wingdings" panose="05000000000000000000" pitchFamily="2" charset="2"/>
              <a:buChar char="Ø"/>
            </a:pPr>
            <a:r>
              <a:rPr lang="en-US" altLang="zh-CN" sz="1600" dirty="0" err="1">
                <a:solidFill>
                  <a:srgbClr val="414455"/>
                </a:solidFill>
              </a:rPr>
              <a:t>websocket</a:t>
            </a:r>
            <a:endParaRPr lang="en-US" altLang="zh-CN" sz="1600" dirty="0">
              <a:solidFill>
                <a:srgbClr val="414455"/>
              </a:solidFill>
            </a:endParaRPr>
          </a:p>
          <a:p>
            <a:pPr indent="-285750">
              <a:buFont typeface="Wingdings" panose="05000000000000000000" pitchFamily="2" charset="2"/>
              <a:buChar char="Ø"/>
            </a:pPr>
            <a:r>
              <a:rPr lang="en-US" altLang="zh-CN" sz="1600" dirty="0" err="1">
                <a:solidFill>
                  <a:srgbClr val="414455"/>
                </a:solidFill>
              </a:rPr>
              <a:t>HistoryAPI</a:t>
            </a:r>
            <a:endParaRPr lang="en-US" altLang="zh-CN" sz="1600" dirty="0">
              <a:solidFill>
                <a:srgbClr val="414455"/>
              </a:solidFill>
            </a:endParaRPr>
          </a:p>
          <a:p>
            <a:pPr indent="-285750">
              <a:buFont typeface="Wingdings" panose="05000000000000000000" pitchFamily="2" charset="2"/>
              <a:buChar char="Ø"/>
            </a:pPr>
            <a:r>
              <a:rPr lang="zh-CN" altLang="en-US" sz="1600" dirty="0">
                <a:solidFill>
                  <a:srgbClr val="414455"/>
                </a:solidFill>
              </a:rPr>
              <a:t>跨文档通信 </a:t>
            </a:r>
            <a:r>
              <a:rPr lang="en-US" altLang="zh-CN" sz="1600" dirty="0" err="1">
                <a:solidFill>
                  <a:srgbClr val="414455"/>
                </a:solidFill>
              </a:rPr>
              <a:t>postmessage</a:t>
            </a:r>
            <a:endParaRPr lang="zh-CN" alt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12103</Words>
  <Application>WPS 演示</Application>
  <PresentationFormat>全屏显示(16:9)</PresentationFormat>
  <Paragraphs>1246</Paragraphs>
  <Slides>83</Slides>
  <Notes>82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83</vt:i4>
      </vt:variant>
    </vt:vector>
  </HeadingPairs>
  <TitlesOfParts>
    <vt:vector size="95" baseType="lpstr">
      <vt:lpstr>Arial</vt:lpstr>
      <vt:lpstr>宋体</vt:lpstr>
      <vt:lpstr>Wingdings</vt:lpstr>
      <vt:lpstr>Calibri</vt:lpstr>
      <vt:lpstr>微软雅黑</vt:lpstr>
      <vt:lpstr>方正兰亭黑简体</vt:lpstr>
      <vt:lpstr>黑体</vt:lpstr>
      <vt:lpstr>Times New Roman</vt:lpstr>
      <vt:lpstr>Wingdings</vt:lpstr>
      <vt:lpstr>Arial Unicode MS</vt:lpstr>
      <vt:lpstr>Tahoma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http://www.deepbbs.org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深度联盟http://www.deepbbs.org</dc:creator>
  <cp:lastModifiedBy>Aimee</cp:lastModifiedBy>
  <cp:revision>941</cp:revision>
  <dcterms:created xsi:type="dcterms:W3CDTF">2015-11-26T04:19:00Z</dcterms:created>
  <dcterms:modified xsi:type="dcterms:W3CDTF">2019-03-12T13:14:34Z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2052-11.1.0.8515</vt:lpwstr>
  </property>
</Properties>
</file>