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"/>
  </p:notesMasterIdLst>
  <p:sldIdLst>
    <p:sldId id="256" r:id="rId2"/>
    <p:sldId id="257" r:id="rId3"/>
  </p:sldIdLst>
  <p:sldSz cx="43200638" cy="12960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58"/>
    <p:restoredTop sz="95853"/>
  </p:normalViewPr>
  <p:slideViewPr>
    <p:cSldViewPr snapToGrid="0" snapToObjects="1">
      <p:cViewPr>
        <p:scale>
          <a:sx n="73" d="100"/>
          <a:sy n="73" d="100"/>
        </p:scale>
        <p:origin x="-59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3169B6-4FAB-C74C-B3C4-DDC935BEBB5C}" type="datetimeFigureOut">
              <a:rPr kumimoji="1" lang="zh-CN" altLang="en-US" smtClean="0"/>
              <a:t>2024/1/29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1712913" y="1143000"/>
            <a:ext cx="102838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E72BB-B3F7-C242-95A5-9E5A70CE9A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5715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1pPr>
    <a:lvl2pPr marL="863971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2pPr>
    <a:lvl3pPr marL="1727942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3pPr>
    <a:lvl4pPr marL="2591913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4pPr>
    <a:lvl5pPr marL="3455883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5pPr>
    <a:lvl6pPr marL="4319854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6pPr>
    <a:lvl7pPr marL="5183825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7pPr>
    <a:lvl8pPr marL="6047796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8pPr>
    <a:lvl9pPr marL="6911767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E72BB-B3F7-C242-95A5-9E5A70CE9AD1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2525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2121058"/>
            <a:ext cx="32400479" cy="4512122"/>
          </a:xfrm>
        </p:spPr>
        <p:txBody>
          <a:bodyPr anchor="b"/>
          <a:lstStyle>
            <a:lvl1pPr algn="ctr">
              <a:defRPr sz="113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6807185"/>
            <a:ext cx="32400479" cy="3129084"/>
          </a:xfrm>
        </p:spPr>
        <p:txBody>
          <a:bodyPr/>
          <a:lstStyle>
            <a:lvl1pPr marL="0" indent="0" algn="ctr">
              <a:buNone/>
              <a:defRPr sz="4536"/>
            </a:lvl1pPr>
            <a:lvl2pPr marL="864017" indent="0" algn="ctr">
              <a:buNone/>
              <a:defRPr sz="3780"/>
            </a:lvl2pPr>
            <a:lvl3pPr marL="1728033" indent="0" algn="ctr">
              <a:buNone/>
              <a:defRPr sz="3402"/>
            </a:lvl3pPr>
            <a:lvl4pPr marL="2592050" indent="0" algn="ctr">
              <a:buNone/>
              <a:defRPr sz="3024"/>
            </a:lvl4pPr>
            <a:lvl5pPr marL="3456066" indent="0" algn="ctr">
              <a:buNone/>
              <a:defRPr sz="3024"/>
            </a:lvl5pPr>
            <a:lvl6pPr marL="4320083" indent="0" algn="ctr">
              <a:buNone/>
              <a:defRPr sz="3024"/>
            </a:lvl6pPr>
            <a:lvl7pPr marL="5184099" indent="0" algn="ctr">
              <a:buNone/>
              <a:defRPr sz="3024"/>
            </a:lvl7pPr>
            <a:lvl8pPr marL="6048116" indent="0" algn="ctr">
              <a:buNone/>
              <a:defRPr sz="3024"/>
            </a:lvl8pPr>
            <a:lvl9pPr marL="6912132" indent="0" algn="ctr">
              <a:buNone/>
              <a:defRPr sz="302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7218-6ED0-F841-B1B2-5CD751FBD8FA}" type="datetimeFigureOut">
              <a:rPr kumimoji="1" lang="zh-CN" altLang="en-US" smtClean="0"/>
              <a:t>2024/1/29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CFCD-E50C-F147-A9D8-69C947B44A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484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7218-6ED0-F841-B1B2-5CD751FBD8FA}" type="datetimeFigureOut">
              <a:rPr kumimoji="1" lang="zh-CN" altLang="en-US" smtClean="0"/>
              <a:t>2024/1/29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CFCD-E50C-F147-A9D8-69C947B44A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255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690018"/>
            <a:ext cx="9315138" cy="109832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690018"/>
            <a:ext cx="27405405" cy="1098329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7218-6ED0-F841-B1B2-5CD751FBD8FA}" type="datetimeFigureOut">
              <a:rPr kumimoji="1" lang="zh-CN" altLang="en-US" smtClean="0"/>
              <a:t>2024/1/29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CFCD-E50C-F147-A9D8-69C947B44A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2369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7218-6ED0-F841-B1B2-5CD751FBD8FA}" type="datetimeFigureOut">
              <a:rPr kumimoji="1" lang="zh-CN" altLang="en-US" smtClean="0"/>
              <a:t>2024/1/29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CFCD-E50C-F147-A9D8-69C947B44A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335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3231089"/>
            <a:ext cx="37260550" cy="5391145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8673236"/>
            <a:ext cx="37260550" cy="2835076"/>
          </a:xfrm>
        </p:spPr>
        <p:txBody>
          <a:bodyPr/>
          <a:lstStyle>
            <a:lvl1pPr marL="0" indent="0">
              <a:buNone/>
              <a:defRPr sz="4536">
                <a:solidFill>
                  <a:schemeClr val="tx1">
                    <a:tint val="75000"/>
                  </a:schemeClr>
                </a:solidFill>
              </a:defRPr>
            </a:lvl1pPr>
            <a:lvl2pPr marL="86401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2pPr>
            <a:lvl3pPr marL="1728033" indent="0">
              <a:buNone/>
              <a:defRPr sz="3402">
                <a:solidFill>
                  <a:schemeClr val="tx1">
                    <a:tint val="75000"/>
                  </a:schemeClr>
                </a:solidFill>
              </a:defRPr>
            </a:lvl3pPr>
            <a:lvl4pPr marL="2592050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4pPr>
            <a:lvl5pPr marL="3456066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5pPr>
            <a:lvl6pPr marL="432008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6pPr>
            <a:lvl7pPr marL="5184099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7pPr>
            <a:lvl8pPr marL="6048116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8pPr>
            <a:lvl9pPr marL="6912132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7218-6ED0-F841-B1B2-5CD751FBD8FA}" type="datetimeFigureOut">
              <a:rPr kumimoji="1" lang="zh-CN" altLang="en-US" smtClean="0"/>
              <a:t>2024/1/29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CFCD-E50C-F147-A9D8-69C947B44A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682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3450093"/>
            <a:ext cx="18360271" cy="82232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3450093"/>
            <a:ext cx="18360271" cy="82232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7218-6ED0-F841-B1B2-5CD751FBD8FA}" type="datetimeFigureOut">
              <a:rPr kumimoji="1" lang="zh-CN" altLang="en-US" smtClean="0"/>
              <a:t>2024/1/29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CFCD-E50C-F147-A9D8-69C947B44A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999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690019"/>
            <a:ext cx="37260550" cy="250506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3177087"/>
            <a:ext cx="18275893" cy="1557041"/>
          </a:xfrm>
        </p:spPr>
        <p:txBody>
          <a:bodyPr anchor="b"/>
          <a:lstStyle>
            <a:lvl1pPr marL="0" indent="0">
              <a:buNone/>
              <a:defRPr sz="4536" b="1"/>
            </a:lvl1pPr>
            <a:lvl2pPr marL="864017" indent="0">
              <a:buNone/>
              <a:defRPr sz="3780" b="1"/>
            </a:lvl2pPr>
            <a:lvl3pPr marL="1728033" indent="0">
              <a:buNone/>
              <a:defRPr sz="3402" b="1"/>
            </a:lvl3pPr>
            <a:lvl4pPr marL="2592050" indent="0">
              <a:buNone/>
              <a:defRPr sz="3024" b="1"/>
            </a:lvl4pPr>
            <a:lvl5pPr marL="3456066" indent="0">
              <a:buNone/>
              <a:defRPr sz="3024" b="1"/>
            </a:lvl5pPr>
            <a:lvl6pPr marL="4320083" indent="0">
              <a:buNone/>
              <a:defRPr sz="3024" b="1"/>
            </a:lvl6pPr>
            <a:lvl7pPr marL="5184099" indent="0">
              <a:buNone/>
              <a:defRPr sz="3024" b="1"/>
            </a:lvl7pPr>
            <a:lvl8pPr marL="6048116" indent="0">
              <a:buNone/>
              <a:defRPr sz="3024" b="1"/>
            </a:lvl8pPr>
            <a:lvl9pPr marL="6912132" indent="0">
              <a:buNone/>
              <a:defRPr sz="302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4734128"/>
            <a:ext cx="18275893" cy="696318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3177087"/>
            <a:ext cx="18365898" cy="1557041"/>
          </a:xfrm>
        </p:spPr>
        <p:txBody>
          <a:bodyPr anchor="b"/>
          <a:lstStyle>
            <a:lvl1pPr marL="0" indent="0">
              <a:buNone/>
              <a:defRPr sz="4536" b="1"/>
            </a:lvl1pPr>
            <a:lvl2pPr marL="864017" indent="0">
              <a:buNone/>
              <a:defRPr sz="3780" b="1"/>
            </a:lvl2pPr>
            <a:lvl3pPr marL="1728033" indent="0">
              <a:buNone/>
              <a:defRPr sz="3402" b="1"/>
            </a:lvl3pPr>
            <a:lvl4pPr marL="2592050" indent="0">
              <a:buNone/>
              <a:defRPr sz="3024" b="1"/>
            </a:lvl4pPr>
            <a:lvl5pPr marL="3456066" indent="0">
              <a:buNone/>
              <a:defRPr sz="3024" b="1"/>
            </a:lvl5pPr>
            <a:lvl6pPr marL="4320083" indent="0">
              <a:buNone/>
              <a:defRPr sz="3024" b="1"/>
            </a:lvl6pPr>
            <a:lvl7pPr marL="5184099" indent="0">
              <a:buNone/>
              <a:defRPr sz="3024" b="1"/>
            </a:lvl7pPr>
            <a:lvl8pPr marL="6048116" indent="0">
              <a:buNone/>
              <a:defRPr sz="3024" b="1"/>
            </a:lvl8pPr>
            <a:lvl9pPr marL="6912132" indent="0">
              <a:buNone/>
              <a:defRPr sz="302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4734128"/>
            <a:ext cx="18365898" cy="696318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7218-6ED0-F841-B1B2-5CD751FBD8FA}" type="datetimeFigureOut">
              <a:rPr kumimoji="1" lang="zh-CN" altLang="en-US" smtClean="0"/>
              <a:t>2024/1/29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CFCD-E50C-F147-A9D8-69C947B44A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263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7218-6ED0-F841-B1B2-5CD751FBD8FA}" type="datetimeFigureOut">
              <a:rPr kumimoji="1" lang="zh-CN" altLang="en-US" smtClean="0"/>
              <a:t>2024/1/29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CFCD-E50C-F147-A9D8-69C947B44A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94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7218-6ED0-F841-B1B2-5CD751FBD8FA}" type="datetimeFigureOut">
              <a:rPr kumimoji="1" lang="zh-CN" altLang="en-US" smtClean="0"/>
              <a:t>2024/1/29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CFCD-E50C-F147-A9D8-69C947B44A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600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864023"/>
            <a:ext cx="13933329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1866051"/>
            <a:ext cx="21870323" cy="9210249"/>
          </a:xfrm>
        </p:spPr>
        <p:txBody>
          <a:bodyPr/>
          <a:lstStyle>
            <a:lvl1pPr>
              <a:defRPr sz="6047"/>
            </a:lvl1pPr>
            <a:lvl2pPr>
              <a:defRPr sz="5291"/>
            </a:lvl2pPr>
            <a:lvl3pPr>
              <a:defRPr sz="4536"/>
            </a:lvl3pPr>
            <a:lvl4pPr>
              <a:defRPr sz="3780"/>
            </a:lvl4pPr>
            <a:lvl5pPr>
              <a:defRPr sz="3780"/>
            </a:lvl5pPr>
            <a:lvl6pPr>
              <a:defRPr sz="3780"/>
            </a:lvl6pPr>
            <a:lvl7pPr>
              <a:defRPr sz="3780"/>
            </a:lvl7pPr>
            <a:lvl8pPr>
              <a:defRPr sz="3780"/>
            </a:lvl8pPr>
            <a:lvl9pPr>
              <a:defRPr sz="378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3888105"/>
            <a:ext cx="13933329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4017" indent="0">
              <a:buNone/>
              <a:defRPr sz="2646"/>
            </a:lvl2pPr>
            <a:lvl3pPr marL="1728033" indent="0">
              <a:buNone/>
              <a:defRPr sz="2268"/>
            </a:lvl3pPr>
            <a:lvl4pPr marL="2592050" indent="0">
              <a:buNone/>
              <a:defRPr sz="1890"/>
            </a:lvl4pPr>
            <a:lvl5pPr marL="3456066" indent="0">
              <a:buNone/>
              <a:defRPr sz="1890"/>
            </a:lvl5pPr>
            <a:lvl6pPr marL="4320083" indent="0">
              <a:buNone/>
              <a:defRPr sz="1890"/>
            </a:lvl6pPr>
            <a:lvl7pPr marL="5184099" indent="0">
              <a:buNone/>
              <a:defRPr sz="1890"/>
            </a:lvl7pPr>
            <a:lvl8pPr marL="6048116" indent="0">
              <a:buNone/>
              <a:defRPr sz="1890"/>
            </a:lvl8pPr>
            <a:lvl9pPr marL="6912132" indent="0">
              <a:buNone/>
              <a:defRPr sz="189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7218-6ED0-F841-B1B2-5CD751FBD8FA}" type="datetimeFigureOut">
              <a:rPr kumimoji="1" lang="zh-CN" altLang="en-US" smtClean="0"/>
              <a:t>2024/1/29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CFCD-E50C-F147-A9D8-69C947B44A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2915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864023"/>
            <a:ext cx="13933329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1866051"/>
            <a:ext cx="21870323" cy="9210249"/>
          </a:xfrm>
        </p:spPr>
        <p:txBody>
          <a:bodyPr anchor="t"/>
          <a:lstStyle>
            <a:lvl1pPr marL="0" indent="0">
              <a:buNone/>
              <a:defRPr sz="6047"/>
            </a:lvl1pPr>
            <a:lvl2pPr marL="864017" indent="0">
              <a:buNone/>
              <a:defRPr sz="5291"/>
            </a:lvl2pPr>
            <a:lvl3pPr marL="1728033" indent="0">
              <a:buNone/>
              <a:defRPr sz="4536"/>
            </a:lvl3pPr>
            <a:lvl4pPr marL="2592050" indent="0">
              <a:buNone/>
              <a:defRPr sz="3780"/>
            </a:lvl4pPr>
            <a:lvl5pPr marL="3456066" indent="0">
              <a:buNone/>
              <a:defRPr sz="3780"/>
            </a:lvl5pPr>
            <a:lvl6pPr marL="4320083" indent="0">
              <a:buNone/>
              <a:defRPr sz="3780"/>
            </a:lvl6pPr>
            <a:lvl7pPr marL="5184099" indent="0">
              <a:buNone/>
              <a:defRPr sz="3780"/>
            </a:lvl7pPr>
            <a:lvl8pPr marL="6048116" indent="0">
              <a:buNone/>
              <a:defRPr sz="3780"/>
            </a:lvl8pPr>
            <a:lvl9pPr marL="6912132" indent="0">
              <a:buNone/>
              <a:defRPr sz="378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3888105"/>
            <a:ext cx="13933329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4017" indent="0">
              <a:buNone/>
              <a:defRPr sz="2646"/>
            </a:lvl2pPr>
            <a:lvl3pPr marL="1728033" indent="0">
              <a:buNone/>
              <a:defRPr sz="2268"/>
            </a:lvl3pPr>
            <a:lvl4pPr marL="2592050" indent="0">
              <a:buNone/>
              <a:defRPr sz="1890"/>
            </a:lvl4pPr>
            <a:lvl5pPr marL="3456066" indent="0">
              <a:buNone/>
              <a:defRPr sz="1890"/>
            </a:lvl5pPr>
            <a:lvl6pPr marL="4320083" indent="0">
              <a:buNone/>
              <a:defRPr sz="1890"/>
            </a:lvl6pPr>
            <a:lvl7pPr marL="5184099" indent="0">
              <a:buNone/>
              <a:defRPr sz="1890"/>
            </a:lvl7pPr>
            <a:lvl8pPr marL="6048116" indent="0">
              <a:buNone/>
              <a:defRPr sz="1890"/>
            </a:lvl8pPr>
            <a:lvl9pPr marL="6912132" indent="0">
              <a:buNone/>
              <a:defRPr sz="189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7218-6ED0-F841-B1B2-5CD751FBD8FA}" type="datetimeFigureOut">
              <a:rPr kumimoji="1" lang="zh-CN" altLang="en-US" smtClean="0"/>
              <a:t>2024/1/29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CFCD-E50C-F147-A9D8-69C947B44A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251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690019"/>
            <a:ext cx="37260550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3450093"/>
            <a:ext cx="37260550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12012325"/>
            <a:ext cx="9720144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D7218-6ED0-F841-B1B2-5CD751FBD8FA}" type="datetimeFigureOut">
              <a:rPr kumimoji="1" lang="zh-CN" altLang="en-US" smtClean="0"/>
              <a:t>2024/1/29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12012325"/>
            <a:ext cx="14580215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12012325"/>
            <a:ext cx="9720144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8CFCD-E50C-F147-A9D8-69C947B44A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378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728033" rtl="0" eaLnBrk="1" latinLnBrk="0" hangingPunct="1">
        <a:lnSpc>
          <a:spcPct val="90000"/>
        </a:lnSpc>
        <a:spcBef>
          <a:spcPct val="0"/>
        </a:spcBef>
        <a:buNone/>
        <a:defRPr sz="83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8" indent="-432008" algn="l" defTabSz="1728033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1pPr>
      <a:lvl2pPr marL="1296025" indent="-432008" algn="l" defTabSz="1728033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4536" kern="1200">
          <a:solidFill>
            <a:schemeClr val="tx1"/>
          </a:solidFill>
          <a:latin typeface="+mn-lt"/>
          <a:ea typeface="+mn-ea"/>
          <a:cs typeface="+mn-cs"/>
        </a:defRPr>
      </a:lvl2pPr>
      <a:lvl3pPr marL="2160041" indent="-432008" algn="l" defTabSz="1728033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3024058" indent="-432008" algn="l" defTabSz="1728033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2" kern="1200">
          <a:solidFill>
            <a:schemeClr val="tx1"/>
          </a:solidFill>
          <a:latin typeface="+mn-lt"/>
          <a:ea typeface="+mn-ea"/>
          <a:cs typeface="+mn-cs"/>
        </a:defRPr>
      </a:lvl4pPr>
      <a:lvl5pPr marL="3888075" indent="-432008" algn="l" defTabSz="1728033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2" kern="1200">
          <a:solidFill>
            <a:schemeClr val="tx1"/>
          </a:solidFill>
          <a:latin typeface="+mn-lt"/>
          <a:ea typeface="+mn-ea"/>
          <a:cs typeface="+mn-cs"/>
        </a:defRPr>
      </a:lvl5pPr>
      <a:lvl6pPr marL="4752091" indent="-432008" algn="l" defTabSz="1728033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2" kern="1200">
          <a:solidFill>
            <a:schemeClr val="tx1"/>
          </a:solidFill>
          <a:latin typeface="+mn-lt"/>
          <a:ea typeface="+mn-ea"/>
          <a:cs typeface="+mn-cs"/>
        </a:defRPr>
      </a:lvl6pPr>
      <a:lvl7pPr marL="5616108" indent="-432008" algn="l" defTabSz="1728033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2" kern="1200">
          <a:solidFill>
            <a:schemeClr val="tx1"/>
          </a:solidFill>
          <a:latin typeface="+mn-lt"/>
          <a:ea typeface="+mn-ea"/>
          <a:cs typeface="+mn-cs"/>
        </a:defRPr>
      </a:lvl7pPr>
      <a:lvl8pPr marL="6480124" indent="-432008" algn="l" defTabSz="1728033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2" kern="1200">
          <a:solidFill>
            <a:schemeClr val="tx1"/>
          </a:solidFill>
          <a:latin typeface="+mn-lt"/>
          <a:ea typeface="+mn-ea"/>
          <a:cs typeface="+mn-cs"/>
        </a:defRPr>
      </a:lvl8pPr>
      <a:lvl9pPr marL="7344141" indent="-432008" algn="l" defTabSz="1728033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8033" rtl="0" eaLnBrk="1" latinLnBrk="0" hangingPunct="1">
        <a:defRPr sz="3402" kern="1200">
          <a:solidFill>
            <a:schemeClr val="tx1"/>
          </a:solidFill>
          <a:latin typeface="+mn-lt"/>
          <a:ea typeface="+mn-ea"/>
          <a:cs typeface="+mn-cs"/>
        </a:defRPr>
      </a:lvl1pPr>
      <a:lvl2pPr marL="864017" algn="l" defTabSz="1728033" rtl="0" eaLnBrk="1" latinLnBrk="0" hangingPunct="1">
        <a:defRPr sz="3402" kern="1200">
          <a:solidFill>
            <a:schemeClr val="tx1"/>
          </a:solidFill>
          <a:latin typeface="+mn-lt"/>
          <a:ea typeface="+mn-ea"/>
          <a:cs typeface="+mn-cs"/>
        </a:defRPr>
      </a:lvl2pPr>
      <a:lvl3pPr marL="1728033" algn="l" defTabSz="1728033" rtl="0" eaLnBrk="1" latinLnBrk="0" hangingPunct="1">
        <a:defRPr sz="3402" kern="1200">
          <a:solidFill>
            <a:schemeClr val="tx1"/>
          </a:solidFill>
          <a:latin typeface="+mn-lt"/>
          <a:ea typeface="+mn-ea"/>
          <a:cs typeface="+mn-cs"/>
        </a:defRPr>
      </a:lvl3pPr>
      <a:lvl4pPr marL="2592050" algn="l" defTabSz="1728033" rtl="0" eaLnBrk="1" latinLnBrk="0" hangingPunct="1">
        <a:defRPr sz="3402" kern="1200">
          <a:solidFill>
            <a:schemeClr val="tx1"/>
          </a:solidFill>
          <a:latin typeface="+mn-lt"/>
          <a:ea typeface="+mn-ea"/>
          <a:cs typeface="+mn-cs"/>
        </a:defRPr>
      </a:lvl4pPr>
      <a:lvl5pPr marL="3456066" algn="l" defTabSz="1728033" rtl="0" eaLnBrk="1" latinLnBrk="0" hangingPunct="1">
        <a:defRPr sz="3402" kern="1200">
          <a:solidFill>
            <a:schemeClr val="tx1"/>
          </a:solidFill>
          <a:latin typeface="+mn-lt"/>
          <a:ea typeface="+mn-ea"/>
          <a:cs typeface="+mn-cs"/>
        </a:defRPr>
      </a:lvl5pPr>
      <a:lvl6pPr marL="4320083" algn="l" defTabSz="1728033" rtl="0" eaLnBrk="1" latinLnBrk="0" hangingPunct="1">
        <a:defRPr sz="3402" kern="1200">
          <a:solidFill>
            <a:schemeClr val="tx1"/>
          </a:solidFill>
          <a:latin typeface="+mn-lt"/>
          <a:ea typeface="+mn-ea"/>
          <a:cs typeface="+mn-cs"/>
        </a:defRPr>
      </a:lvl6pPr>
      <a:lvl7pPr marL="5184099" algn="l" defTabSz="1728033" rtl="0" eaLnBrk="1" latinLnBrk="0" hangingPunct="1">
        <a:defRPr sz="3402" kern="1200">
          <a:solidFill>
            <a:schemeClr val="tx1"/>
          </a:solidFill>
          <a:latin typeface="+mn-lt"/>
          <a:ea typeface="+mn-ea"/>
          <a:cs typeface="+mn-cs"/>
        </a:defRPr>
      </a:lvl7pPr>
      <a:lvl8pPr marL="6048116" algn="l" defTabSz="1728033" rtl="0" eaLnBrk="1" latinLnBrk="0" hangingPunct="1">
        <a:defRPr sz="3402" kern="1200">
          <a:solidFill>
            <a:schemeClr val="tx1"/>
          </a:solidFill>
          <a:latin typeface="+mn-lt"/>
          <a:ea typeface="+mn-ea"/>
          <a:cs typeface="+mn-cs"/>
        </a:defRPr>
      </a:lvl8pPr>
      <a:lvl9pPr marL="6912132" algn="l" defTabSz="1728033" rtl="0" eaLnBrk="1" latinLnBrk="0" hangingPunct="1">
        <a:defRPr sz="34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F888E3B-DE5F-1443-A202-D701AB3BB492}"/>
              </a:ext>
            </a:extLst>
          </p:cNvPr>
          <p:cNvSpPr txBox="1"/>
          <p:nvPr/>
        </p:nvSpPr>
        <p:spPr>
          <a:xfrm>
            <a:off x="877030" y="3534581"/>
            <a:ext cx="109966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RAPACK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29D227F-7FB3-D547-ADC3-EB5BF71E7309}"/>
              </a:ext>
            </a:extLst>
          </p:cNvPr>
          <p:cNvSpPr txBox="1"/>
          <p:nvPr/>
        </p:nvSpPr>
        <p:spPr>
          <a:xfrm>
            <a:off x="6185077" y="764674"/>
            <a:ext cx="1473480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Steady Solver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4C1B45-62E1-0241-8F80-1B5EF8E06FF3}"/>
              </a:ext>
            </a:extLst>
          </p:cNvPr>
          <p:cNvSpPr txBox="1"/>
          <p:nvPr/>
        </p:nvSpPr>
        <p:spPr>
          <a:xfrm>
            <a:off x="6066740" y="1789977"/>
            <a:ext cx="1708994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Transient Solver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2DE1F05-257A-F846-A8EA-C8F48B81C5D4}"/>
              </a:ext>
            </a:extLst>
          </p:cNvPr>
          <p:cNvSpPr txBox="1"/>
          <p:nvPr/>
        </p:nvSpPr>
        <p:spPr>
          <a:xfrm>
            <a:off x="5870313" y="4109320"/>
            <a:ext cx="2101857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Response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90E796C-7C21-AA49-AD0A-8A54F031742A}"/>
              </a:ext>
            </a:extLst>
          </p:cNvPr>
          <p:cNvSpPr txBox="1"/>
          <p:nvPr/>
        </p:nvSpPr>
        <p:spPr>
          <a:xfrm>
            <a:off x="6133172" y="5303517"/>
            <a:ext cx="1576137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Eigen Analysis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270FD52-42E2-9D4A-8660-02D25804E032}"/>
              </a:ext>
            </a:extLst>
          </p:cNvPr>
          <p:cNvSpPr txBox="1"/>
          <p:nvPr/>
        </p:nvSpPr>
        <p:spPr>
          <a:xfrm>
            <a:off x="5940809" y="6574106"/>
            <a:ext cx="1960858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Resolvent Analysis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8E2266D-D250-2840-A383-0FBF2225BEBF}"/>
              </a:ext>
            </a:extLst>
          </p:cNvPr>
          <p:cNvSpPr txBox="1"/>
          <p:nvPr/>
        </p:nvSpPr>
        <p:spPr>
          <a:xfrm>
            <a:off x="5950458" y="8428795"/>
            <a:ext cx="1941557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 Control Design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C9C50C0-D92A-8A40-8140-CEF00B9B6A9A}"/>
              </a:ext>
            </a:extLst>
          </p:cNvPr>
          <p:cNvSpPr txBox="1"/>
          <p:nvPr/>
        </p:nvSpPr>
        <p:spPr>
          <a:xfrm>
            <a:off x="6299916" y="3019316"/>
            <a:ext cx="1242648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Flow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14AB29F-106F-E54F-8A0A-72AFF81DCA42}"/>
              </a:ext>
            </a:extLst>
          </p:cNvPr>
          <p:cNvSpPr txBox="1"/>
          <p:nvPr/>
        </p:nvSpPr>
        <p:spPr>
          <a:xfrm>
            <a:off x="6091524" y="10729168"/>
            <a:ext cx="1659429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Post-Processing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D6067D3-26C1-6248-8DF8-EED7FEF1FD6E}"/>
              </a:ext>
            </a:extLst>
          </p:cNvPr>
          <p:cNvSpPr txBox="1"/>
          <p:nvPr/>
        </p:nvSpPr>
        <p:spPr>
          <a:xfrm>
            <a:off x="11450969" y="764674"/>
            <a:ext cx="1569660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Finite-Element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6DDE78A-24B7-874F-9AD3-7F2F56FC17D2}"/>
              </a:ext>
            </a:extLst>
          </p:cNvPr>
          <p:cNvSpPr txBox="1"/>
          <p:nvPr/>
        </p:nvSpPr>
        <p:spPr>
          <a:xfrm>
            <a:off x="13167996" y="764674"/>
            <a:ext cx="1467068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Set-Boundary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C9DCA27-402C-7B43-A403-196F17A38910}"/>
              </a:ext>
            </a:extLst>
          </p:cNvPr>
          <p:cNvSpPr txBox="1"/>
          <p:nvPr/>
        </p:nvSpPr>
        <p:spPr>
          <a:xfrm>
            <a:off x="14782433" y="764674"/>
            <a:ext cx="2095445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Boundary-Condition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A4FFEA6-802A-2A46-86AC-1C63CE7D2EA4}"/>
              </a:ext>
            </a:extLst>
          </p:cNvPr>
          <p:cNvSpPr txBox="1"/>
          <p:nvPr/>
        </p:nvSpPr>
        <p:spPr>
          <a:xfrm>
            <a:off x="23805112" y="761874"/>
            <a:ext cx="1633781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Steady-NS-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5BD580D-26BC-B843-9540-E0ED73862BB1}"/>
              </a:ext>
            </a:extLst>
          </p:cNvPr>
          <p:cNvSpPr txBox="1"/>
          <p:nvPr/>
        </p:nvSpPr>
        <p:spPr>
          <a:xfrm>
            <a:off x="20603433" y="764674"/>
            <a:ext cx="1236236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Force-Expr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0746516-81EC-414F-84EE-3A0346EA0E42}"/>
              </a:ext>
            </a:extLst>
          </p:cNvPr>
          <p:cNvSpPr txBox="1"/>
          <p:nvPr/>
        </p:nvSpPr>
        <p:spPr>
          <a:xfrm>
            <a:off x="25738385" y="761874"/>
            <a:ext cx="144142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Newton-Expr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FE904D7-E15D-C94D-9F13-0D744B9959D0}"/>
              </a:ext>
            </a:extLst>
          </p:cNvPr>
          <p:cNvSpPr txBox="1"/>
          <p:nvPr/>
        </p:nvSpPr>
        <p:spPr>
          <a:xfrm>
            <a:off x="22114708" y="761874"/>
            <a:ext cx="13773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Solve-Param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990B1A6-1C7F-4F44-AD2B-F292894A71ED}"/>
              </a:ext>
            </a:extLst>
          </p:cNvPr>
          <p:cNvSpPr txBox="1"/>
          <p:nvPr/>
        </p:nvSpPr>
        <p:spPr>
          <a:xfrm>
            <a:off x="18335885" y="764674"/>
            <a:ext cx="1736373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Initial-Condition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D13C5A4-3B31-974B-909D-9600388B32B7}"/>
              </a:ext>
            </a:extLst>
          </p:cNvPr>
          <p:cNvSpPr txBox="1"/>
          <p:nvPr/>
        </p:nvSpPr>
        <p:spPr>
          <a:xfrm>
            <a:off x="23693766" y="1448684"/>
            <a:ext cx="1856470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Discret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7C4AE32-EBF1-7147-814D-17AEF0CEB08F}"/>
              </a:ext>
            </a:extLst>
          </p:cNvPr>
          <p:cNvSpPr txBox="1"/>
          <p:nvPr/>
        </p:nvSpPr>
        <p:spPr>
          <a:xfrm>
            <a:off x="23687275" y="2138243"/>
            <a:ext cx="1120820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IPCS-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7E03EEA-63B6-4A49-857F-47E3036BB454}"/>
              </a:ext>
            </a:extLst>
          </p:cNvPr>
          <p:cNvSpPr txBox="1"/>
          <p:nvPr/>
        </p:nvSpPr>
        <p:spPr>
          <a:xfrm>
            <a:off x="25518781" y="2993114"/>
            <a:ext cx="1505925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Time-Average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E0B8D73-3821-B142-9E3D-9A5216BC75A4}"/>
              </a:ext>
            </a:extLst>
          </p:cNvPr>
          <p:cNvSpPr txBox="1"/>
          <p:nvPr/>
        </p:nvSpPr>
        <p:spPr>
          <a:xfrm>
            <a:off x="21401117" y="2773012"/>
            <a:ext cx="2031325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-Convert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88171D3-1C51-DD40-BCDC-ABAAC389884F}"/>
              </a:ext>
            </a:extLst>
          </p:cNvPr>
          <p:cNvSpPr txBox="1"/>
          <p:nvPr/>
        </p:nvSpPr>
        <p:spPr>
          <a:xfrm>
            <a:off x="21401116" y="3287958"/>
            <a:ext cx="2031325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Mesh-Data-Convert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肘形连接符 42">
            <a:extLst>
              <a:ext uri="{FF2B5EF4-FFF2-40B4-BE49-F238E27FC236}">
                <a16:creationId xmlns:a16="http://schemas.microsoft.com/office/drawing/2014/main" id="{B58F8B70-ACC2-E744-9CC1-2193D69B5524}"/>
              </a:ext>
            </a:extLst>
          </p:cNvPr>
          <p:cNvCxnSpPr>
            <a:stCxn id="26" idx="2"/>
            <a:endCxn id="34" idx="1"/>
          </p:cNvCxnSpPr>
          <p:nvPr/>
        </p:nvCxnSpPr>
        <p:spPr>
          <a:xfrm rot="16200000" flipH="1">
            <a:off x="17715110" y="-4345306"/>
            <a:ext cx="499344" cy="11457967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9651F7CE-ED10-614D-874E-CE0838EFEDEF}"/>
              </a:ext>
            </a:extLst>
          </p:cNvPr>
          <p:cNvCxnSpPr>
            <a:cxnSpLocks/>
            <a:stCxn id="27" idx="2"/>
            <a:endCxn id="34" idx="1"/>
          </p:cNvCxnSpPr>
          <p:nvPr/>
        </p:nvCxnSpPr>
        <p:spPr>
          <a:xfrm rot="16200000" flipH="1">
            <a:off x="18547976" y="-3512440"/>
            <a:ext cx="499344" cy="9792236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>
            <a:extLst>
              <a:ext uri="{FF2B5EF4-FFF2-40B4-BE49-F238E27FC236}">
                <a16:creationId xmlns:a16="http://schemas.microsoft.com/office/drawing/2014/main" id="{A78A1EE7-4391-9D4A-9FB0-0EDDECE5BB92}"/>
              </a:ext>
            </a:extLst>
          </p:cNvPr>
          <p:cNvCxnSpPr>
            <a:cxnSpLocks/>
            <a:stCxn id="28" idx="2"/>
            <a:endCxn id="34" idx="1"/>
          </p:cNvCxnSpPr>
          <p:nvPr/>
        </p:nvCxnSpPr>
        <p:spPr>
          <a:xfrm rot="16200000" flipH="1">
            <a:off x="19512288" y="-2548128"/>
            <a:ext cx="499344" cy="7863611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>
            <a:extLst>
              <a:ext uri="{FF2B5EF4-FFF2-40B4-BE49-F238E27FC236}">
                <a16:creationId xmlns:a16="http://schemas.microsoft.com/office/drawing/2014/main" id="{06D52A7E-8898-D145-A531-F9290E887B27}"/>
              </a:ext>
            </a:extLst>
          </p:cNvPr>
          <p:cNvCxnSpPr>
            <a:cxnSpLocks/>
            <a:stCxn id="33" idx="2"/>
            <a:endCxn id="34" idx="1"/>
          </p:cNvCxnSpPr>
          <p:nvPr/>
        </p:nvCxnSpPr>
        <p:spPr>
          <a:xfrm rot="16200000" flipH="1">
            <a:off x="21199246" y="-861170"/>
            <a:ext cx="499344" cy="4489695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>
            <a:extLst>
              <a:ext uri="{FF2B5EF4-FFF2-40B4-BE49-F238E27FC236}">
                <a16:creationId xmlns:a16="http://schemas.microsoft.com/office/drawing/2014/main" id="{6BD38E45-480F-D548-96DF-26017CDF7EB4}"/>
              </a:ext>
            </a:extLst>
          </p:cNvPr>
          <p:cNvCxnSpPr>
            <a:cxnSpLocks/>
            <a:stCxn id="30" idx="2"/>
            <a:endCxn id="34" idx="1"/>
          </p:cNvCxnSpPr>
          <p:nvPr/>
        </p:nvCxnSpPr>
        <p:spPr>
          <a:xfrm rot="16200000" flipH="1">
            <a:off x="22207986" y="147571"/>
            <a:ext cx="499344" cy="2472215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>
            <a:extLst>
              <a:ext uri="{FF2B5EF4-FFF2-40B4-BE49-F238E27FC236}">
                <a16:creationId xmlns:a16="http://schemas.microsoft.com/office/drawing/2014/main" id="{D36DDE3B-C46A-F647-A082-1C66CA9FBDB3}"/>
              </a:ext>
            </a:extLst>
          </p:cNvPr>
          <p:cNvCxnSpPr>
            <a:cxnSpLocks/>
            <a:stCxn id="32" idx="2"/>
            <a:endCxn id="34" idx="1"/>
          </p:cNvCxnSpPr>
          <p:nvPr/>
        </p:nvCxnSpPr>
        <p:spPr>
          <a:xfrm rot="16200000" flipH="1">
            <a:off x="22997490" y="937074"/>
            <a:ext cx="502144" cy="890408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>
            <a:extLst>
              <a:ext uri="{FF2B5EF4-FFF2-40B4-BE49-F238E27FC236}">
                <a16:creationId xmlns:a16="http://schemas.microsoft.com/office/drawing/2014/main" id="{E1E1B7DE-E0AD-AA4D-81F1-B3DABDB1A32F}"/>
              </a:ext>
            </a:extLst>
          </p:cNvPr>
          <p:cNvCxnSpPr>
            <a:cxnSpLocks/>
            <a:stCxn id="31" idx="2"/>
            <a:endCxn id="34" idx="3"/>
          </p:cNvCxnSpPr>
          <p:nvPr/>
        </p:nvCxnSpPr>
        <p:spPr>
          <a:xfrm rot="5400000">
            <a:off x="25753594" y="927850"/>
            <a:ext cx="502144" cy="908859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278C39C0-E17A-2648-8D90-B6C69D9B4F86}"/>
              </a:ext>
            </a:extLst>
          </p:cNvPr>
          <p:cNvCxnSpPr>
            <a:stCxn id="29" idx="2"/>
            <a:endCxn id="34" idx="0"/>
          </p:cNvCxnSpPr>
          <p:nvPr/>
        </p:nvCxnSpPr>
        <p:spPr>
          <a:xfrm flipH="1">
            <a:off x="24622002" y="1131206"/>
            <a:ext cx="1" cy="317478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D07DA588-5D6C-AF49-8E2A-024C9B51DE4E}"/>
              </a:ext>
            </a:extLst>
          </p:cNvPr>
          <p:cNvSpPr txBox="1"/>
          <p:nvPr/>
        </p:nvSpPr>
        <p:spPr>
          <a:xfrm>
            <a:off x="8746507" y="759125"/>
            <a:ext cx="1691489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Newton Method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3599C51-A473-2E49-8E7C-3F41C8169757}"/>
              </a:ext>
            </a:extLst>
          </p:cNvPr>
          <p:cNvSpPr txBox="1"/>
          <p:nvPr/>
        </p:nvSpPr>
        <p:spPr>
          <a:xfrm>
            <a:off x="8746506" y="1448684"/>
            <a:ext cx="1691489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Newton Method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3535098-44D9-9F47-8C2C-35AE5759BC56}"/>
              </a:ext>
            </a:extLst>
          </p:cNvPr>
          <p:cNvSpPr txBox="1"/>
          <p:nvPr/>
        </p:nvSpPr>
        <p:spPr>
          <a:xfrm>
            <a:off x="8868333" y="2138243"/>
            <a:ext cx="1447832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IPCS Method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1D148D3A-0C93-AE41-9B34-6A6390A0C929}"/>
              </a:ext>
            </a:extLst>
          </p:cNvPr>
          <p:cNvCxnSpPr>
            <a:stCxn id="5" idx="3"/>
            <a:endCxn id="65" idx="1"/>
          </p:cNvCxnSpPr>
          <p:nvPr/>
        </p:nvCxnSpPr>
        <p:spPr>
          <a:xfrm flipV="1">
            <a:off x="7658558" y="943792"/>
            <a:ext cx="1087949" cy="55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左大括号 77">
            <a:extLst>
              <a:ext uri="{FF2B5EF4-FFF2-40B4-BE49-F238E27FC236}">
                <a16:creationId xmlns:a16="http://schemas.microsoft.com/office/drawing/2014/main" id="{9D88DA33-755B-6D47-BADF-6965A5E91939}"/>
              </a:ext>
            </a:extLst>
          </p:cNvPr>
          <p:cNvSpPr/>
          <p:nvPr/>
        </p:nvSpPr>
        <p:spPr>
          <a:xfrm>
            <a:off x="8429999" y="1638899"/>
            <a:ext cx="213924" cy="684010"/>
          </a:xfrm>
          <a:prstGeom prst="leftBrace">
            <a:avLst>
              <a:gd name="adj1" fmla="val 27910"/>
              <a:gd name="adj2" fmla="val 50000"/>
            </a:avLst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D87C4DCF-21D1-F342-A3A8-6FB989AB3F05}"/>
              </a:ext>
            </a:extLst>
          </p:cNvPr>
          <p:cNvCxnSpPr>
            <a:cxnSpLocks/>
            <a:stCxn id="6" idx="3"/>
            <a:endCxn id="78" idx="1"/>
          </p:cNvCxnSpPr>
          <p:nvPr/>
        </p:nvCxnSpPr>
        <p:spPr>
          <a:xfrm>
            <a:off x="7775735" y="1974644"/>
            <a:ext cx="654265" cy="62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>
            <a:extLst>
              <a:ext uri="{FF2B5EF4-FFF2-40B4-BE49-F238E27FC236}">
                <a16:creationId xmlns:a16="http://schemas.microsoft.com/office/drawing/2014/main" id="{D3B29653-2EA3-434E-89FE-74308B2BA5F3}"/>
              </a:ext>
            </a:extLst>
          </p:cNvPr>
          <p:cNvCxnSpPr>
            <a:cxnSpLocks/>
            <a:stCxn id="32" idx="2"/>
            <a:endCxn id="35" idx="1"/>
          </p:cNvCxnSpPr>
          <p:nvPr/>
        </p:nvCxnSpPr>
        <p:spPr>
          <a:xfrm rot="16200000" flipH="1">
            <a:off x="22649466" y="1285099"/>
            <a:ext cx="1191703" cy="883917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AB7D4ADC-816A-A44A-92EF-4960F1100D94}"/>
              </a:ext>
            </a:extLst>
          </p:cNvPr>
          <p:cNvSpPr txBox="1"/>
          <p:nvPr/>
        </p:nvSpPr>
        <p:spPr>
          <a:xfrm>
            <a:off x="3287450" y="1882789"/>
            <a:ext cx="1407629" cy="369332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TimeDomain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左大括号 86">
            <a:extLst>
              <a:ext uri="{FF2B5EF4-FFF2-40B4-BE49-F238E27FC236}">
                <a16:creationId xmlns:a16="http://schemas.microsoft.com/office/drawing/2014/main" id="{9CD4D573-2A37-074F-A885-B17FF14802A3}"/>
              </a:ext>
            </a:extLst>
          </p:cNvPr>
          <p:cNvSpPr/>
          <p:nvPr/>
        </p:nvSpPr>
        <p:spPr>
          <a:xfrm>
            <a:off x="5570819" y="953439"/>
            <a:ext cx="452742" cy="2228033"/>
          </a:xfrm>
          <a:prstGeom prst="leftBrace">
            <a:avLst>
              <a:gd name="adj1" fmla="val 17800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2FC3EF14-2552-2E47-8EED-96B0F454E8D5}"/>
              </a:ext>
            </a:extLst>
          </p:cNvPr>
          <p:cNvCxnSpPr>
            <a:cxnSpLocks/>
            <a:stCxn id="86" idx="3"/>
            <a:endCxn id="87" idx="1"/>
          </p:cNvCxnSpPr>
          <p:nvPr/>
        </p:nvCxnSpPr>
        <p:spPr>
          <a:xfrm>
            <a:off x="4695079" y="2067455"/>
            <a:ext cx="875741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左大括号 93">
            <a:extLst>
              <a:ext uri="{FF2B5EF4-FFF2-40B4-BE49-F238E27FC236}">
                <a16:creationId xmlns:a16="http://schemas.microsoft.com/office/drawing/2014/main" id="{E4B01F45-8BA7-CE46-AF36-4A05DA4F629C}"/>
              </a:ext>
            </a:extLst>
          </p:cNvPr>
          <p:cNvSpPr/>
          <p:nvPr/>
        </p:nvSpPr>
        <p:spPr>
          <a:xfrm>
            <a:off x="5152616" y="4293987"/>
            <a:ext cx="452742" cy="2419583"/>
          </a:xfrm>
          <a:prstGeom prst="leftBrace">
            <a:avLst>
              <a:gd name="adj1" fmla="val 17800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FA5C4423-2E2C-C247-A331-8BEB614A9493}"/>
              </a:ext>
            </a:extLst>
          </p:cNvPr>
          <p:cNvSpPr txBox="1"/>
          <p:nvPr/>
        </p:nvSpPr>
        <p:spPr>
          <a:xfrm>
            <a:off x="3043880" y="5319111"/>
            <a:ext cx="1903085" cy="369332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FrequencyDomain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77AD9C04-7234-574C-9915-C54B9715E6A9}"/>
              </a:ext>
            </a:extLst>
          </p:cNvPr>
          <p:cNvSpPr txBox="1"/>
          <p:nvPr/>
        </p:nvSpPr>
        <p:spPr>
          <a:xfrm>
            <a:off x="3309025" y="8428795"/>
            <a:ext cx="1364476" cy="369332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FlowControl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8E492B9C-9D4E-DE44-A2FE-05E6D00137E5}"/>
              </a:ext>
            </a:extLst>
          </p:cNvPr>
          <p:cNvSpPr txBox="1"/>
          <p:nvPr/>
        </p:nvSpPr>
        <p:spPr>
          <a:xfrm>
            <a:off x="3644085" y="10729168"/>
            <a:ext cx="694357" cy="369332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09DBFF74-AFC9-4741-B25B-EC354DAC6606}"/>
              </a:ext>
            </a:extLst>
          </p:cNvPr>
          <p:cNvSpPr txBox="1"/>
          <p:nvPr/>
        </p:nvSpPr>
        <p:spPr>
          <a:xfrm>
            <a:off x="18464124" y="4109320"/>
            <a:ext cx="1479892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BaseFlow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3918C149-8044-2B4C-935F-1ADF55D3752F}"/>
              </a:ext>
            </a:extLst>
          </p:cNvPr>
          <p:cNvSpPr txBox="1"/>
          <p:nvPr/>
        </p:nvSpPr>
        <p:spPr>
          <a:xfrm>
            <a:off x="20603434" y="4109320"/>
            <a:ext cx="1941557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RealPart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-LNS-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461DCBA0-0732-EB43-A16A-B63E39A6E60F}"/>
              </a:ext>
            </a:extLst>
          </p:cNvPr>
          <p:cNvSpPr txBox="1"/>
          <p:nvPr/>
        </p:nvSpPr>
        <p:spPr>
          <a:xfrm>
            <a:off x="22906491" y="4109320"/>
            <a:ext cx="1992853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ImagPart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-LNS-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C1E06FE2-B5CC-A549-BE64-1F438E960043}"/>
              </a:ext>
            </a:extLst>
          </p:cNvPr>
          <p:cNvCxnSpPr>
            <a:cxnSpLocks/>
            <a:stCxn id="33" idx="2"/>
            <a:endCxn id="100" idx="0"/>
          </p:cNvCxnSpPr>
          <p:nvPr/>
        </p:nvCxnSpPr>
        <p:spPr>
          <a:xfrm flipH="1">
            <a:off x="19204071" y="1134006"/>
            <a:ext cx="1" cy="2975314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06733285-7887-D84F-B945-7D835AB38D2B}"/>
              </a:ext>
            </a:extLst>
          </p:cNvPr>
          <p:cNvSpPr txBox="1"/>
          <p:nvPr/>
        </p:nvSpPr>
        <p:spPr>
          <a:xfrm>
            <a:off x="25256310" y="4109320"/>
            <a:ext cx="1428596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Solve-Option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95F0505A-45CB-5748-80CD-15DE2BF90824}"/>
              </a:ext>
            </a:extLst>
          </p:cNvPr>
          <p:cNvSpPr txBox="1"/>
          <p:nvPr/>
        </p:nvSpPr>
        <p:spPr>
          <a:xfrm>
            <a:off x="29021206" y="4109320"/>
            <a:ext cx="1659429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Input-Assemble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CC00EB88-C5F4-B940-94D9-D3A89AE86F18}"/>
              </a:ext>
            </a:extLst>
          </p:cNvPr>
          <p:cNvSpPr txBox="1"/>
          <p:nvPr/>
        </p:nvSpPr>
        <p:spPr>
          <a:xfrm>
            <a:off x="31037602" y="4109320"/>
            <a:ext cx="181331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Output-Assemble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597F154E-2756-E140-A3DE-515C70AE942F}"/>
              </a:ext>
            </a:extLst>
          </p:cNvPr>
          <p:cNvSpPr txBox="1"/>
          <p:nvPr/>
        </p:nvSpPr>
        <p:spPr>
          <a:xfrm>
            <a:off x="33207885" y="4109320"/>
            <a:ext cx="1467068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IO-Collection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1" name="肘形连接符 110">
            <a:extLst>
              <a:ext uri="{FF2B5EF4-FFF2-40B4-BE49-F238E27FC236}">
                <a16:creationId xmlns:a16="http://schemas.microsoft.com/office/drawing/2014/main" id="{B5A2BF51-C663-544E-8F6B-83CC9E588588}"/>
              </a:ext>
            </a:extLst>
          </p:cNvPr>
          <p:cNvCxnSpPr>
            <a:cxnSpLocks/>
            <a:stCxn id="26" idx="2"/>
            <a:endCxn id="100" idx="1"/>
          </p:cNvCxnSpPr>
          <p:nvPr/>
        </p:nvCxnSpPr>
        <p:spPr>
          <a:xfrm rot="16200000" flipH="1">
            <a:off x="13769971" y="-400167"/>
            <a:ext cx="3159980" cy="6228325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肘形连接符 113">
            <a:extLst>
              <a:ext uri="{FF2B5EF4-FFF2-40B4-BE49-F238E27FC236}">
                <a16:creationId xmlns:a16="http://schemas.microsoft.com/office/drawing/2014/main" id="{3A860A6C-EFF9-DD47-BF3B-A9F6C33DB77E}"/>
              </a:ext>
            </a:extLst>
          </p:cNvPr>
          <p:cNvCxnSpPr>
            <a:cxnSpLocks/>
            <a:stCxn id="27" idx="2"/>
            <a:endCxn id="100" idx="1"/>
          </p:cNvCxnSpPr>
          <p:nvPr/>
        </p:nvCxnSpPr>
        <p:spPr>
          <a:xfrm rot="16200000" flipH="1">
            <a:off x="14602837" y="432699"/>
            <a:ext cx="3159980" cy="4562594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肘形连接符 116">
            <a:extLst>
              <a:ext uri="{FF2B5EF4-FFF2-40B4-BE49-F238E27FC236}">
                <a16:creationId xmlns:a16="http://schemas.microsoft.com/office/drawing/2014/main" id="{684DBA91-5F55-8045-83B3-F50E0AC33714}"/>
              </a:ext>
            </a:extLst>
          </p:cNvPr>
          <p:cNvCxnSpPr>
            <a:cxnSpLocks/>
            <a:stCxn id="28" idx="2"/>
            <a:endCxn id="100" idx="1"/>
          </p:cNvCxnSpPr>
          <p:nvPr/>
        </p:nvCxnSpPr>
        <p:spPr>
          <a:xfrm rot="16200000" flipH="1">
            <a:off x="15567149" y="1397012"/>
            <a:ext cx="3159980" cy="2633969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554BD0B3-2FCD-B242-A612-CC391D48798A}"/>
              </a:ext>
            </a:extLst>
          </p:cNvPr>
          <p:cNvSpPr txBox="1"/>
          <p:nvPr/>
        </p:nvSpPr>
        <p:spPr>
          <a:xfrm>
            <a:off x="17038177" y="768772"/>
            <a:ext cx="114646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Save-Data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E25A0926-E24C-454B-A67E-2C21D64765A2}"/>
              </a:ext>
            </a:extLst>
          </p:cNvPr>
          <p:cNvSpPr txBox="1"/>
          <p:nvPr/>
        </p:nvSpPr>
        <p:spPr>
          <a:xfrm>
            <a:off x="23871350" y="2993114"/>
            <a:ext cx="1172116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Read-Data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8" name="肘形连接符 127">
            <a:extLst>
              <a:ext uri="{FF2B5EF4-FFF2-40B4-BE49-F238E27FC236}">
                <a16:creationId xmlns:a16="http://schemas.microsoft.com/office/drawing/2014/main" id="{F13CC439-A28D-354D-9322-28147B5077B7}"/>
              </a:ext>
            </a:extLst>
          </p:cNvPr>
          <p:cNvCxnSpPr>
            <a:cxnSpLocks/>
            <a:stCxn id="162" idx="1"/>
            <a:endCxn id="33" idx="3"/>
          </p:cNvCxnSpPr>
          <p:nvPr/>
        </p:nvCxnSpPr>
        <p:spPr>
          <a:xfrm rot="10800000">
            <a:off x="20072259" y="949342"/>
            <a:ext cx="981673" cy="2261369"/>
          </a:xfrm>
          <a:prstGeom prst="bentConnector3">
            <a:avLst>
              <a:gd name="adj1" fmla="val 65525"/>
            </a:avLst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肘形连接符 133">
            <a:extLst>
              <a:ext uri="{FF2B5EF4-FFF2-40B4-BE49-F238E27FC236}">
                <a16:creationId xmlns:a16="http://schemas.microsoft.com/office/drawing/2014/main" id="{42B485C3-9B26-D64D-AC55-8154BBC5D791}"/>
              </a:ext>
            </a:extLst>
          </p:cNvPr>
          <p:cNvCxnSpPr>
            <a:cxnSpLocks/>
            <a:stCxn id="162" idx="1"/>
            <a:endCxn id="100" idx="3"/>
          </p:cNvCxnSpPr>
          <p:nvPr/>
        </p:nvCxnSpPr>
        <p:spPr>
          <a:xfrm rot="10800000" flipV="1">
            <a:off x="19944016" y="3210709"/>
            <a:ext cx="1109914" cy="1083277"/>
          </a:xfrm>
          <a:prstGeom prst="bentConnector3">
            <a:avLst>
              <a:gd name="adj1" fmla="val 57585"/>
            </a:avLst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左大括号 161">
            <a:extLst>
              <a:ext uri="{FF2B5EF4-FFF2-40B4-BE49-F238E27FC236}">
                <a16:creationId xmlns:a16="http://schemas.microsoft.com/office/drawing/2014/main" id="{D78873FA-D191-4147-84C3-0F12302FE84F}"/>
              </a:ext>
            </a:extLst>
          </p:cNvPr>
          <p:cNvSpPr/>
          <p:nvPr/>
        </p:nvSpPr>
        <p:spPr>
          <a:xfrm>
            <a:off x="21053931" y="2925794"/>
            <a:ext cx="301393" cy="569831"/>
          </a:xfrm>
          <a:prstGeom prst="leftBrace">
            <a:avLst>
              <a:gd name="adj1" fmla="val 27910"/>
              <a:gd name="adj2" fmla="val 50000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B258A7CA-7121-324F-ACB8-832F381AC352}"/>
              </a:ext>
            </a:extLst>
          </p:cNvPr>
          <p:cNvSpPr txBox="1"/>
          <p:nvPr/>
        </p:nvSpPr>
        <p:spPr>
          <a:xfrm>
            <a:off x="31846657" y="5303517"/>
            <a:ext cx="2525050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ImagPart-LNS-Eqn-2.5D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66CED8D4-96E8-7C43-8EC7-9C99FA3D5997}"/>
              </a:ext>
            </a:extLst>
          </p:cNvPr>
          <p:cNvSpPr txBox="1"/>
          <p:nvPr/>
        </p:nvSpPr>
        <p:spPr>
          <a:xfrm>
            <a:off x="29057924" y="5297062"/>
            <a:ext cx="2473754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RealPart-LNS-Eqn-2.5D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731D7716-7E94-2F4F-AC91-750E9625C3E2}"/>
              </a:ext>
            </a:extLst>
          </p:cNvPr>
          <p:cNvSpPr txBox="1"/>
          <p:nvPr/>
        </p:nvSpPr>
        <p:spPr>
          <a:xfrm>
            <a:off x="27120743" y="4112432"/>
            <a:ext cx="150554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Sys-Assemble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2AB955E1-A374-304D-B5BF-2A58921A0B18}"/>
              </a:ext>
            </a:extLst>
          </p:cNvPr>
          <p:cNvSpPr txBox="1"/>
          <p:nvPr/>
        </p:nvSpPr>
        <p:spPr>
          <a:xfrm>
            <a:off x="34686686" y="5297062"/>
            <a:ext cx="198002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Explicit-Eigen-Exp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4" name="肘形连接符 173">
            <a:extLst>
              <a:ext uri="{FF2B5EF4-FFF2-40B4-BE49-F238E27FC236}">
                <a16:creationId xmlns:a16="http://schemas.microsoft.com/office/drawing/2014/main" id="{69CCF18F-78D9-FB4B-BCC8-B986C1FD96A9}"/>
              </a:ext>
            </a:extLst>
          </p:cNvPr>
          <p:cNvCxnSpPr>
            <a:cxnSpLocks/>
            <a:stCxn id="100" idx="2"/>
            <a:endCxn id="171" idx="1"/>
          </p:cNvCxnSpPr>
          <p:nvPr/>
        </p:nvCxnSpPr>
        <p:spPr>
          <a:xfrm rot="16200000" flipH="1">
            <a:off x="23629459" y="53263"/>
            <a:ext cx="1003076" cy="9853854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>
            <a:extLst>
              <a:ext uri="{FF2B5EF4-FFF2-40B4-BE49-F238E27FC236}">
                <a16:creationId xmlns:a16="http://schemas.microsoft.com/office/drawing/2014/main" id="{50655F56-1CD2-0E49-8A4E-962920CACC8A}"/>
              </a:ext>
            </a:extLst>
          </p:cNvPr>
          <p:cNvCxnSpPr>
            <a:cxnSpLocks/>
            <a:stCxn id="101" idx="2"/>
            <a:endCxn id="171" idx="1"/>
          </p:cNvCxnSpPr>
          <p:nvPr/>
        </p:nvCxnSpPr>
        <p:spPr>
          <a:xfrm rot="16200000" flipH="1">
            <a:off x="24814530" y="1238334"/>
            <a:ext cx="1003076" cy="7483712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肘形连接符 182">
            <a:extLst>
              <a:ext uri="{FF2B5EF4-FFF2-40B4-BE49-F238E27FC236}">
                <a16:creationId xmlns:a16="http://schemas.microsoft.com/office/drawing/2014/main" id="{39C94412-E53B-5442-838F-A8D72C898BCD}"/>
              </a:ext>
            </a:extLst>
          </p:cNvPr>
          <p:cNvCxnSpPr>
            <a:cxnSpLocks/>
            <a:stCxn id="102" idx="2"/>
            <a:endCxn id="171" idx="1"/>
          </p:cNvCxnSpPr>
          <p:nvPr/>
        </p:nvCxnSpPr>
        <p:spPr>
          <a:xfrm rot="16200000" flipH="1">
            <a:off x="25978882" y="2402687"/>
            <a:ext cx="1003076" cy="5155007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肘形连接符 185">
            <a:extLst>
              <a:ext uri="{FF2B5EF4-FFF2-40B4-BE49-F238E27FC236}">
                <a16:creationId xmlns:a16="http://schemas.microsoft.com/office/drawing/2014/main" id="{F61D677B-2D20-1D40-BD21-93D45F2B03AE}"/>
              </a:ext>
            </a:extLst>
          </p:cNvPr>
          <p:cNvCxnSpPr>
            <a:cxnSpLocks/>
            <a:stCxn id="107" idx="2"/>
            <a:endCxn id="171" idx="1"/>
          </p:cNvCxnSpPr>
          <p:nvPr/>
        </p:nvCxnSpPr>
        <p:spPr>
          <a:xfrm rot="16200000" flipH="1">
            <a:off x="27012728" y="3436532"/>
            <a:ext cx="1003076" cy="3087316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肘形连接符 189">
            <a:extLst>
              <a:ext uri="{FF2B5EF4-FFF2-40B4-BE49-F238E27FC236}">
                <a16:creationId xmlns:a16="http://schemas.microsoft.com/office/drawing/2014/main" id="{30326360-91D7-0C42-B128-AA654B13F56F}"/>
              </a:ext>
            </a:extLst>
          </p:cNvPr>
          <p:cNvCxnSpPr>
            <a:cxnSpLocks/>
            <a:stCxn id="172" idx="2"/>
            <a:endCxn id="171" idx="1"/>
          </p:cNvCxnSpPr>
          <p:nvPr/>
        </p:nvCxnSpPr>
        <p:spPr>
          <a:xfrm rot="16200000" flipH="1">
            <a:off x="27965736" y="4389541"/>
            <a:ext cx="999964" cy="1184411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肘形连接符 192">
            <a:extLst>
              <a:ext uri="{FF2B5EF4-FFF2-40B4-BE49-F238E27FC236}">
                <a16:creationId xmlns:a16="http://schemas.microsoft.com/office/drawing/2014/main" id="{392C6BF3-84CC-8B44-A3F8-6278B4C20DDD}"/>
              </a:ext>
            </a:extLst>
          </p:cNvPr>
          <p:cNvCxnSpPr>
            <a:cxnSpLocks/>
            <a:stCxn id="120" idx="2"/>
            <a:endCxn id="34" idx="1"/>
          </p:cNvCxnSpPr>
          <p:nvPr/>
        </p:nvCxnSpPr>
        <p:spPr>
          <a:xfrm rot="16200000" flipH="1">
            <a:off x="20404965" y="-1655451"/>
            <a:ext cx="495246" cy="6082355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肘形连接符 196">
            <a:extLst>
              <a:ext uri="{FF2B5EF4-FFF2-40B4-BE49-F238E27FC236}">
                <a16:creationId xmlns:a16="http://schemas.microsoft.com/office/drawing/2014/main" id="{4448B6CE-E5DF-D54C-9821-C87484E39C7F}"/>
              </a:ext>
            </a:extLst>
          </p:cNvPr>
          <p:cNvCxnSpPr>
            <a:cxnSpLocks/>
            <a:stCxn id="120" idx="2"/>
            <a:endCxn id="100" idx="1"/>
          </p:cNvCxnSpPr>
          <p:nvPr/>
        </p:nvCxnSpPr>
        <p:spPr>
          <a:xfrm rot="16200000" flipH="1">
            <a:off x="16459826" y="2289689"/>
            <a:ext cx="3155882" cy="852713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文本框 199">
            <a:extLst>
              <a:ext uri="{FF2B5EF4-FFF2-40B4-BE49-F238E27FC236}">
                <a16:creationId xmlns:a16="http://schemas.microsoft.com/office/drawing/2014/main" id="{C1EC500A-FF2B-2846-9508-03245F7653F4}"/>
              </a:ext>
            </a:extLst>
          </p:cNvPr>
          <p:cNvSpPr txBox="1"/>
          <p:nvPr/>
        </p:nvSpPr>
        <p:spPr>
          <a:xfrm>
            <a:off x="32335720" y="6582212"/>
            <a:ext cx="155683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Resolvent-Exp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C59B21D9-CA71-AD41-814A-EBED40A17941}"/>
              </a:ext>
            </a:extLst>
          </p:cNvPr>
          <p:cNvSpPr txBox="1"/>
          <p:nvPr/>
        </p:nvSpPr>
        <p:spPr>
          <a:xfrm>
            <a:off x="34371707" y="6580716"/>
            <a:ext cx="2467342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Matrix-Operator/Creator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BED1F938-9B13-9347-8742-BBD6719553D7}"/>
              </a:ext>
            </a:extLst>
          </p:cNvPr>
          <p:cNvSpPr txBox="1"/>
          <p:nvPr/>
        </p:nvSpPr>
        <p:spPr>
          <a:xfrm>
            <a:off x="37259829" y="6574106"/>
            <a:ext cx="1680460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Linear-Operator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左大括号 202">
            <a:extLst>
              <a:ext uri="{FF2B5EF4-FFF2-40B4-BE49-F238E27FC236}">
                <a16:creationId xmlns:a16="http://schemas.microsoft.com/office/drawing/2014/main" id="{B5595B39-48F0-B444-995A-8EAA1BBCD3AE}"/>
              </a:ext>
            </a:extLst>
          </p:cNvPr>
          <p:cNvSpPr/>
          <p:nvPr/>
        </p:nvSpPr>
        <p:spPr>
          <a:xfrm rot="10800000">
            <a:off x="23492332" y="2934222"/>
            <a:ext cx="301393" cy="569831"/>
          </a:xfrm>
          <a:prstGeom prst="leftBrace">
            <a:avLst>
              <a:gd name="adj1" fmla="val 27910"/>
              <a:gd name="adj2" fmla="val 50000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D40CA817-A5E1-524C-9B3A-FB579CFE2805}"/>
              </a:ext>
            </a:extLst>
          </p:cNvPr>
          <p:cNvSpPr txBox="1"/>
          <p:nvPr/>
        </p:nvSpPr>
        <p:spPr>
          <a:xfrm>
            <a:off x="11450969" y="10729168"/>
            <a:ext cx="1069524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Plot-Data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7AFAEECE-0876-684F-B2A4-CE3EA22ABB97}"/>
              </a:ext>
            </a:extLst>
          </p:cNvPr>
          <p:cNvSpPr txBox="1"/>
          <p:nvPr/>
        </p:nvSpPr>
        <p:spPr>
          <a:xfrm>
            <a:off x="12849809" y="10729168"/>
            <a:ext cx="1749197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Field-Integration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7" name="肘形连接符 206">
            <a:extLst>
              <a:ext uri="{FF2B5EF4-FFF2-40B4-BE49-F238E27FC236}">
                <a16:creationId xmlns:a16="http://schemas.microsoft.com/office/drawing/2014/main" id="{0809CC61-05A6-D344-B6A9-0D9C569DDCC5}"/>
              </a:ext>
            </a:extLst>
          </p:cNvPr>
          <p:cNvCxnSpPr>
            <a:cxnSpLocks/>
            <a:stCxn id="171" idx="2"/>
            <a:endCxn id="200" idx="1"/>
          </p:cNvCxnSpPr>
          <p:nvPr/>
        </p:nvCxnSpPr>
        <p:spPr>
          <a:xfrm rot="16200000" flipH="1">
            <a:off x="30765018" y="5196176"/>
            <a:ext cx="1100484" cy="2040919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线箭头连接符 212">
            <a:extLst>
              <a:ext uri="{FF2B5EF4-FFF2-40B4-BE49-F238E27FC236}">
                <a16:creationId xmlns:a16="http://schemas.microsoft.com/office/drawing/2014/main" id="{FAF07E18-4531-984D-8412-E4B6F1B77FE6}"/>
              </a:ext>
            </a:extLst>
          </p:cNvPr>
          <p:cNvCxnSpPr>
            <a:cxnSpLocks/>
            <a:stCxn id="170" idx="2"/>
            <a:endCxn id="200" idx="0"/>
          </p:cNvCxnSpPr>
          <p:nvPr/>
        </p:nvCxnSpPr>
        <p:spPr>
          <a:xfrm>
            <a:off x="33109182" y="5672849"/>
            <a:ext cx="4956" cy="909363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肘形连接符 215">
            <a:extLst>
              <a:ext uri="{FF2B5EF4-FFF2-40B4-BE49-F238E27FC236}">
                <a16:creationId xmlns:a16="http://schemas.microsoft.com/office/drawing/2014/main" id="{C1BA2D90-B6A9-7744-A97A-356424F962A3}"/>
              </a:ext>
            </a:extLst>
          </p:cNvPr>
          <p:cNvCxnSpPr>
            <a:cxnSpLocks/>
            <a:stCxn id="172" idx="2"/>
            <a:endCxn id="200" idx="1"/>
          </p:cNvCxnSpPr>
          <p:nvPr/>
        </p:nvCxnSpPr>
        <p:spPr>
          <a:xfrm rot="16200000" flipH="1">
            <a:off x="28962059" y="3393217"/>
            <a:ext cx="2285114" cy="4462207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肘形连接符 218">
            <a:extLst>
              <a:ext uri="{FF2B5EF4-FFF2-40B4-BE49-F238E27FC236}">
                <a16:creationId xmlns:a16="http://schemas.microsoft.com/office/drawing/2014/main" id="{55BA1F06-155E-5D46-A63A-8FBA31CE4253}"/>
              </a:ext>
            </a:extLst>
          </p:cNvPr>
          <p:cNvCxnSpPr>
            <a:cxnSpLocks/>
            <a:stCxn id="107" idx="2"/>
            <a:endCxn id="200" idx="1"/>
          </p:cNvCxnSpPr>
          <p:nvPr/>
        </p:nvCxnSpPr>
        <p:spPr>
          <a:xfrm rot="16200000" flipH="1">
            <a:off x="28009051" y="2440209"/>
            <a:ext cx="2288226" cy="6365112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肘形连接符 221">
            <a:extLst>
              <a:ext uri="{FF2B5EF4-FFF2-40B4-BE49-F238E27FC236}">
                <a16:creationId xmlns:a16="http://schemas.microsoft.com/office/drawing/2014/main" id="{37F51AD6-972E-3B4F-86EF-FD4C6BE13D95}"/>
              </a:ext>
            </a:extLst>
          </p:cNvPr>
          <p:cNvCxnSpPr>
            <a:cxnSpLocks/>
            <a:stCxn id="102" idx="2"/>
            <a:endCxn id="200" idx="1"/>
          </p:cNvCxnSpPr>
          <p:nvPr/>
        </p:nvCxnSpPr>
        <p:spPr>
          <a:xfrm rot="16200000" flipH="1">
            <a:off x="26975206" y="1406364"/>
            <a:ext cx="2288226" cy="8432802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肘形连接符 224">
            <a:extLst>
              <a:ext uri="{FF2B5EF4-FFF2-40B4-BE49-F238E27FC236}">
                <a16:creationId xmlns:a16="http://schemas.microsoft.com/office/drawing/2014/main" id="{23470197-000F-8349-9AD9-3CD5DC539CC2}"/>
              </a:ext>
            </a:extLst>
          </p:cNvPr>
          <p:cNvCxnSpPr>
            <a:cxnSpLocks/>
            <a:stCxn id="101" idx="2"/>
            <a:endCxn id="200" idx="1"/>
          </p:cNvCxnSpPr>
          <p:nvPr/>
        </p:nvCxnSpPr>
        <p:spPr>
          <a:xfrm rot="16200000" flipH="1">
            <a:off x="25810853" y="242011"/>
            <a:ext cx="2288226" cy="10761507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肘形连接符 227">
            <a:extLst>
              <a:ext uri="{FF2B5EF4-FFF2-40B4-BE49-F238E27FC236}">
                <a16:creationId xmlns:a16="http://schemas.microsoft.com/office/drawing/2014/main" id="{81212DD0-3A47-A04C-8F06-C5909FCD0E6A}"/>
              </a:ext>
            </a:extLst>
          </p:cNvPr>
          <p:cNvCxnSpPr>
            <a:cxnSpLocks/>
            <a:stCxn id="100" idx="2"/>
            <a:endCxn id="200" idx="1"/>
          </p:cNvCxnSpPr>
          <p:nvPr/>
        </p:nvCxnSpPr>
        <p:spPr>
          <a:xfrm rot="16200000" flipH="1">
            <a:off x="24625782" y="-943060"/>
            <a:ext cx="2288226" cy="13131650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文本框 231">
            <a:extLst>
              <a:ext uri="{FF2B5EF4-FFF2-40B4-BE49-F238E27FC236}">
                <a16:creationId xmlns:a16="http://schemas.microsoft.com/office/drawing/2014/main" id="{E42A5FEC-4D85-8141-8B51-E84D7EB2CD63}"/>
              </a:ext>
            </a:extLst>
          </p:cNvPr>
          <p:cNvSpPr txBox="1"/>
          <p:nvPr/>
        </p:nvSpPr>
        <p:spPr>
          <a:xfrm>
            <a:off x="14928322" y="10729168"/>
            <a:ext cx="1364476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Data-Extract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CBB63A73-10D4-174D-8B69-F899AD9C91CB}"/>
              </a:ext>
            </a:extLst>
          </p:cNvPr>
          <p:cNvSpPr txBox="1"/>
          <p:nvPr/>
        </p:nvSpPr>
        <p:spPr>
          <a:xfrm>
            <a:off x="39293946" y="6580716"/>
            <a:ext cx="1390124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Interface-LO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" name="文本框 234">
            <a:extLst>
              <a:ext uri="{FF2B5EF4-FFF2-40B4-BE49-F238E27FC236}">
                <a16:creationId xmlns:a16="http://schemas.microsoft.com/office/drawing/2014/main" id="{AF1E570C-DFCF-0F4E-925D-D8784F3E6315}"/>
              </a:ext>
            </a:extLst>
          </p:cNvPr>
          <p:cNvSpPr txBox="1"/>
          <p:nvPr/>
        </p:nvSpPr>
        <p:spPr>
          <a:xfrm>
            <a:off x="16620528" y="10729168"/>
            <a:ext cx="2262158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Mesh-Format-Convert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E6A03F00-8D66-7A43-9F4E-D834D824BB63}"/>
              </a:ext>
            </a:extLst>
          </p:cNvPr>
          <p:cNvSpPr txBox="1"/>
          <p:nvPr/>
        </p:nvSpPr>
        <p:spPr>
          <a:xfrm>
            <a:off x="23150640" y="7665415"/>
            <a:ext cx="1441420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LHS-NS-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74A28182-B080-644D-AD66-87D2EFD1B519}"/>
              </a:ext>
            </a:extLst>
          </p:cNvPr>
          <p:cNvSpPr txBox="1"/>
          <p:nvPr/>
        </p:nvSpPr>
        <p:spPr>
          <a:xfrm>
            <a:off x="25231102" y="7665415"/>
            <a:ext cx="1454244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RHS-NS-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8" name="文本框 237">
            <a:extLst>
              <a:ext uri="{FF2B5EF4-FFF2-40B4-BE49-F238E27FC236}">
                <a16:creationId xmlns:a16="http://schemas.microsoft.com/office/drawing/2014/main" id="{CB83EAAA-6206-974F-9FAE-B0D1D983090B}"/>
              </a:ext>
            </a:extLst>
          </p:cNvPr>
          <p:cNvSpPr txBox="1"/>
          <p:nvPr/>
        </p:nvSpPr>
        <p:spPr>
          <a:xfrm>
            <a:off x="27120743" y="7665415"/>
            <a:ext cx="150554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Sys-Assemble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58D889A3-2783-9345-AD6E-BC3A0FD7FF1F}"/>
              </a:ext>
            </a:extLst>
          </p:cNvPr>
          <p:cNvSpPr txBox="1"/>
          <p:nvPr/>
        </p:nvSpPr>
        <p:spPr>
          <a:xfrm>
            <a:off x="33207885" y="7665415"/>
            <a:ext cx="200035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Sys-Block-Format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" name="文本框 241">
            <a:extLst>
              <a:ext uri="{FF2B5EF4-FFF2-40B4-BE49-F238E27FC236}">
                <a16:creationId xmlns:a16="http://schemas.microsoft.com/office/drawing/2014/main" id="{8F7299A0-4C91-2A44-94C0-2BB9C869A655}"/>
              </a:ext>
            </a:extLst>
          </p:cNvPr>
          <p:cNvSpPr txBox="1"/>
          <p:nvPr/>
        </p:nvSpPr>
        <p:spPr>
          <a:xfrm>
            <a:off x="29021205" y="7665415"/>
            <a:ext cx="1659429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Input-Assemble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8F313D89-2D85-9442-8BB3-3607C9913BC7}"/>
              </a:ext>
            </a:extLst>
          </p:cNvPr>
          <p:cNvSpPr txBox="1"/>
          <p:nvPr/>
        </p:nvSpPr>
        <p:spPr>
          <a:xfrm>
            <a:off x="31037601" y="7665415"/>
            <a:ext cx="181331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Output-Assemble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4" name="文本框 243">
            <a:extLst>
              <a:ext uri="{FF2B5EF4-FFF2-40B4-BE49-F238E27FC236}">
                <a16:creationId xmlns:a16="http://schemas.microsoft.com/office/drawing/2014/main" id="{71BA3220-0314-0B45-9F0C-26E9BC65CF26}"/>
              </a:ext>
            </a:extLst>
          </p:cNvPr>
          <p:cNvSpPr txBox="1"/>
          <p:nvPr/>
        </p:nvSpPr>
        <p:spPr>
          <a:xfrm>
            <a:off x="8789695" y="7665415"/>
            <a:ext cx="2133918" cy="369332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Block-Sys-Assemble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424BDFBB-5320-C346-9397-678F78CAA676}"/>
              </a:ext>
            </a:extLst>
          </p:cNvPr>
          <p:cNvSpPr txBox="1"/>
          <p:nvPr/>
        </p:nvSpPr>
        <p:spPr>
          <a:xfrm>
            <a:off x="9154683" y="9228180"/>
            <a:ext cx="1338828" cy="369332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LQG-Solver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6" name="左大括号 245">
            <a:extLst>
              <a:ext uri="{FF2B5EF4-FFF2-40B4-BE49-F238E27FC236}">
                <a16:creationId xmlns:a16="http://schemas.microsoft.com/office/drawing/2014/main" id="{6278E61A-311E-204B-A4FC-26206A7F550F}"/>
              </a:ext>
            </a:extLst>
          </p:cNvPr>
          <p:cNvSpPr/>
          <p:nvPr/>
        </p:nvSpPr>
        <p:spPr>
          <a:xfrm>
            <a:off x="8389129" y="7850080"/>
            <a:ext cx="331372" cy="1526763"/>
          </a:xfrm>
          <a:prstGeom prst="leftBrace">
            <a:avLst>
              <a:gd name="adj1" fmla="val 27910"/>
              <a:gd name="adj2" fmla="val 50000"/>
            </a:avLst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7" name="直线箭头连接符 246">
            <a:extLst>
              <a:ext uri="{FF2B5EF4-FFF2-40B4-BE49-F238E27FC236}">
                <a16:creationId xmlns:a16="http://schemas.microsoft.com/office/drawing/2014/main" id="{FDEA68A7-80BE-FE45-ABCC-CD82791AC981}"/>
              </a:ext>
            </a:extLst>
          </p:cNvPr>
          <p:cNvCxnSpPr>
            <a:cxnSpLocks/>
            <a:stCxn id="10" idx="3"/>
            <a:endCxn id="246" idx="1"/>
          </p:cNvCxnSpPr>
          <p:nvPr/>
        </p:nvCxnSpPr>
        <p:spPr>
          <a:xfrm>
            <a:off x="7892015" y="8613461"/>
            <a:ext cx="497114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文本框 250">
            <a:extLst>
              <a:ext uri="{FF2B5EF4-FFF2-40B4-BE49-F238E27FC236}">
                <a16:creationId xmlns:a16="http://schemas.microsoft.com/office/drawing/2014/main" id="{ED141EEB-6BF2-FD47-A179-77422F889590}"/>
              </a:ext>
            </a:extLst>
          </p:cNvPr>
          <p:cNvSpPr txBox="1"/>
          <p:nvPr/>
        </p:nvSpPr>
        <p:spPr>
          <a:xfrm>
            <a:off x="9017321" y="8454033"/>
            <a:ext cx="1678665" cy="369332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Feedback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2" name="文本框 251">
            <a:extLst>
              <a:ext uri="{FF2B5EF4-FFF2-40B4-BE49-F238E27FC236}">
                <a16:creationId xmlns:a16="http://schemas.microsoft.com/office/drawing/2014/main" id="{412E0120-C297-144D-896F-404D1D8A6D0C}"/>
              </a:ext>
            </a:extLst>
          </p:cNvPr>
          <p:cNvSpPr txBox="1"/>
          <p:nvPr/>
        </p:nvSpPr>
        <p:spPr>
          <a:xfrm>
            <a:off x="28809379" y="9228180"/>
            <a:ext cx="187282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Sensor-Noise-Mat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3" name="文本框 252">
            <a:extLst>
              <a:ext uri="{FF2B5EF4-FFF2-40B4-BE49-F238E27FC236}">
                <a16:creationId xmlns:a16="http://schemas.microsoft.com/office/drawing/2014/main" id="{0BC7D30C-24EC-4248-BA6C-0503C656B8A1}"/>
              </a:ext>
            </a:extLst>
          </p:cNvPr>
          <p:cNvSpPr txBox="1"/>
          <p:nvPr/>
        </p:nvSpPr>
        <p:spPr>
          <a:xfrm>
            <a:off x="30898823" y="9228180"/>
            <a:ext cx="174919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Disturbance-Mat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4" name="文本框 253">
            <a:extLst>
              <a:ext uri="{FF2B5EF4-FFF2-40B4-BE49-F238E27FC236}">
                <a16:creationId xmlns:a16="http://schemas.microsoft.com/office/drawing/2014/main" id="{86C7243A-873F-214E-BBE6-3A841F1CAB43}"/>
              </a:ext>
            </a:extLst>
          </p:cNvPr>
          <p:cNvSpPr txBox="1"/>
          <p:nvPr/>
        </p:nvSpPr>
        <p:spPr>
          <a:xfrm>
            <a:off x="32866681" y="9228180"/>
            <a:ext cx="1595309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-Mat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文本框 254">
            <a:extLst>
              <a:ext uri="{FF2B5EF4-FFF2-40B4-BE49-F238E27FC236}">
                <a16:creationId xmlns:a16="http://schemas.microsoft.com/office/drawing/2014/main" id="{9A8E5511-EDB7-194C-A497-729487F09610}"/>
              </a:ext>
            </a:extLst>
          </p:cNvPr>
          <p:cNvSpPr txBox="1"/>
          <p:nvPr/>
        </p:nvSpPr>
        <p:spPr>
          <a:xfrm>
            <a:off x="34680651" y="9228180"/>
            <a:ext cx="169790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H2-Norm-Calcu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" name="文本框 255">
            <a:extLst>
              <a:ext uri="{FF2B5EF4-FFF2-40B4-BE49-F238E27FC236}">
                <a16:creationId xmlns:a16="http://schemas.microsoft.com/office/drawing/2014/main" id="{DF8ABEB3-8E8A-664E-989B-DC1E90C54B9A}"/>
              </a:ext>
            </a:extLst>
          </p:cNvPr>
          <p:cNvSpPr txBox="1"/>
          <p:nvPr/>
        </p:nvSpPr>
        <p:spPr>
          <a:xfrm>
            <a:off x="23126334" y="9228180"/>
            <a:ext cx="1313180" cy="369332"/>
          </a:xfrm>
          <a:prstGeom prst="rect">
            <a:avLst/>
          </a:prstGeom>
          <a:solidFill>
            <a:srgbClr val="92D050"/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LQE-Solver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" name="文本框 256">
            <a:extLst>
              <a:ext uri="{FF2B5EF4-FFF2-40B4-BE49-F238E27FC236}">
                <a16:creationId xmlns:a16="http://schemas.microsoft.com/office/drawing/2014/main" id="{C6D911F2-6334-374F-BC32-DCD98AC765B2}"/>
              </a:ext>
            </a:extLst>
          </p:cNvPr>
          <p:cNvSpPr txBox="1"/>
          <p:nvPr/>
        </p:nvSpPr>
        <p:spPr>
          <a:xfrm>
            <a:off x="36593816" y="9228180"/>
            <a:ext cx="2210862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Control-Solve-Option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8" name="文本框 257">
            <a:extLst>
              <a:ext uri="{FF2B5EF4-FFF2-40B4-BE49-F238E27FC236}">
                <a16:creationId xmlns:a16="http://schemas.microsoft.com/office/drawing/2014/main" id="{C07310EA-DF04-F246-AF9E-D7D190209162}"/>
              </a:ext>
            </a:extLst>
          </p:cNvPr>
          <p:cNvSpPr txBox="1"/>
          <p:nvPr/>
        </p:nvSpPr>
        <p:spPr>
          <a:xfrm>
            <a:off x="24899344" y="9228180"/>
            <a:ext cx="1326004" cy="369332"/>
          </a:xfrm>
          <a:prstGeom prst="rect">
            <a:avLst/>
          </a:prstGeom>
          <a:solidFill>
            <a:srgbClr val="92D050"/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LQR-Solver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9" name="文本框 258">
            <a:extLst>
              <a:ext uri="{FF2B5EF4-FFF2-40B4-BE49-F238E27FC236}">
                <a16:creationId xmlns:a16="http://schemas.microsoft.com/office/drawing/2014/main" id="{5341D0B1-E382-4E48-AFD9-E76B62E677EF}"/>
              </a:ext>
            </a:extLst>
          </p:cNvPr>
          <p:cNvSpPr txBox="1"/>
          <p:nvPr/>
        </p:nvSpPr>
        <p:spPr>
          <a:xfrm>
            <a:off x="26695109" y="9228180"/>
            <a:ext cx="1800493" cy="369332"/>
          </a:xfrm>
          <a:prstGeom prst="rect">
            <a:avLst/>
          </a:prstGeom>
          <a:solidFill>
            <a:srgbClr val="92D050"/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Riccati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-Prob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0" name="文本框 259">
            <a:extLst>
              <a:ext uri="{FF2B5EF4-FFF2-40B4-BE49-F238E27FC236}">
                <a16:creationId xmlns:a16="http://schemas.microsoft.com/office/drawing/2014/main" id="{F2CEB711-09D5-9143-9486-862424FE40CB}"/>
              </a:ext>
            </a:extLst>
          </p:cNvPr>
          <p:cNvSpPr txBox="1"/>
          <p:nvPr/>
        </p:nvSpPr>
        <p:spPr>
          <a:xfrm>
            <a:off x="23150640" y="8452241"/>
            <a:ext cx="2018501" cy="369332"/>
          </a:xfrm>
          <a:prstGeom prst="rect">
            <a:avLst/>
          </a:prstGeom>
          <a:solidFill>
            <a:srgbClr val="92D050"/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Bernoulli-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-Prob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文本框 260">
            <a:extLst>
              <a:ext uri="{FF2B5EF4-FFF2-40B4-BE49-F238E27FC236}">
                <a16:creationId xmlns:a16="http://schemas.microsoft.com/office/drawing/2014/main" id="{051DE3E0-439F-AE4C-AC1B-FE02C2DD3714}"/>
              </a:ext>
            </a:extLst>
          </p:cNvPr>
          <p:cNvSpPr txBox="1"/>
          <p:nvPr/>
        </p:nvSpPr>
        <p:spPr>
          <a:xfrm>
            <a:off x="25472304" y="8452241"/>
            <a:ext cx="1454244" cy="369332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Eigen-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2" name="文本框 261">
            <a:extLst>
              <a:ext uri="{FF2B5EF4-FFF2-40B4-BE49-F238E27FC236}">
                <a16:creationId xmlns:a16="http://schemas.microsoft.com/office/drawing/2014/main" id="{77E6025A-53D7-6D42-BFCB-7A28C181053E}"/>
              </a:ext>
            </a:extLst>
          </p:cNvPr>
          <p:cNvSpPr txBox="1"/>
          <p:nvPr/>
        </p:nvSpPr>
        <p:spPr>
          <a:xfrm>
            <a:off x="27224892" y="8452241"/>
            <a:ext cx="150438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RV-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-Basis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8" name="肘形连接符 267">
            <a:extLst>
              <a:ext uri="{FF2B5EF4-FFF2-40B4-BE49-F238E27FC236}">
                <a16:creationId xmlns:a16="http://schemas.microsoft.com/office/drawing/2014/main" id="{E3B93AD0-DEF6-EC41-AF2E-D0EDC0054D53}"/>
              </a:ext>
            </a:extLst>
          </p:cNvPr>
          <p:cNvCxnSpPr>
            <a:cxnSpLocks/>
            <a:stCxn id="100" idx="2"/>
            <a:endCxn id="236" idx="1"/>
          </p:cNvCxnSpPr>
          <p:nvPr/>
        </p:nvCxnSpPr>
        <p:spPr>
          <a:xfrm rot="16200000" flipH="1">
            <a:off x="19491641" y="4191081"/>
            <a:ext cx="3371429" cy="3946570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文本框 270">
            <a:extLst>
              <a:ext uri="{FF2B5EF4-FFF2-40B4-BE49-F238E27FC236}">
                <a16:creationId xmlns:a16="http://schemas.microsoft.com/office/drawing/2014/main" id="{6E9355F7-0568-5F40-B0DF-C0E2E05397D0}"/>
              </a:ext>
            </a:extLst>
          </p:cNvPr>
          <p:cNvSpPr txBox="1"/>
          <p:nvPr/>
        </p:nvSpPr>
        <p:spPr>
          <a:xfrm>
            <a:off x="19209936" y="10729168"/>
            <a:ext cx="1172116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640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6A5F8ACF-7B45-FA43-BC01-209A4B2A59D7}"/>
              </a:ext>
            </a:extLst>
          </p:cNvPr>
          <p:cNvSpPr txBox="1"/>
          <p:nvPr/>
        </p:nvSpPr>
        <p:spPr>
          <a:xfrm>
            <a:off x="729014" y="953384"/>
            <a:ext cx="1236236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F77D72D-BEF5-0744-AF85-42F62B315A67}"/>
              </a:ext>
            </a:extLst>
          </p:cNvPr>
          <p:cNvSpPr txBox="1"/>
          <p:nvPr/>
        </p:nvSpPr>
        <p:spPr>
          <a:xfrm>
            <a:off x="3919752" y="953384"/>
            <a:ext cx="646331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32F0BBD-1FA7-254D-87D4-9A6A94E95743}"/>
              </a:ext>
            </a:extLst>
          </p:cNvPr>
          <p:cNvSpPr txBox="1"/>
          <p:nvPr/>
        </p:nvSpPr>
        <p:spPr>
          <a:xfrm>
            <a:off x="22306907" y="857414"/>
            <a:ext cx="979755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Flow-AI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ED261B8-4717-9741-AFAE-DDDF0065FCAA}"/>
              </a:ext>
            </a:extLst>
          </p:cNvPr>
          <p:cNvSpPr txBox="1"/>
          <p:nvPr/>
        </p:nvSpPr>
        <p:spPr>
          <a:xfrm>
            <a:off x="11912909" y="953384"/>
            <a:ext cx="1338828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D2A0A8A-2D92-E249-99D1-0AC775147CED}"/>
              </a:ext>
            </a:extLst>
          </p:cNvPr>
          <p:cNvSpPr txBox="1"/>
          <p:nvPr/>
        </p:nvSpPr>
        <p:spPr>
          <a:xfrm>
            <a:off x="20009109" y="857414"/>
            <a:ext cx="864339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EA99D20-3D05-874F-93D4-6BDD61C0CBA2}"/>
              </a:ext>
            </a:extLst>
          </p:cNvPr>
          <p:cNvSpPr txBox="1"/>
          <p:nvPr/>
        </p:nvSpPr>
        <p:spPr>
          <a:xfrm>
            <a:off x="6917051" y="953384"/>
            <a:ext cx="787395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Linalg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88DEC5F-D339-3043-A562-86D928A89324}"/>
              </a:ext>
            </a:extLst>
          </p:cNvPr>
          <p:cNvSpPr txBox="1"/>
          <p:nvPr/>
        </p:nvSpPr>
        <p:spPr>
          <a:xfrm>
            <a:off x="14410972" y="933520"/>
            <a:ext cx="1556836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-Control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EE65919-3096-2B4C-823A-4BAC07592A57}"/>
              </a:ext>
            </a:extLst>
          </p:cNvPr>
          <p:cNvSpPr txBox="1"/>
          <p:nvPr/>
        </p:nvSpPr>
        <p:spPr>
          <a:xfrm>
            <a:off x="17339422" y="857414"/>
            <a:ext cx="966931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Pre-Post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BD5C094-7C07-AC41-A2D9-96642E52813C}"/>
              </a:ext>
            </a:extLst>
          </p:cNvPr>
          <p:cNvSpPr txBox="1"/>
          <p:nvPr/>
        </p:nvSpPr>
        <p:spPr>
          <a:xfrm>
            <a:off x="11801174" y="1861205"/>
            <a:ext cx="1441420" cy="369332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Resol-Analys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53A5E79-AA6C-D44A-BA5E-21D905269E6A}"/>
              </a:ext>
            </a:extLst>
          </p:cNvPr>
          <p:cNvSpPr txBox="1"/>
          <p:nvPr/>
        </p:nvSpPr>
        <p:spPr>
          <a:xfrm>
            <a:off x="9283480" y="1903064"/>
            <a:ext cx="1492716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254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Steady-Solver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17885FF-36C8-3B4F-AE95-368629E4FBBD}"/>
              </a:ext>
            </a:extLst>
          </p:cNvPr>
          <p:cNvSpPr txBox="1"/>
          <p:nvPr/>
        </p:nvSpPr>
        <p:spPr>
          <a:xfrm>
            <a:off x="9283480" y="2709220"/>
            <a:ext cx="1446102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254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Transi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-Solver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997D77E3-80A7-654D-A8E7-CEB1FF6AA75A}"/>
              </a:ext>
            </a:extLst>
          </p:cNvPr>
          <p:cNvSpPr txBox="1"/>
          <p:nvPr/>
        </p:nvSpPr>
        <p:spPr>
          <a:xfrm>
            <a:off x="501271" y="1908685"/>
            <a:ext cx="1569660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Finite-Element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2F0C676D-B952-1B42-AB3D-F6D0C860A967}"/>
              </a:ext>
            </a:extLst>
          </p:cNvPr>
          <p:cNvSpPr txBox="1"/>
          <p:nvPr/>
        </p:nvSpPr>
        <p:spPr>
          <a:xfrm>
            <a:off x="552567" y="2893886"/>
            <a:ext cx="1467068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Set-Boundary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018D4F0D-C34D-4143-9477-3CD1389396B7}"/>
              </a:ext>
            </a:extLst>
          </p:cNvPr>
          <p:cNvSpPr txBox="1"/>
          <p:nvPr/>
        </p:nvSpPr>
        <p:spPr>
          <a:xfrm>
            <a:off x="238378" y="3879087"/>
            <a:ext cx="2095445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Boundary-Condition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FE3F7378-3A1B-A94B-BDE5-AD9592EE9A78}"/>
              </a:ext>
            </a:extLst>
          </p:cNvPr>
          <p:cNvSpPr txBox="1"/>
          <p:nvPr/>
        </p:nvSpPr>
        <p:spPr>
          <a:xfrm>
            <a:off x="17249653" y="1549389"/>
            <a:ext cx="1146468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Save-Data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AA5241DF-7FC0-0644-A2A6-CA201C2CD096}"/>
              </a:ext>
            </a:extLst>
          </p:cNvPr>
          <p:cNvSpPr txBox="1"/>
          <p:nvPr/>
        </p:nvSpPr>
        <p:spPr>
          <a:xfrm>
            <a:off x="3470536" y="3420634"/>
            <a:ext cx="1236236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Force-Expr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B714D9F7-CECB-394C-9823-83E0FB9636BE}"/>
              </a:ext>
            </a:extLst>
          </p:cNvPr>
          <p:cNvSpPr txBox="1"/>
          <p:nvPr/>
        </p:nvSpPr>
        <p:spPr>
          <a:xfrm>
            <a:off x="19823160" y="1549389"/>
            <a:ext cx="1377300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Solve-Param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BFC5E11D-C472-E848-9A66-1419A5654FB1}"/>
              </a:ext>
            </a:extLst>
          </p:cNvPr>
          <p:cNvSpPr txBox="1"/>
          <p:nvPr/>
        </p:nvSpPr>
        <p:spPr>
          <a:xfrm>
            <a:off x="24579057" y="857414"/>
            <a:ext cx="1005403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95488549-386B-0644-9B35-151C49719E8C}"/>
              </a:ext>
            </a:extLst>
          </p:cNvPr>
          <p:cNvSpPr txBox="1"/>
          <p:nvPr/>
        </p:nvSpPr>
        <p:spPr>
          <a:xfrm>
            <a:off x="3271764" y="1917639"/>
            <a:ext cx="1633781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Steady-NS-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B8A42A2C-6DCB-CF4C-9F13-75D00B0FBA48}"/>
              </a:ext>
            </a:extLst>
          </p:cNvPr>
          <p:cNvSpPr txBox="1"/>
          <p:nvPr/>
        </p:nvSpPr>
        <p:spPr>
          <a:xfrm>
            <a:off x="3160419" y="2902840"/>
            <a:ext cx="1856470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Discret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351EE95B-2DB0-D445-B38E-95036A32A4CF}"/>
              </a:ext>
            </a:extLst>
          </p:cNvPr>
          <p:cNvSpPr txBox="1"/>
          <p:nvPr/>
        </p:nvSpPr>
        <p:spPr>
          <a:xfrm>
            <a:off x="3528244" y="3888041"/>
            <a:ext cx="1120820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IPCS-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134FB10A-699F-644D-8E68-BE6DD07A43CC}"/>
              </a:ext>
            </a:extLst>
          </p:cNvPr>
          <p:cNvSpPr txBox="1"/>
          <p:nvPr/>
        </p:nvSpPr>
        <p:spPr>
          <a:xfrm>
            <a:off x="17249653" y="2241364"/>
            <a:ext cx="1172116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Read-Data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45FA3F6A-B9FC-CD44-8821-8E81B076081D}"/>
              </a:ext>
            </a:extLst>
          </p:cNvPr>
          <p:cNvSpPr txBox="1"/>
          <p:nvPr/>
        </p:nvSpPr>
        <p:spPr>
          <a:xfrm>
            <a:off x="16922416" y="2806870"/>
            <a:ext cx="2031325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-Convert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3A7AB90A-7A23-D34A-9848-845D40431A50}"/>
              </a:ext>
            </a:extLst>
          </p:cNvPr>
          <p:cNvSpPr txBox="1"/>
          <p:nvPr/>
        </p:nvSpPr>
        <p:spPr>
          <a:xfrm>
            <a:off x="16922415" y="3498845"/>
            <a:ext cx="2031325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Mesh-Data-Convert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BFDCC153-4A0C-D140-B636-6A948D45267A}"/>
              </a:ext>
            </a:extLst>
          </p:cNvPr>
          <p:cNvSpPr txBox="1"/>
          <p:nvPr/>
        </p:nvSpPr>
        <p:spPr>
          <a:xfrm>
            <a:off x="3186068" y="4873242"/>
            <a:ext cx="1941557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RealPart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-LNS-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18A96063-718E-B24D-B608-1D0DCF36EFCF}"/>
              </a:ext>
            </a:extLst>
          </p:cNvPr>
          <p:cNvSpPr txBox="1"/>
          <p:nvPr/>
        </p:nvSpPr>
        <p:spPr>
          <a:xfrm>
            <a:off x="3160419" y="5895315"/>
            <a:ext cx="1992853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ImagPart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-LNS-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E8A54721-29BA-D743-A5E4-E7EBB6E71A12}"/>
              </a:ext>
            </a:extLst>
          </p:cNvPr>
          <p:cNvSpPr txBox="1"/>
          <p:nvPr/>
        </p:nvSpPr>
        <p:spPr>
          <a:xfrm>
            <a:off x="19823160" y="2241364"/>
            <a:ext cx="1428596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Solve-Option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A1E4A3C4-E89B-DC41-969B-FF580479CCFB}"/>
              </a:ext>
            </a:extLst>
          </p:cNvPr>
          <p:cNvSpPr txBox="1"/>
          <p:nvPr/>
        </p:nvSpPr>
        <p:spPr>
          <a:xfrm>
            <a:off x="3006041" y="7496385"/>
            <a:ext cx="2525050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ImagPart-LNS-Eqn-2.5D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DAA9914D-8EF4-E842-B30B-C85F014C8935}"/>
              </a:ext>
            </a:extLst>
          </p:cNvPr>
          <p:cNvSpPr txBox="1"/>
          <p:nvPr/>
        </p:nvSpPr>
        <p:spPr>
          <a:xfrm>
            <a:off x="3006041" y="6658978"/>
            <a:ext cx="2473754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RealPart-LNS-Eqn-2.5D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F052856C-ED8A-834A-8466-DD5A0E89304B}"/>
              </a:ext>
            </a:extLst>
          </p:cNvPr>
          <p:cNvSpPr txBox="1"/>
          <p:nvPr/>
        </p:nvSpPr>
        <p:spPr>
          <a:xfrm>
            <a:off x="6061998" y="2904278"/>
            <a:ext cx="246734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Matrix-Operator/Creator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08039BB4-AAAC-184D-84FE-9AE471A30321}"/>
              </a:ext>
            </a:extLst>
          </p:cNvPr>
          <p:cNvSpPr txBox="1"/>
          <p:nvPr/>
        </p:nvSpPr>
        <p:spPr>
          <a:xfrm>
            <a:off x="6560373" y="3860857"/>
            <a:ext cx="1680460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Linear-Operator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907A4D48-6496-CF40-B545-6F680F560B06}"/>
              </a:ext>
            </a:extLst>
          </p:cNvPr>
          <p:cNvSpPr txBox="1"/>
          <p:nvPr/>
        </p:nvSpPr>
        <p:spPr>
          <a:xfrm>
            <a:off x="24386696" y="1452337"/>
            <a:ext cx="1390124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Interface-LO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091EB735-82DB-564B-99A6-D79C112367A9}"/>
              </a:ext>
            </a:extLst>
          </p:cNvPr>
          <p:cNvSpPr txBox="1"/>
          <p:nvPr/>
        </p:nvSpPr>
        <p:spPr>
          <a:xfrm>
            <a:off x="6673951" y="4856838"/>
            <a:ext cx="1467068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IO-Collection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275A48E7-F057-F44F-8211-80222D728E0B}"/>
              </a:ext>
            </a:extLst>
          </p:cNvPr>
          <p:cNvSpPr txBox="1"/>
          <p:nvPr/>
        </p:nvSpPr>
        <p:spPr>
          <a:xfrm>
            <a:off x="3464125" y="8318524"/>
            <a:ext cx="1441420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LHS-NS-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F0E928A7-E5A6-AC43-B2AE-AA28620F1C24}"/>
              </a:ext>
            </a:extLst>
          </p:cNvPr>
          <p:cNvSpPr txBox="1"/>
          <p:nvPr/>
        </p:nvSpPr>
        <p:spPr>
          <a:xfrm>
            <a:off x="3457713" y="9223888"/>
            <a:ext cx="1454244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RHS-NS-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013952D7-BF35-E44E-A6DC-0127CE9157CD}"/>
              </a:ext>
            </a:extLst>
          </p:cNvPr>
          <p:cNvSpPr txBox="1"/>
          <p:nvPr/>
        </p:nvSpPr>
        <p:spPr>
          <a:xfrm>
            <a:off x="19574585" y="2806870"/>
            <a:ext cx="2210862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Control-Solve-Option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136F13EB-9D6F-1648-A122-9FA93933931C}"/>
              </a:ext>
            </a:extLst>
          </p:cNvPr>
          <p:cNvSpPr txBox="1"/>
          <p:nvPr/>
        </p:nvSpPr>
        <p:spPr>
          <a:xfrm>
            <a:off x="17431109" y="4190820"/>
            <a:ext cx="1069524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Plot-Data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A0EBBD1E-8653-6048-82E5-C409D6332EC5}"/>
              </a:ext>
            </a:extLst>
          </p:cNvPr>
          <p:cNvSpPr txBox="1"/>
          <p:nvPr/>
        </p:nvSpPr>
        <p:spPr>
          <a:xfrm>
            <a:off x="17140279" y="4933625"/>
            <a:ext cx="1749197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Field-Integration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109B41F4-879C-2D49-ACA6-767B78E42C1A}"/>
              </a:ext>
            </a:extLst>
          </p:cNvPr>
          <p:cNvSpPr txBox="1"/>
          <p:nvPr/>
        </p:nvSpPr>
        <p:spPr>
          <a:xfrm>
            <a:off x="17306569" y="5723616"/>
            <a:ext cx="1364476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Data-Extract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B2A6D438-D2C7-A54A-9E80-AF0F78323B95}"/>
              </a:ext>
            </a:extLst>
          </p:cNvPr>
          <p:cNvSpPr txBox="1"/>
          <p:nvPr/>
        </p:nvSpPr>
        <p:spPr>
          <a:xfrm>
            <a:off x="16883798" y="6493431"/>
            <a:ext cx="2262158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Mesh-Format-Convert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2580DDBC-D41F-4F44-A900-2D7B51D5FD60}"/>
              </a:ext>
            </a:extLst>
          </p:cNvPr>
          <p:cNvSpPr txBox="1"/>
          <p:nvPr/>
        </p:nvSpPr>
        <p:spPr>
          <a:xfrm>
            <a:off x="17498929" y="7283422"/>
            <a:ext cx="1172116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36A7D31C-CFC7-5B41-9FF4-84CE66027862}"/>
              </a:ext>
            </a:extLst>
          </p:cNvPr>
          <p:cNvSpPr txBox="1"/>
          <p:nvPr/>
        </p:nvSpPr>
        <p:spPr>
          <a:xfrm>
            <a:off x="7000963" y="5850241"/>
            <a:ext cx="813043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369D0EAE-3011-DF4C-AEF2-3FB35CF47BAD}"/>
              </a:ext>
            </a:extLst>
          </p:cNvPr>
          <p:cNvSpPr txBox="1"/>
          <p:nvPr/>
        </p:nvSpPr>
        <p:spPr>
          <a:xfrm>
            <a:off x="6372522" y="6658978"/>
            <a:ext cx="176849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Assemble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DA75036B-10C6-864D-9D66-16CF900B96C5}"/>
              </a:ext>
            </a:extLst>
          </p:cNvPr>
          <p:cNvSpPr txBox="1"/>
          <p:nvPr/>
        </p:nvSpPr>
        <p:spPr>
          <a:xfrm>
            <a:off x="6372522" y="7456470"/>
            <a:ext cx="1742913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Assemble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1BD7BF0D-FA98-774F-96B1-CAC05159AC92}"/>
              </a:ext>
            </a:extLst>
          </p:cNvPr>
          <p:cNvSpPr txBox="1"/>
          <p:nvPr/>
        </p:nvSpPr>
        <p:spPr>
          <a:xfrm>
            <a:off x="9155174" y="953384"/>
            <a:ext cx="1745927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Temporal-Solver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89A900CC-C46E-D043-83F2-197046396E3C}"/>
              </a:ext>
            </a:extLst>
          </p:cNvPr>
          <p:cNvSpPr txBox="1"/>
          <p:nvPr/>
        </p:nvSpPr>
        <p:spPr>
          <a:xfrm>
            <a:off x="11794099" y="2709649"/>
            <a:ext cx="1454244" cy="369332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Eigen-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BEFC6C45-379B-F54F-9D2E-1F2906638C4D}"/>
              </a:ext>
            </a:extLst>
          </p:cNvPr>
          <p:cNvSpPr txBox="1"/>
          <p:nvPr/>
        </p:nvSpPr>
        <p:spPr>
          <a:xfrm>
            <a:off x="11470292" y="3558093"/>
            <a:ext cx="2101857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Response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BE0B33CD-4E71-4146-9C7A-4792B1C79570}"/>
              </a:ext>
            </a:extLst>
          </p:cNvPr>
          <p:cNvSpPr txBox="1"/>
          <p:nvPr/>
        </p:nvSpPr>
        <p:spPr>
          <a:xfrm>
            <a:off x="17447736" y="8049251"/>
            <a:ext cx="1242648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Flow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805FC581-5309-E642-9C06-3039B9C6B778}"/>
              </a:ext>
            </a:extLst>
          </p:cNvPr>
          <p:cNvSpPr txBox="1"/>
          <p:nvPr/>
        </p:nvSpPr>
        <p:spPr>
          <a:xfrm>
            <a:off x="14197783" y="1695850"/>
            <a:ext cx="1941557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 Control Design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C7EB91BF-766C-C340-B130-771DD9277ECC}"/>
              </a:ext>
            </a:extLst>
          </p:cNvPr>
          <p:cNvSpPr txBox="1"/>
          <p:nvPr/>
        </p:nvSpPr>
        <p:spPr>
          <a:xfrm>
            <a:off x="385853" y="4686112"/>
            <a:ext cx="1800493" cy="64633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Initial-Condition/</a:t>
            </a:r>
          </a:p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BaseFlow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B64DCD8E-DBC7-A84A-B661-58C6A71AA056}"/>
              </a:ext>
            </a:extLst>
          </p:cNvPr>
          <p:cNvSpPr txBox="1"/>
          <p:nvPr/>
        </p:nvSpPr>
        <p:spPr>
          <a:xfrm>
            <a:off x="14526388" y="2384429"/>
            <a:ext cx="1402948" cy="369332"/>
          </a:xfrm>
          <a:prstGeom prst="rect">
            <a:avLst/>
          </a:prstGeom>
          <a:solidFill>
            <a:srgbClr val="92D050"/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Control-Prob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8683848-6E5E-3B48-B083-9A54879118B6}"/>
              </a:ext>
            </a:extLst>
          </p:cNvPr>
          <p:cNvSpPr txBox="1"/>
          <p:nvPr/>
        </p:nvSpPr>
        <p:spPr>
          <a:xfrm>
            <a:off x="12704481" y="146293"/>
            <a:ext cx="1159292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MindFlow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492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kgStructure" id="{258DF6FB-310C-A445-A08F-2215D309D0D5}" vid="{24FB82A2-BBA8-9346-A9CE-AD3D1094A02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主题​​</Template>
  <TotalTime>19093</TotalTime>
  <Words>148</Words>
  <Application>Microsoft Macintosh PowerPoint</Application>
  <PresentationFormat>自定义</PresentationFormat>
  <Paragraphs>125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</dc:creator>
  <cp:lastModifiedBy>office</cp:lastModifiedBy>
  <cp:revision>10</cp:revision>
  <dcterms:created xsi:type="dcterms:W3CDTF">2024-01-29T09:15:53Z</dcterms:created>
  <dcterms:modified xsi:type="dcterms:W3CDTF">2024-02-11T15:29:45Z</dcterms:modified>
</cp:coreProperties>
</file>