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3"/>
    <p:restoredTop sz="95853"/>
  </p:normalViewPr>
  <p:slideViewPr>
    <p:cSldViewPr snapToGrid="0" snapToObjects="1">
      <p:cViewPr>
        <p:scale>
          <a:sx n="82" d="100"/>
          <a:sy n="82" d="100"/>
        </p:scale>
        <p:origin x="-1218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69B6-4FAB-C74C-B3C4-DDC935BEBB5C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72BB-B3F7-C242-95A5-9E5A70CE9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72BB-B3F7-C242-95A5-9E5A70CE9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2024/9/6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blipFill dpi="0" rotWithShape="1">
            <a:blip r:embed="rId2">
              <a:alphaModFix amt="53000"/>
            </a:blip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371707" y="6580716"/>
            <a:ext cx="246734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7259829" y="6574106"/>
            <a:ext cx="16804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9293946" y="6580716"/>
            <a:ext cx="139012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729014" y="953384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3919752" y="953384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22306907" y="857414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912909" y="953384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20009109" y="857414"/>
            <a:ext cx="86433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6917051" y="953384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410972" y="933520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7339422" y="857414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1801174" y="1861205"/>
            <a:ext cx="144142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9283480" y="1903064"/>
            <a:ext cx="149271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283480" y="2709220"/>
            <a:ext cx="144610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97D77E3-80A7-654D-A8E7-CEB1FF6AA75A}"/>
              </a:ext>
            </a:extLst>
          </p:cNvPr>
          <p:cNvSpPr txBox="1"/>
          <p:nvPr/>
        </p:nvSpPr>
        <p:spPr>
          <a:xfrm>
            <a:off x="501271" y="1908685"/>
            <a:ext cx="156966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0C676D-B952-1B42-AB3D-F6D0C860A967}"/>
              </a:ext>
            </a:extLst>
          </p:cNvPr>
          <p:cNvSpPr txBox="1"/>
          <p:nvPr/>
        </p:nvSpPr>
        <p:spPr>
          <a:xfrm>
            <a:off x="552567" y="2893886"/>
            <a:ext cx="146706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8D4F0D-C34D-4143-9477-3CD1389396B7}"/>
              </a:ext>
            </a:extLst>
          </p:cNvPr>
          <p:cNvSpPr txBox="1"/>
          <p:nvPr/>
        </p:nvSpPr>
        <p:spPr>
          <a:xfrm>
            <a:off x="238378" y="3879087"/>
            <a:ext cx="20954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3F7378-3A1B-A94B-BDE5-AD9592EE9A78}"/>
              </a:ext>
            </a:extLst>
          </p:cNvPr>
          <p:cNvSpPr txBox="1"/>
          <p:nvPr/>
        </p:nvSpPr>
        <p:spPr>
          <a:xfrm>
            <a:off x="17249653" y="1549389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241DF-7FC0-0644-A2A6-CA201C2CD096}"/>
              </a:ext>
            </a:extLst>
          </p:cNvPr>
          <p:cNvSpPr txBox="1"/>
          <p:nvPr/>
        </p:nvSpPr>
        <p:spPr>
          <a:xfrm>
            <a:off x="3470536" y="3420634"/>
            <a:ext cx="12362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14D9F7-CECB-394C-9823-83E0FB9636BE}"/>
              </a:ext>
            </a:extLst>
          </p:cNvPr>
          <p:cNvSpPr txBox="1"/>
          <p:nvPr/>
        </p:nvSpPr>
        <p:spPr>
          <a:xfrm>
            <a:off x="19823160" y="1549389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C5E11D-C472-E848-9A66-1419A5654FB1}"/>
              </a:ext>
            </a:extLst>
          </p:cNvPr>
          <p:cNvSpPr txBox="1"/>
          <p:nvPr/>
        </p:nvSpPr>
        <p:spPr>
          <a:xfrm>
            <a:off x="24579057" y="857414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5488549-386B-0644-9B35-151C49719E8C}"/>
              </a:ext>
            </a:extLst>
          </p:cNvPr>
          <p:cNvSpPr txBox="1"/>
          <p:nvPr/>
        </p:nvSpPr>
        <p:spPr>
          <a:xfrm>
            <a:off x="3271764" y="1917639"/>
            <a:ext cx="163378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A42A2C-6DCB-CF4C-9F13-75D00B0FBA48}"/>
              </a:ext>
            </a:extLst>
          </p:cNvPr>
          <p:cNvSpPr txBox="1"/>
          <p:nvPr/>
        </p:nvSpPr>
        <p:spPr>
          <a:xfrm>
            <a:off x="3160419" y="2902840"/>
            <a:ext cx="185647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1EE95B-2DB0-D445-B38E-95036A32A4CF}"/>
              </a:ext>
            </a:extLst>
          </p:cNvPr>
          <p:cNvSpPr txBox="1"/>
          <p:nvPr/>
        </p:nvSpPr>
        <p:spPr>
          <a:xfrm>
            <a:off x="3528244" y="3888041"/>
            <a:ext cx="1120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4FB10A-699F-644D-8E68-BE6DD07A43CC}"/>
              </a:ext>
            </a:extLst>
          </p:cNvPr>
          <p:cNvSpPr txBox="1"/>
          <p:nvPr/>
        </p:nvSpPr>
        <p:spPr>
          <a:xfrm>
            <a:off x="17249653" y="224136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5FA3F6A-B9FC-CD44-8821-8E81B076081D}"/>
              </a:ext>
            </a:extLst>
          </p:cNvPr>
          <p:cNvSpPr txBox="1"/>
          <p:nvPr/>
        </p:nvSpPr>
        <p:spPr>
          <a:xfrm>
            <a:off x="16922416" y="2806870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7AB90A-7A23-D34A-9848-845D40431A50}"/>
              </a:ext>
            </a:extLst>
          </p:cNvPr>
          <p:cNvSpPr txBox="1"/>
          <p:nvPr/>
        </p:nvSpPr>
        <p:spPr>
          <a:xfrm>
            <a:off x="16922415" y="3498845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FDCC153-4A0C-D140-B636-6A948D45267A}"/>
              </a:ext>
            </a:extLst>
          </p:cNvPr>
          <p:cNvSpPr txBox="1"/>
          <p:nvPr/>
        </p:nvSpPr>
        <p:spPr>
          <a:xfrm>
            <a:off x="3186068" y="4873242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8A96063-718E-B24D-B608-1D0DCF36EFCF}"/>
              </a:ext>
            </a:extLst>
          </p:cNvPr>
          <p:cNvSpPr txBox="1"/>
          <p:nvPr/>
        </p:nvSpPr>
        <p:spPr>
          <a:xfrm>
            <a:off x="3160419" y="5895315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8A54721-29BA-D743-A5E4-E7EBB6E71A12}"/>
              </a:ext>
            </a:extLst>
          </p:cNvPr>
          <p:cNvSpPr txBox="1"/>
          <p:nvPr/>
        </p:nvSpPr>
        <p:spPr>
          <a:xfrm>
            <a:off x="19823160" y="2241364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E4A3C4-E89B-DC41-969B-FF580479CCFB}"/>
              </a:ext>
            </a:extLst>
          </p:cNvPr>
          <p:cNvSpPr txBox="1"/>
          <p:nvPr/>
        </p:nvSpPr>
        <p:spPr>
          <a:xfrm>
            <a:off x="3006041" y="7496385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AA9914D-8EF4-E842-B30B-C85F014C8935}"/>
              </a:ext>
            </a:extLst>
          </p:cNvPr>
          <p:cNvSpPr txBox="1"/>
          <p:nvPr/>
        </p:nvSpPr>
        <p:spPr>
          <a:xfrm>
            <a:off x="3006041" y="6658978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052856C-ED8A-834A-8466-DD5A0E89304B}"/>
              </a:ext>
            </a:extLst>
          </p:cNvPr>
          <p:cNvSpPr txBox="1"/>
          <p:nvPr/>
        </p:nvSpPr>
        <p:spPr>
          <a:xfrm>
            <a:off x="6061998" y="2904278"/>
            <a:ext cx="2467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8039BB4-AAAC-184D-84FE-9AE471A30321}"/>
              </a:ext>
            </a:extLst>
          </p:cNvPr>
          <p:cNvSpPr txBox="1"/>
          <p:nvPr/>
        </p:nvSpPr>
        <p:spPr>
          <a:xfrm>
            <a:off x="6560373" y="3860857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07A4D48-6496-CF40-B545-6F680F560B06}"/>
              </a:ext>
            </a:extLst>
          </p:cNvPr>
          <p:cNvSpPr txBox="1"/>
          <p:nvPr/>
        </p:nvSpPr>
        <p:spPr>
          <a:xfrm>
            <a:off x="24386696" y="1452337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91EB735-82DB-564B-99A6-D79C112367A9}"/>
              </a:ext>
            </a:extLst>
          </p:cNvPr>
          <p:cNvSpPr txBox="1"/>
          <p:nvPr/>
        </p:nvSpPr>
        <p:spPr>
          <a:xfrm>
            <a:off x="6673951" y="4856838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75A48E7-F057-F44F-8211-80222D728E0B}"/>
              </a:ext>
            </a:extLst>
          </p:cNvPr>
          <p:cNvSpPr txBox="1"/>
          <p:nvPr/>
        </p:nvSpPr>
        <p:spPr>
          <a:xfrm>
            <a:off x="3464125" y="831852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0E928A7-E5A6-AC43-B2AE-AA28620F1C24}"/>
              </a:ext>
            </a:extLst>
          </p:cNvPr>
          <p:cNvSpPr txBox="1"/>
          <p:nvPr/>
        </p:nvSpPr>
        <p:spPr>
          <a:xfrm>
            <a:off x="3457713" y="9223888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3952D7-BF35-E44E-A6DC-0127CE9157CD}"/>
              </a:ext>
            </a:extLst>
          </p:cNvPr>
          <p:cNvSpPr txBox="1"/>
          <p:nvPr/>
        </p:nvSpPr>
        <p:spPr>
          <a:xfrm>
            <a:off x="19574585" y="280687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36F13EB-9D6F-1648-A122-9FA93933931C}"/>
              </a:ext>
            </a:extLst>
          </p:cNvPr>
          <p:cNvSpPr txBox="1"/>
          <p:nvPr/>
        </p:nvSpPr>
        <p:spPr>
          <a:xfrm>
            <a:off x="17431109" y="4190820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0EBBD1E-8653-6048-82E5-C409D6332EC5}"/>
              </a:ext>
            </a:extLst>
          </p:cNvPr>
          <p:cNvSpPr txBox="1"/>
          <p:nvPr/>
        </p:nvSpPr>
        <p:spPr>
          <a:xfrm>
            <a:off x="17140279" y="4933625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09B41F4-879C-2D49-ACA6-767B78E42C1A}"/>
              </a:ext>
            </a:extLst>
          </p:cNvPr>
          <p:cNvSpPr txBox="1"/>
          <p:nvPr/>
        </p:nvSpPr>
        <p:spPr>
          <a:xfrm>
            <a:off x="17306569" y="5723616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A6D438-D2C7-A54A-9E80-AF0F78323B95}"/>
              </a:ext>
            </a:extLst>
          </p:cNvPr>
          <p:cNvSpPr txBox="1"/>
          <p:nvPr/>
        </p:nvSpPr>
        <p:spPr>
          <a:xfrm>
            <a:off x="16883798" y="6493431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580DDBC-D41F-4F44-A900-2D7B51D5FD60}"/>
              </a:ext>
            </a:extLst>
          </p:cNvPr>
          <p:cNvSpPr txBox="1"/>
          <p:nvPr/>
        </p:nvSpPr>
        <p:spPr>
          <a:xfrm>
            <a:off x="17498929" y="7283422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6A7D31C-CFC7-5B41-9FF4-84CE66027862}"/>
              </a:ext>
            </a:extLst>
          </p:cNvPr>
          <p:cNvSpPr txBox="1"/>
          <p:nvPr/>
        </p:nvSpPr>
        <p:spPr>
          <a:xfrm>
            <a:off x="7000963" y="5850241"/>
            <a:ext cx="81304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69D0EAE-3011-DF4C-AEF2-3FB35CF47BAD}"/>
              </a:ext>
            </a:extLst>
          </p:cNvPr>
          <p:cNvSpPr txBox="1"/>
          <p:nvPr/>
        </p:nvSpPr>
        <p:spPr>
          <a:xfrm>
            <a:off x="6372522" y="6658978"/>
            <a:ext cx="17684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A75036B-10C6-864D-9D66-16CF900B96C5}"/>
              </a:ext>
            </a:extLst>
          </p:cNvPr>
          <p:cNvSpPr txBox="1"/>
          <p:nvPr/>
        </p:nvSpPr>
        <p:spPr>
          <a:xfrm>
            <a:off x="6372522" y="7456470"/>
            <a:ext cx="17429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D7BF0D-FA98-774F-96B1-CAC05159AC92}"/>
              </a:ext>
            </a:extLst>
          </p:cNvPr>
          <p:cNvSpPr txBox="1"/>
          <p:nvPr/>
        </p:nvSpPr>
        <p:spPr>
          <a:xfrm>
            <a:off x="9155174" y="953384"/>
            <a:ext cx="1745927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9A900CC-C46E-D043-83F2-197046396E3C}"/>
              </a:ext>
            </a:extLst>
          </p:cNvPr>
          <p:cNvSpPr txBox="1"/>
          <p:nvPr/>
        </p:nvSpPr>
        <p:spPr>
          <a:xfrm>
            <a:off x="11794099" y="2709649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EFC6C45-379B-F54F-9D2E-1F2906638C4D}"/>
              </a:ext>
            </a:extLst>
          </p:cNvPr>
          <p:cNvSpPr txBox="1"/>
          <p:nvPr/>
        </p:nvSpPr>
        <p:spPr>
          <a:xfrm>
            <a:off x="11470292" y="3558093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B33CD-4E71-4146-9C7A-4792B1C79570}"/>
              </a:ext>
            </a:extLst>
          </p:cNvPr>
          <p:cNvSpPr txBox="1"/>
          <p:nvPr/>
        </p:nvSpPr>
        <p:spPr>
          <a:xfrm>
            <a:off x="17447736" y="8049251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05FC581-5309-E642-9C06-3039B9C6B778}"/>
              </a:ext>
            </a:extLst>
          </p:cNvPr>
          <p:cNvSpPr txBox="1"/>
          <p:nvPr/>
        </p:nvSpPr>
        <p:spPr>
          <a:xfrm>
            <a:off x="14197783" y="1695850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7EB91BF-766C-C340-B130-771DD9277ECC}"/>
              </a:ext>
            </a:extLst>
          </p:cNvPr>
          <p:cNvSpPr txBox="1"/>
          <p:nvPr/>
        </p:nvSpPr>
        <p:spPr>
          <a:xfrm>
            <a:off x="385853" y="4686112"/>
            <a:ext cx="180049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Initial-Condition/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64DCD8E-DBC7-A84A-B661-58C6A71AA056}"/>
              </a:ext>
            </a:extLst>
          </p:cNvPr>
          <p:cNvSpPr txBox="1"/>
          <p:nvPr/>
        </p:nvSpPr>
        <p:spPr>
          <a:xfrm>
            <a:off x="14526388" y="2384429"/>
            <a:ext cx="1402948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683848-6E5E-3B48-B083-9A54879118B6}"/>
              </a:ext>
            </a:extLst>
          </p:cNvPr>
          <p:cNvSpPr txBox="1"/>
          <p:nvPr/>
        </p:nvSpPr>
        <p:spPr>
          <a:xfrm>
            <a:off x="12704481" y="146293"/>
            <a:ext cx="115929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gStructure" id="{258DF6FB-310C-A445-A08F-2215D309D0D5}" vid="{24FB82A2-BBA8-9346-A9CE-AD3D1094A02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59837</TotalTime>
  <Words>148</Words>
  <Application>Microsoft Macintosh PowerPoint</Application>
  <PresentationFormat>Custom</PresentationFormat>
  <Paragraphs>125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e18573</cp:lastModifiedBy>
  <cp:revision>17</cp:revision>
  <dcterms:created xsi:type="dcterms:W3CDTF">2024-01-29T09:15:53Z</dcterms:created>
  <dcterms:modified xsi:type="dcterms:W3CDTF">2024-09-06T04:16:58Z</dcterms:modified>
</cp:coreProperties>
</file>