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4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7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9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5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3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3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55F9D2-0FAC-43EE-B496-5AB674AE5B25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2CB45-32CF-4C43-841E-59DCD3FA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Discover Hollywood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 One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6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a tool to import the full-size data of </a:t>
            </a:r>
            <a:r>
              <a:rPr lang="en-US" altLang="zh-CN" dirty="0" err="1"/>
              <a:t>MovieLens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Help users to navigate the movie by searching, sorting and filter.</a:t>
            </a:r>
          </a:p>
          <a:p>
            <a:r>
              <a:rPr lang="en-US" altLang="zh-CN" dirty="0"/>
              <a:t>Get details about a specific movie including basic information, ratings (with history) and latest customized tags.</a:t>
            </a:r>
          </a:p>
        </p:txBody>
      </p:sp>
    </p:spTree>
    <p:extLst>
      <p:ext uri="{BB962C8B-B14F-4D97-AF65-F5344CB8AC3E}">
        <p14:creationId xmlns:p14="http://schemas.microsoft.com/office/powerpoint/2010/main" val="108713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3560377" y="463771"/>
            <a:ext cx="7270532" cy="5925208"/>
            <a:chOff x="4453757" y="467709"/>
            <a:chExt cx="7270532" cy="5925208"/>
          </a:xfrm>
        </p:grpSpPr>
        <p:sp>
          <p:nvSpPr>
            <p:cNvPr id="5" name="矩形 4"/>
            <p:cNvSpPr/>
            <p:nvPr/>
          </p:nvSpPr>
          <p:spPr>
            <a:xfrm>
              <a:off x="4466896" y="2948152"/>
              <a:ext cx="7257393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SDK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635765" y="2034763"/>
              <a:ext cx="4041227" cy="5218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Web API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635765" y="467709"/>
              <a:ext cx="4041227" cy="13358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Web Pages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466896" y="1350580"/>
              <a:ext cx="2795752" cy="12060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Console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53757" y="5799082"/>
              <a:ext cx="2020615" cy="5938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Files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73917" y="5799082"/>
              <a:ext cx="4950371" cy="5938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Database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>
              <a:off x="5864772" y="2556642"/>
              <a:ext cx="0" cy="748863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</p:cNvCxnSpPr>
            <p:nvPr/>
          </p:nvCxnSpPr>
          <p:spPr>
            <a:xfrm flipH="1">
              <a:off x="9656378" y="2556641"/>
              <a:ext cx="1" cy="783021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5" idx="2"/>
            </p:cNvCxnSpPr>
            <p:nvPr/>
          </p:nvCxnSpPr>
          <p:spPr>
            <a:xfrm flipH="1">
              <a:off x="10434143" y="1513993"/>
              <a:ext cx="1" cy="510769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42" idx="2"/>
            </p:cNvCxnSpPr>
            <p:nvPr/>
          </p:nvCxnSpPr>
          <p:spPr>
            <a:xfrm flipV="1">
              <a:off x="10326414" y="5176344"/>
              <a:ext cx="0" cy="622738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37" idx="2"/>
            </p:cNvCxnSpPr>
            <p:nvPr/>
          </p:nvCxnSpPr>
          <p:spPr>
            <a:xfrm flipV="1">
              <a:off x="5605954" y="5176345"/>
              <a:ext cx="0" cy="622737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: 圆角 36"/>
            <p:cNvSpPr/>
            <p:nvPr/>
          </p:nvSpPr>
          <p:spPr>
            <a:xfrm>
              <a:off x="4682357" y="4445877"/>
              <a:ext cx="1847193" cy="7304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File Loader</a:t>
              </a:r>
              <a:endParaRPr lang="zh-CN" altLang="en-US" dirty="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6884277" y="4445876"/>
              <a:ext cx="2010100" cy="7304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Bulk Copy</a:t>
              </a:r>
              <a:endParaRPr lang="zh-CN" altLang="en-US" dirty="0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9249103" y="4445876"/>
              <a:ext cx="2154622" cy="7304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access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>
              <a:endCxn id="41" idx="2"/>
            </p:cNvCxnSpPr>
            <p:nvPr/>
          </p:nvCxnSpPr>
          <p:spPr>
            <a:xfrm flipH="1" flipV="1">
              <a:off x="7889327" y="5176344"/>
              <a:ext cx="11825" cy="622738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: 圆角 47"/>
            <p:cNvSpPr/>
            <p:nvPr/>
          </p:nvSpPr>
          <p:spPr>
            <a:xfrm>
              <a:off x="5113282" y="3339662"/>
              <a:ext cx="6290443" cy="58908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Business Jobs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>
              <a:stCxn id="37" idx="0"/>
            </p:cNvCxnSpPr>
            <p:nvPr/>
          </p:nvCxnSpPr>
          <p:spPr>
            <a:xfrm flipV="1">
              <a:off x="5605954" y="3928748"/>
              <a:ext cx="0" cy="517129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0"/>
            </p:cNvCxnSpPr>
            <p:nvPr/>
          </p:nvCxnSpPr>
          <p:spPr>
            <a:xfrm flipV="1">
              <a:off x="7889327" y="3928748"/>
              <a:ext cx="0" cy="517128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42" idx="0"/>
            </p:cNvCxnSpPr>
            <p:nvPr/>
          </p:nvCxnSpPr>
          <p:spPr>
            <a:xfrm flipV="1">
              <a:off x="10326414" y="3928748"/>
              <a:ext cx="0" cy="517128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: 圆角 74"/>
            <p:cNvSpPr/>
            <p:nvPr/>
          </p:nvSpPr>
          <p:spPr>
            <a:xfrm>
              <a:off x="9806150" y="924907"/>
              <a:ext cx="1255987" cy="5890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MVVM</a:t>
              </a:r>
              <a:endParaRPr lang="zh-CN" altLang="en-US" dirty="0"/>
            </a:p>
          </p:txBody>
        </p:sp>
        <p:sp>
          <p:nvSpPr>
            <p:cNvPr id="78" name="矩形: 圆角 77"/>
            <p:cNvSpPr/>
            <p:nvPr/>
          </p:nvSpPr>
          <p:spPr>
            <a:xfrm>
              <a:off x="8035157" y="924907"/>
              <a:ext cx="1269123" cy="5890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</a:t>
              </a:r>
              <a:endParaRPr lang="zh-CN" altLang="en-US" dirty="0"/>
            </a:p>
          </p:txBody>
        </p:sp>
        <p:cxnSp>
          <p:nvCxnSpPr>
            <p:cNvPr id="93" name="直接箭头连接符 92"/>
            <p:cNvCxnSpPr>
              <a:stCxn id="75" idx="1"/>
              <a:endCxn id="78" idx="3"/>
            </p:cNvCxnSpPr>
            <p:nvPr/>
          </p:nvCxnSpPr>
          <p:spPr>
            <a:xfrm flipH="1">
              <a:off x="9304280" y="1219450"/>
              <a:ext cx="501870" cy="0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标题 100"/>
          <p:cNvSpPr>
            <a:spLocks noGrp="1"/>
          </p:cNvSpPr>
          <p:nvPr>
            <p:ph type="title"/>
          </p:nvPr>
        </p:nvSpPr>
        <p:spPr>
          <a:xfrm>
            <a:off x="1925746" y="463771"/>
            <a:ext cx="4595923" cy="5754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0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000"/>
          </a:xfrm>
        </p:spPr>
        <p:txBody>
          <a:bodyPr/>
          <a:lstStyle/>
          <a:p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79986" y="2270233"/>
            <a:ext cx="3240000" cy="288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zh-CN" sz="2400" b="1" dirty="0"/>
              <a:t>Import</a:t>
            </a:r>
            <a:endParaRPr lang="en-US" altLang="zh-CN" b="1" dirty="0"/>
          </a:p>
          <a:p>
            <a:r>
              <a:rPr lang="en-US" altLang="zh-CN" dirty="0"/>
              <a:t>Loads data from files and insert to database.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94633" y="2270233"/>
            <a:ext cx="3240000" cy="288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zh-CN" sz="2400" b="1" dirty="0"/>
              <a:t>Data access</a:t>
            </a:r>
          </a:p>
          <a:p>
            <a:r>
              <a:rPr lang="en-US" altLang="zh-CN" dirty="0"/>
              <a:t>Provides a way to access data for users.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: 剪去单角 62"/>
          <p:cNvSpPr/>
          <p:nvPr/>
        </p:nvSpPr>
        <p:spPr>
          <a:xfrm>
            <a:off x="2752400" y="1975943"/>
            <a:ext cx="1711833" cy="2578977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000"/>
          </a:xfrm>
        </p:spPr>
        <p:txBody>
          <a:bodyPr/>
          <a:lstStyle/>
          <a:p>
            <a:r>
              <a:rPr lang="en-US" altLang="zh-CN" dirty="0"/>
              <a:t>Import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406869" y="1836681"/>
            <a:ext cx="1760483" cy="2613134"/>
            <a:chOff x="2406869" y="2543504"/>
            <a:chExt cx="1760483" cy="2613134"/>
          </a:xfrm>
        </p:grpSpPr>
        <p:sp>
          <p:nvSpPr>
            <p:cNvPr id="4" name="矩形: 剪去单角 3"/>
            <p:cNvSpPr/>
            <p:nvPr/>
          </p:nvSpPr>
          <p:spPr>
            <a:xfrm>
              <a:off x="2406869" y="2543504"/>
              <a:ext cx="1760483" cy="261313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File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38248" y="3210909"/>
              <a:ext cx="1481959" cy="4046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6130" y="3715406"/>
              <a:ext cx="1481959" cy="4046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38248" y="4214647"/>
              <a:ext cx="1481959" cy="4046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77801" y="2375335"/>
            <a:ext cx="1177158" cy="2075793"/>
            <a:chOff x="4866290" y="2543503"/>
            <a:chExt cx="1660634" cy="2075793"/>
          </a:xfrm>
        </p:grpSpPr>
        <p:sp>
          <p:nvSpPr>
            <p:cNvPr id="8" name="矩形 7"/>
            <p:cNvSpPr/>
            <p:nvPr/>
          </p:nvSpPr>
          <p:spPr>
            <a:xfrm>
              <a:off x="4866290" y="2543503"/>
              <a:ext cx="1660634" cy="2075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Model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876799" y="3105807"/>
              <a:ext cx="1650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876799" y="3406666"/>
              <a:ext cx="1650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876799" y="3707525"/>
              <a:ext cx="1650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876799" y="4008384"/>
              <a:ext cx="1650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76799" y="4309242"/>
              <a:ext cx="1650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>
            <a:stCxn id="5" idx="3"/>
          </p:cNvCxnSpPr>
          <p:nvPr/>
        </p:nvCxnSpPr>
        <p:spPr>
          <a:xfrm>
            <a:off x="4020207" y="2706411"/>
            <a:ext cx="14575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29323" y="2362621"/>
            <a:ext cx="8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8187559" y="1709897"/>
            <a:ext cx="2769476" cy="2479128"/>
            <a:chOff x="7346730" y="2543504"/>
            <a:chExt cx="2769476" cy="2479128"/>
          </a:xfrm>
        </p:grpSpPr>
        <p:sp>
          <p:nvSpPr>
            <p:cNvPr id="24" name="矩形 23"/>
            <p:cNvSpPr/>
            <p:nvPr/>
          </p:nvSpPr>
          <p:spPr>
            <a:xfrm>
              <a:off x="7346731" y="2543504"/>
              <a:ext cx="2769475" cy="2479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Table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577959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408276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422524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346731" y="3003332"/>
              <a:ext cx="2769475" cy="341586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346730" y="3702269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346730" y="4374931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6654958" y="2703782"/>
            <a:ext cx="1674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36317" y="2354159"/>
            <a:ext cx="7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138247" y="3319623"/>
            <a:ext cx="1832335" cy="2479128"/>
            <a:chOff x="7138246" y="3917074"/>
            <a:chExt cx="1832335" cy="2479128"/>
          </a:xfrm>
        </p:grpSpPr>
        <p:sp>
          <p:nvSpPr>
            <p:cNvPr id="56" name="矩形 55"/>
            <p:cNvSpPr/>
            <p:nvPr/>
          </p:nvSpPr>
          <p:spPr>
            <a:xfrm>
              <a:off x="7138247" y="3917074"/>
              <a:ext cx="1832334" cy="2479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Table</a:t>
              </a:r>
              <a:endParaRPr lang="zh-CN" altLang="en-US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369474" y="437690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199791" y="437690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7138247" y="4376902"/>
              <a:ext cx="1832334" cy="341586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138246" y="5075839"/>
              <a:ext cx="1832334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138246" y="5748501"/>
              <a:ext cx="1832334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左大括号 69"/>
          <p:cNvSpPr/>
          <p:nvPr/>
        </p:nvSpPr>
        <p:spPr>
          <a:xfrm flipH="1">
            <a:off x="9009996" y="4141400"/>
            <a:ext cx="457199" cy="998483"/>
          </a:xfrm>
          <a:prstGeom prst="leftBrac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/>
          <p:cNvCxnSpPr>
            <a:stCxn id="70" idx="1"/>
          </p:cNvCxnSpPr>
          <p:nvPr/>
        </p:nvCxnSpPr>
        <p:spPr>
          <a:xfrm flipV="1">
            <a:off x="9467195" y="2723491"/>
            <a:ext cx="1151787" cy="191715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368924" y="4640641"/>
            <a:ext cx="126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Calculating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406868" y="4832347"/>
            <a:ext cx="41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Streaming parsing files and batch copy them to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Updating data within tables.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000"/>
          </a:xfrm>
        </p:spPr>
        <p:txBody>
          <a:bodyPr/>
          <a:lstStyle/>
          <a:p>
            <a:r>
              <a:rPr lang="en-US" altLang="zh-CN" dirty="0"/>
              <a:t>Data access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767145" y="2162822"/>
            <a:ext cx="2769476" cy="2479128"/>
            <a:chOff x="7346730" y="2543504"/>
            <a:chExt cx="2769476" cy="2479128"/>
          </a:xfrm>
        </p:grpSpPr>
        <p:sp>
          <p:nvSpPr>
            <p:cNvPr id="6" name="矩形 5"/>
            <p:cNvSpPr/>
            <p:nvPr/>
          </p:nvSpPr>
          <p:spPr>
            <a:xfrm>
              <a:off x="7346731" y="2543504"/>
              <a:ext cx="2769475" cy="2479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Table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577959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08276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22524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346731" y="3003332"/>
              <a:ext cx="2769475" cy="341586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46730" y="3702269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46730" y="4374931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29603" y="2736590"/>
            <a:ext cx="2769476" cy="2479128"/>
            <a:chOff x="7346730" y="2543504"/>
            <a:chExt cx="2769476" cy="2479128"/>
          </a:xfrm>
        </p:grpSpPr>
        <p:sp>
          <p:nvSpPr>
            <p:cNvPr id="14" name="矩形 13"/>
            <p:cNvSpPr/>
            <p:nvPr/>
          </p:nvSpPr>
          <p:spPr>
            <a:xfrm>
              <a:off x="7346731" y="2543504"/>
              <a:ext cx="2769475" cy="2479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Table</a:t>
              </a:r>
              <a:endParaRPr lang="zh-CN" altLang="en-US" dirty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577959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408276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422524" y="3003332"/>
              <a:ext cx="0" cy="2019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346731" y="3003332"/>
              <a:ext cx="2769475" cy="341586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46730" y="3702269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46730" y="4374931"/>
              <a:ext cx="2769475" cy="34158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2588169" y="2099428"/>
            <a:ext cx="394138" cy="3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76748" y="2094173"/>
            <a:ext cx="394138" cy="3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765327" y="2094173"/>
            <a:ext cx="394138" cy="3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2398982" y="3052580"/>
            <a:ext cx="2422635" cy="52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6" idx="4"/>
          </p:cNvCxnSpPr>
          <p:nvPr/>
        </p:nvCxnSpPr>
        <p:spPr>
          <a:xfrm>
            <a:off x="2785238" y="2493566"/>
            <a:ext cx="0" cy="5590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4"/>
          </p:cNvCxnSpPr>
          <p:nvPr/>
        </p:nvCxnSpPr>
        <p:spPr>
          <a:xfrm>
            <a:off x="3373817" y="2488311"/>
            <a:ext cx="0" cy="5642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4"/>
          </p:cNvCxnSpPr>
          <p:nvPr/>
        </p:nvCxnSpPr>
        <p:spPr>
          <a:xfrm>
            <a:off x="3962396" y="2488311"/>
            <a:ext cx="0" cy="5642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 flipH="1">
            <a:off x="2477021" y="1712438"/>
            <a:ext cx="32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request parameters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5420707" y="2703109"/>
            <a:ext cx="1366347" cy="2327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ADO.Net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9" idx="3"/>
          </p:cNvCxnSpPr>
          <p:nvPr/>
        </p:nvCxnSpPr>
        <p:spPr>
          <a:xfrm>
            <a:off x="6787054" y="3866971"/>
            <a:ext cx="980089" cy="14291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" idx="3"/>
          </p:cNvCxnSpPr>
          <p:nvPr/>
        </p:nvCxnSpPr>
        <p:spPr>
          <a:xfrm>
            <a:off x="4821617" y="3316984"/>
            <a:ext cx="599090" cy="68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2398982" y="4074708"/>
            <a:ext cx="2422635" cy="52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Object generators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flipH="1">
            <a:off x="4821617" y="4333527"/>
            <a:ext cx="591205" cy="55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56" idx="0"/>
          </p:cNvCxnSpPr>
          <p:nvPr/>
        </p:nvCxnSpPr>
        <p:spPr>
          <a:xfrm>
            <a:off x="3610300" y="4603516"/>
            <a:ext cx="9199" cy="5652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588169" y="5168728"/>
            <a:ext cx="2062659" cy="566297"/>
            <a:chOff x="2715609" y="5477151"/>
            <a:chExt cx="1910255" cy="566297"/>
          </a:xfrm>
        </p:grpSpPr>
        <p:sp>
          <p:nvSpPr>
            <p:cNvPr id="56" name="矩形 55"/>
            <p:cNvSpPr/>
            <p:nvPr/>
          </p:nvSpPr>
          <p:spPr>
            <a:xfrm>
              <a:off x="2715609" y="5477151"/>
              <a:ext cx="1910255" cy="566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2845676" y="5623034"/>
              <a:ext cx="1255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845676" y="5766185"/>
              <a:ext cx="1255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845676" y="5906813"/>
              <a:ext cx="1255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2588169" y="5733940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36521" y="1918139"/>
            <a:ext cx="4195353" cy="399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Single page web app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000"/>
          </a:xfrm>
        </p:spPr>
        <p:txBody>
          <a:bodyPr/>
          <a:lstStyle/>
          <a:p>
            <a:r>
              <a:rPr lang="en-US" altLang="zh-CN" dirty="0"/>
              <a:t>Website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61435" y="2425263"/>
            <a:ext cx="1319048" cy="2948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Web API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420303" y="1834055"/>
            <a:ext cx="0" cy="41515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879724" y="1918139"/>
            <a:ext cx="1098331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SDK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9380483" y="3899339"/>
            <a:ext cx="49924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36520" y="1918139"/>
            <a:ext cx="4195353" cy="396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59308" y="3343603"/>
            <a:ext cx="1667616" cy="11114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 model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25" name="直接箭头连接符 24"/>
          <p:cNvCxnSpPr>
            <a:stCxn id="22" idx="3"/>
            <a:endCxn id="6" idx="1"/>
          </p:cNvCxnSpPr>
          <p:nvPr/>
        </p:nvCxnSpPr>
        <p:spPr>
          <a:xfrm>
            <a:off x="6526924" y="3899338"/>
            <a:ext cx="1534511" cy="1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95790" y="2686793"/>
            <a:ext cx="1667616" cy="9550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859308" y="4877418"/>
            <a:ext cx="1667616" cy="7264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model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795790" y="4411677"/>
            <a:ext cx="1667616" cy="633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 route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  <a:endCxn id="32" idx="0"/>
          </p:cNvCxnSpPr>
          <p:nvPr/>
        </p:nvCxnSpPr>
        <p:spPr>
          <a:xfrm>
            <a:off x="5693116" y="4455072"/>
            <a:ext cx="0" cy="42234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3"/>
            <a:endCxn id="22" idx="1"/>
          </p:cNvCxnSpPr>
          <p:nvPr/>
        </p:nvCxnSpPr>
        <p:spPr>
          <a:xfrm>
            <a:off x="4463406" y="3164314"/>
            <a:ext cx="395902" cy="735024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22" idx="1"/>
          </p:cNvCxnSpPr>
          <p:nvPr/>
        </p:nvCxnSpPr>
        <p:spPr>
          <a:xfrm flipV="1">
            <a:off x="4463406" y="3899338"/>
            <a:ext cx="395902" cy="828963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91143" y="3530005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70530" y="3909848"/>
            <a:ext cx="1445172" cy="409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Observable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73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99641" y="2984939"/>
            <a:ext cx="7803383" cy="2322784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chemeClr val="bg1">
                    <a:lumMod val="65000"/>
                  </a:schemeClr>
                </a:solidFill>
              </a:rPr>
              <a:t>Thanks</a:t>
            </a:r>
            <a:endParaRPr lang="zh-CN" altLang="en-US" sz="9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2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126</TotalTime>
  <Words>148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Arial</vt:lpstr>
      <vt:lpstr>Corbel</vt:lpstr>
      <vt:lpstr>视差</vt:lpstr>
      <vt:lpstr>Discover Hollywood</vt:lpstr>
      <vt:lpstr>Goals</vt:lpstr>
      <vt:lpstr>Architecture</vt:lpstr>
      <vt:lpstr>SDK</vt:lpstr>
      <vt:lpstr>Import</vt:lpstr>
      <vt:lpstr>Data access</vt:lpstr>
      <vt:lpstr>Website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Kingcean Tuan</dc:creator>
  <cp:lastModifiedBy>Kingcean Tuan</cp:lastModifiedBy>
  <cp:revision>45</cp:revision>
  <dcterms:created xsi:type="dcterms:W3CDTF">2016-09-17T08:08:18Z</dcterms:created>
  <dcterms:modified xsi:type="dcterms:W3CDTF">2016-09-18T13:22:15Z</dcterms:modified>
</cp:coreProperties>
</file>