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6" r:id="rId3"/>
    <p:sldId id="275" r:id="rId4"/>
    <p:sldId id="263" r:id="rId5"/>
    <p:sldId id="274" r:id="rId6"/>
    <p:sldId id="272" r:id="rId7"/>
    <p:sldId id="278" r:id="rId8"/>
    <p:sldId id="277" r:id="rId9"/>
    <p:sldId id="279" r:id="rId10"/>
    <p:sldId id="280" r:id="rId11"/>
    <p:sldId id="281" r:id="rId12"/>
    <p:sldId id="282" r:id="rId13"/>
    <p:sldId id="283" r:id="rId14"/>
    <p:sldId id="25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725C24-450A-42B2-BE85-082B535D6954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6316EDC-472B-4543-9BA1-0C67B010FE7E}">
      <dgm:prSet phldrT="[文字]"/>
      <dgm:spPr/>
      <dgm:t>
        <a:bodyPr/>
        <a:lstStyle/>
        <a:p>
          <a:r>
            <a:rPr lang="en-US" altLang="en-US">
              <a:solidFill>
                <a:srgbClr val="FFFFFF"/>
              </a:solidFill>
              <a:latin typeface="PMingLiU" charset="0"/>
              <a:ea typeface="PMingLiU" charset="0"/>
            </a:rPr>
            <a:t>Kinect</a:t>
          </a:r>
          <a:endParaRPr lang="zh-TW" altLang="en-US">
            <a:solidFill>
              <a:srgbClr val="FFFFFF"/>
            </a:solidFill>
            <a:latin typeface="PMingLiU" charset="0"/>
            <a:ea typeface="PMingLiU" charset="0"/>
          </a:endParaRPr>
        </a:p>
      </dgm:t>
    </dgm:pt>
    <dgm:pt modelId="{74DA0127-51AA-4FCC-8B30-43A04D80DF21}" type="parTrans" cxnId="{C224D154-EB65-4CD1-B351-B737DE3FA4C2}">
      <dgm:prSet/>
      <dgm:spPr/>
    </dgm:pt>
    <dgm:pt modelId="{71E4E0AC-94F4-42EC-AEF1-64402CAE3FEA}" type="sibTrans" cxnId="{C224D154-EB65-4CD1-B351-B737DE3FA4C2}">
      <dgm:prSet/>
      <dgm:spPr/>
      <dgm:t>
        <a:bodyPr/>
        <a:lstStyle/>
        <a:p>
          <a:endParaRPr lang="zh-TW" altLang="en-US"/>
        </a:p>
      </dgm:t>
    </dgm:pt>
    <dgm:pt modelId="{EB3B9B79-E12C-4462-AE74-2AAD8A377D73}">
      <dgm:prSet phldrT="[文字]"/>
      <dgm:spPr/>
      <dgm:t>
        <a:bodyPr/>
        <a:lstStyle/>
        <a:p>
          <a:r>
            <a:rPr lang="zh-TW" altLang="en-US">
              <a:solidFill>
                <a:srgbClr val="FFFFFF"/>
              </a:solidFill>
              <a:latin typeface="PMingLiU" charset="0"/>
              <a:ea typeface="PMingLiU" charset="0"/>
            </a:rPr>
            <a:t>３Ｄ打印機</a:t>
          </a:r>
        </a:p>
      </dgm:t>
    </dgm:pt>
    <dgm:pt modelId="{EEA5C959-5850-462F-87AD-92E1C1487876}" type="parTrans" cxnId="{75257A4C-1F2F-4BE1-A7E1-027913DC9012}">
      <dgm:prSet/>
      <dgm:spPr/>
    </dgm:pt>
    <dgm:pt modelId="{6C658FA7-F71E-4A5B-B663-CAD9E47076F6}" type="sibTrans" cxnId="{75257A4C-1F2F-4BE1-A7E1-027913DC9012}">
      <dgm:prSet/>
      <dgm:spPr/>
      <dgm:t>
        <a:bodyPr/>
        <a:lstStyle/>
        <a:p>
          <a:endParaRPr lang="zh-TW" altLang="en-US"/>
        </a:p>
      </dgm:t>
    </dgm:pt>
    <dgm:pt modelId="{275AD8EF-DB95-497E-8716-D1F2FD717A08}">
      <dgm:prSet phldrT="[文字]"/>
      <dgm:spPr/>
      <dgm:t>
        <a:bodyPr/>
        <a:lstStyle/>
        <a:p>
          <a:r>
            <a:rPr lang="en-US" altLang="en-US">
              <a:solidFill>
                <a:srgbClr val="FFFFFF"/>
              </a:solidFill>
              <a:latin typeface="PMingLiU" charset="0"/>
              <a:ea typeface="PMingLiU" charset="0"/>
            </a:rPr>
            <a:t>Idea</a:t>
          </a:r>
          <a:endParaRPr lang="zh-TW" altLang="en-US">
            <a:solidFill>
              <a:srgbClr val="FFFFFF"/>
            </a:solidFill>
            <a:latin typeface="PMingLiU" charset="0"/>
            <a:ea typeface="PMingLiU" charset="0"/>
          </a:endParaRPr>
        </a:p>
      </dgm:t>
    </dgm:pt>
    <dgm:pt modelId="{32CBD190-9E81-4BF4-8E2E-107268393D7D}" type="parTrans" cxnId="{464EB945-4847-4ECA-899B-00DAA6A6BDA4}">
      <dgm:prSet/>
      <dgm:spPr/>
    </dgm:pt>
    <dgm:pt modelId="{B9C17B56-A959-4D62-AAAC-314F36CB1873}" type="sibTrans" cxnId="{464EB945-4847-4ECA-899B-00DAA6A6BDA4}">
      <dgm:prSet/>
      <dgm:spPr/>
    </dgm:pt>
    <dgm:pt modelId="{F6A06AC6-C75E-4FAE-A86F-CEF516C44C56}" type="pres">
      <dgm:prSet presAssocID="{F2725C24-450A-42B2-BE85-082B535D69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7E7E8F6-C446-4750-8D01-D2D3324155EC}" type="pres">
      <dgm:prSet presAssocID="{F2725C24-450A-42B2-BE85-082B535D6954}" presName="vNodes" presStyleCnt="0"/>
      <dgm:spPr/>
    </dgm:pt>
    <dgm:pt modelId="{7C0A3463-4AE7-432D-AA3F-EA66D086257D}" type="pres">
      <dgm:prSet presAssocID="{06316EDC-472B-4543-9BA1-0C67B010FE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3B72C8-028D-41D5-ABFC-EA33D7554584}" type="pres">
      <dgm:prSet presAssocID="{71E4E0AC-94F4-42EC-AEF1-64402CAE3FEA}" presName="spacerT" presStyleCnt="0"/>
      <dgm:spPr/>
    </dgm:pt>
    <dgm:pt modelId="{9D888FA6-360F-408A-8C5C-153E8DAA706D}" type="pres">
      <dgm:prSet presAssocID="{71E4E0AC-94F4-42EC-AEF1-64402CAE3FEA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93867DFB-E138-44DB-917E-BAE6A8A08ABA}" type="pres">
      <dgm:prSet presAssocID="{71E4E0AC-94F4-42EC-AEF1-64402CAE3FEA}" presName="spacerB" presStyleCnt="0"/>
      <dgm:spPr/>
    </dgm:pt>
    <dgm:pt modelId="{9344B8C5-2561-4E7D-B985-DEE50A2FEC45}" type="pres">
      <dgm:prSet presAssocID="{EB3B9B79-E12C-4462-AE74-2AAD8A377D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4FCDEB-3929-4F4F-A249-89E3408107F6}" type="pres">
      <dgm:prSet presAssocID="{F2725C24-450A-42B2-BE85-082B535D6954}" presName="sibTransLast" presStyleLbl="sibTrans2D1" presStyleIdx="1" presStyleCnt="2"/>
      <dgm:spPr/>
      <dgm:t>
        <a:bodyPr/>
        <a:lstStyle/>
        <a:p>
          <a:endParaRPr lang="zh-TW" altLang="en-US"/>
        </a:p>
      </dgm:t>
    </dgm:pt>
    <dgm:pt modelId="{44D70199-A479-4A8A-9AC6-5EA047B52C66}" type="pres">
      <dgm:prSet presAssocID="{F2725C24-450A-42B2-BE85-082B535D6954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666B7CDB-BC91-4B44-8389-DE6CD9B81D64}" type="pres">
      <dgm:prSet presAssocID="{F2725C24-450A-42B2-BE85-082B535D695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64EB945-4847-4ECA-899B-00DAA6A6BDA4}" srcId="{F2725C24-450A-42B2-BE85-082B535D6954}" destId="{275AD8EF-DB95-497E-8716-D1F2FD717A08}" srcOrd="2" destOrd="0" parTransId="{32CBD190-9E81-4BF4-8E2E-107268393D7D}" sibTransId="{B9C17B56-A959-4D62-AAAC-314F36CB1873}"/>
    <dgm:cxn modelId="{E4FC3793-D667-4838-A7C5-4ED1BC1A8342}" type="presOf" srcId="{06316EDC-472B-4543-9BA1-0C67B010FE7E}" destId="{7C0A3463-4AE7-432D-AA3F-EA66D086257D}" srcOrd="0" destOrd="0" presId="urn:microsoft.com/office/officeart/2005/8/layout/equation2"/>
    <dgm:cxn modelId="{7F9D750A-FE94-4A5D-AC15-13D6C8AA990B}" type="presOf" srcId="{275AD8EF-DB95-497E-8716-D1F2FD717A08}" destId="{666B7CDB-BC91-4B44-8389-DE6CD9B81D64}" srcOrd="0" destOrd="0" presId="urn:microsoft.com/office/officeart/2005/8/layout/equation2"/>
    <dgm:cxn modelId="{75257A4C-1F2F-4BE1-A7E1-027913DC9012}" srcId="{F2725C24-450A-42B2-BE85-082B535D6954}" destId="{EB3B9B79-E12C-4462-AE74-2AAD8A377D73}" srcOrd="1" destOrd="0" parTransId="{EEA5C959-5850-462F-87AD-92E1C1487876}" sibTransId="{6C658FA7-F71E-4A5B-B663-CAD9E47076F6}"/>
    <dgm:cxn modelId="{538EF3A1-9F1A-49D4-A5EE-B6EAA0180E55}" type="presOf" srcId="{F2725C24-450A-42B2-BE85-082B535D6954}" destId="{F6A06AC6-C75E-4FAE-A86F-CEF516C44C56}" srcOrd="0" destOrd="0" presId="urn:microsoft.com/office/officeart/2005/8/layout/equation2"/>
    <dgm:cxn modelId="{56968B51-6851-4277-9DB2-D4D7B8DB8C1C}" type="presOf" srcId="{6C658FA7-F71E-4A5B-B663-CAD9E47076F6}" destId="{BA4FCDEB-3929-4F4F-A249-89E3408107F6}" srcOrd="0" destOrd="0" presId="urn:microsoft.com/office/officeart/2005/8/layout/equation2"/>
    <dgm:cxn modelId="{C224D154-EB65-4CD1-B351-B737DE3FA4C2}" srcId="{F2725C24-450A-42B2-BE85-082B535D6954}" destId="{06316EDC-472B-4543-9BA1-0C67B010FE7E}" srcOrd="0" destOrd="0" parTransId="{74DA0127-51AA-4FCC-8B30-43A04D80DF21}" sibTransId="{71E4E0AC-94F4-42EC-AEF1-64402CAE3FEA}"/>
    <dgm:cxn modelId="{D5F6A3C8-697F-443A-8979-1AE070650FEB}" type="presOf" srcId="{6C658FA7-F71E-4A5B-B663-CAD9E47076F6}" destId="{44D70199-A479-4A8A-9AC6-5EA047B52C66}" srcOrd="1" destOrd="0" presId="urn:microsoft.com/office/officeart/2005/8/layout/equation2"/>
    <dgm:cxn modelId="{6C766D83-4748-41AA-8C34-C9B47AE651AA}" type="presOf" srcId="{EB3B9B79-E12C-4462-AE74-2AAD8A377D73}" destId="{9344B8C5-2561-4E7D-B985-DEE50A2FEC45}" srcOrd="0" destOrd="0" presId="urn:microsoft.com/office/officeart/2005/8/layout/equation2"/>
    <dgm:cxn modelId="{E21702A3-73DD-40DF-9C7A-2897DE17142A}" type="presOf" srcId="{71E4E0AC-94F4-42EC-AEF1-64402CAE3FEA}" destId="{9D888FA6-360F-408A-8C5C-153E8DAA706D}" srcOrd="0" destOrd="0" presId="urn:microsoft.com/office/officeart/2005/8/layout/equation2"/>
    <dgm:cxn modelId="{01EA3154-A8EC-443D-BC91-048D166E3159}" type="presParOf" srcId="{F6A06AC6-C75E-4FAE-A86F-CEF516C44C56}" destId="{D7E7E8F6-C446-4750-8D01-D2D3324155EC}" srcOrd="0" destOrd="0" presId="urn:microsoft.com/office/officeart/2005/8/layout/equation2"/>
    <dgm:cxn modelId="{021B46FF-6B92-4202-835A-74177FE9426F}" type="presParOf" srcId="{D7E7E8F6-C446-4750-8D01-D2D3324155EC}" destId="{7C0A3463-4AE7-432D-AA3F-EA66D086257D}" srcOrd="0" destOrd="0" presId="urn:microsoft.com/office/officeart/2005/8/layout/equation2"/>
    <dgm:cxn modelId="{95ED2A31-6077-4700-9815-FA1398A1FFBC}" type="presParOf" srcId="{D7E7E8F6-C446-4750-8D01-D2D3324155EC}" destId="{4C3B72C8-028D-41D5-ABFC-EA33D7554584}" srcOrd="1" destOrd="0" presId="urn:microsoft.com/office/officeart/2005/8/layout/equation2"/>
    <dgm:cxn modelId="{6D25DB6F-41C4-45A5-9833-035D6E434016}" type="presParOf" srcId="{D7E7E8F6-C446-4750-8D01-D2D3324155EC}" destId="{9D888FA6-360F-408A-8C5C-153E8DAA706D}" srcOrd="2" destOrd="0" presId="urn:microsoft.com/office/officeart/2005/8/layout/equation2"/>
    <dgm:cxn modelId="{0F0FD454-6A54-4C04-901A-977D74E8FC1C}" type="presParOf" srcId="{D7E7E8F6-C446-4750-8D01-D2D3324155EC}" destId="{93867DFB-E138-44DB-917E-BAE6A8A08ABA}" srcOrd="3" destOrd="0" presId="urn:microsoft.com/office/officeart/2005/8/layout/equation2"/>
    <dgm:cxn modelId="{8045C298-4BA0-4F89-92DE-8405128F0505}" type="presParOf" srcId="{D7E7E8F6-C446-4750-8D01-D2D3324155EC}" destId="{9344B8C5-2561-4E7D-B985-DEE50A2FEC45}" srcOrd="4" destOrd="0" presId="urn:microsoft.com/office/officeart/2005/8/layout/equation2"/>
    <dgm:cxn modelId="{20C814BF-667B-4639-942D-8257402C758E}" type="presParOf" srcId="{F6A06AC6-C75E-4FAE-A86F-CEF516C44C56}" destId="{BA4FCDEB-3929-4F4F-A249-89E3408107F6}" srcOrd="1" destOrd="0" presId="urn:microsoft.com/office/officeart/2005/8/layout/equation2"/>
    <dgm:cxn modelId="{87F808DC-D96C-4F67-A3D2-8A82F6BB3230}" type="presParOf" srcId="{BA4FCDEB-3929-4F4F-A249-89E3408107F6}" destId="{44D70199-A479-4A8A-9AC6-5EA047B52C66}" srcOrd="0" destOrd="0" presId="urn:microsoft.com/office/officeart/2005/8/layout/equation2"/>
    <dgm:cxn modelId="{028189E0-3CB4-4F11-9CC0-147041A373D7}" type="presParOf" srcId="{F6A06AC6-C75E-4FAE-A86F-CEF516C44C56}" destId="{666B7CDB-BC91-4B44-8389-DE6CD9B81D6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7/25/2014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2023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2188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6855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242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3079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335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8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653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909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495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040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214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5202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TW"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578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7/25/2014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928" y="1900583"/>
            <a:ext cx="9529469" cy="26670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onsolas"/>
                <a:ea typeface="Microsoft JhengHei" charset="0"/>
                <a:cs typeface="Consolas"/>
              </a:rPr>
              <a:t>M21 Kinect</a:t>
            </a:r>
            <a:r>
              <a:rPr lang="zh-TW" altLang="en-US" dirty="0">
                <a:solidFill>
                  <a:srgbClr val="FFFFFF"/>
                </a:solidFill>
                <a:latin typeface="Consolas"/>
                <a:ea typeface="Microsoft JhengHei" charset="0"/>
                <a:cs typeface="Consolas"/>
              </a:rPr>
              <a:t>創意程式開發大賽</a:t>
            </a:r>
            <a:br>
              <a:rPr lang="zh-TW" altLang="en-US" dirty="0">
                <a:solidFill>
                  <a:srgbClr val="FFFFFF"/>
                </a:solidFill>
                <a:latin typeface="Consolas"/>
                <a:ea typeface="Microsoft JhengHei" charset="0"/>
                <a:cs typeface="Consolas"/>
              </a:rPr>
            </a:br>
            <a:r>
              <a:rPr lang="zh-TW" altLang="en-US" dirty="0">
                <a:solidFill>
                  <a:srgbClr val="FFFFFF"/>
                </a:solidFill>
                <a:latin typeface="Consolas"/>
                <a:ea typeface="Microsoft JhengHei" charset="0"/>
                <a:cs typeface="Consolas"/>
              </a:rPr>
              <a:t/>
            </a:r>
            <a:br>
              <a:rPr lang="zh-TW" altLang="en-US" dirty="0">
                <a:solidFill>
                  <a:srgbClr val="FFFFFF"/>
                </a:solidFill>
                <a:latin typeface="Consolas"/>
                <a:ea typeface="Microsoft JhengHei" charset="0"/>
                <a:cs typeface="Consolas"/>
              </a:rPr>
            </a:br>
            <a:r>
              <a:rPr lang="zh-TW" altLang="en-US" dirty="0">
                <a:solidFill>
                  <a:srgbClr val="FFFFFF"/>
                </a:solidFill>
                <a:latin typeface="PMingLiU" charset="0"/>
                <a:ea typeface="PMingLiU" charset="0"/>
                <a:cs typeface="Consolas"/>
              </a:rPr>
              <a:t>互動</a:t>
            </a:r>
            <a:r>
              <a:rPr lang="en-US" altLang="zh-TW" dirty="0">
                <a:solidFill>
                  <a:srgbClr val="FFFFFF"/>
                </a:solidFill>
                <a:latin typeface="Corbel" charset="0"/>
                <a:ea typeface="Microsoft JhengHei" charset="0"/>
                <a:cs typeface="Consolas"/>
              </a:rPr>
              <a:t>3D</a:t>
            </a:r>
            <a:r>
              <a:rPr lang="zh-TW" altLang="en-US" dirty="0">
                <a:solidFill>
                  <a:srgbClr val="FFFFFF"/>
                </a:solidFill>
                <a:latin typeface="Corbel"/>
                <a:ea typeface="Microsoft JhengHei" charset="0"/>
                <a:cs typeface="Consolas"/>
              </a:rPr>
              <a:t>卡通面部製作</a:t>
            </a:r>
            <a:br>
              <a:rPr lang="zh-TW" altLang="en-US" dirty="0">
                <a:solidFill>
                  <a:srgbClr val="FFFFFF"/>
                </a:solidFill>
                <a:latin typeface="Corbel"/>
                <a:ea typeface="Microsoft JhengHei" charset="0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Corbel"/>
              </a:rPr>
              <a:t>柯景晉</a:t>
            </a:r>
            <a:endParaRPr lang="en-US" dirty="0">
              <a:latin typeface="Corbel"/>
            </a:endParaRPr>
          </a:p>
          <a:p>
            <a:r>
              <a:rPr lang="zh-TW" altLang="en-US" dirty="0">
                <a:latin typeface="Corbel"/>
              </a:rPr>
              <a:t>葉曉輝</a:t>
            </a:r>
          </a:p>
          <a:p>
            <a:r>
              <a:rPr lang="zh-TW" altLang="en-US" dirty="0">
                <a:latin typeface="Corbel"/>
              </a:rPr>
              <a:t>馬卓鋒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PMingLiU" charset="0"/>
                <a:ea typeface="PMingLiU" charset="0"/>
              </a:rPr>
              <a:t>製作原理及過程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>
                <a:latin typeface="新細明體" charset="0"/>
                <a:ea typeface="新細明體" charset="0"/>
              </a:rPr>
              <a:t>Face Tracking 3D-WPF  --&gt;3D </a:t>
            </a:r>
            <a:r>
              <a:rPr lang="zh-TW" altLang="en-US" sz="3600">
                <a:latin typeface="新細明體" charset="0"/>
                <a:ea typeface="新細明體" charset="0"/>
              </a:rPr>
              <a:t>面部</a:t>
            </a:r>
            <a:endParaRPr lang="en-US" altLang="zh-TW" sz="3600">
              <a:latin typeface="新細明體" charset="0"/>
              <a:ea typeface="新細明體" charset="0"/>
            </a:endParaRPr>
          </a:p>
          <a:p>
            <a:r>
              <a:rPr lang="en-US" altLang="zh-TW" sz="3600">
                <a:latin typeface="新細明體" charset="0"/>
                <a:ea typeface="新細明體" charset="0"/>
              </a:rPr>
              <a:t>Controls Basics-WPF  --&gt; </a:t>
            </a:r>
            <a:r>
              <a:rPr lang="zh-TW" altLang="en-US" sz="3600">
                <a:latin typeface="新細明體" charset="0"/>
                <a:ea typeface="新細明體" charset="0"/>
              </a:rPr>
              <a:t>手部控制</a:t>
            </a:r>
            <a:endParaRPr lang="en-US" altLang="zh-TW" sz="3600">
              <a:latin typeface="新細明體" charset="0"/>
              <a:ea typeface="新細明體" charset="0"/>
            </a:endParaRPr>
          </a:p>
          <a:p>
            <a:r>
              <a:rPr lang="en-US" altLang="zh-TW" sz="3600">
                <a:latin typeface="新細明體" charset="0"/>
                <a:ea typeface="新細明體" charset="0"/>
              </a:rPr>
              <a:t>Kinect Fusion Head Scanning --&gt;3D Model </a:t>
            </a:r>
            <a:r>
              <a:rPr lang="zh-TW" altLang="en-US" sz="3600">
                <a:latin typeface="新細明體" charset="0"/>
                <a:ea typeface="新細明體" charset="0"/>
              </a:rPr>
              <a:t>製作</a:t>
            </a:r>
            <a:endParaRPr lang="en-US" altLang="zh-TW" sz="3600">
              <a:latin typeface="新細明體" charset="0"/>
              <a:ea typeface="新細明體" charset="0"/>
            </a:endParaRPr>
          </a:p>
          <a:p>
            <a:r>
              <a:rPr lang="en-US" altLang="zh-TW" sz="3600">
                <a:latin typeface="新細明體" charset="0"/>
                <a:ea typeface="新細明體" charset="0"/>
              </a:rPr>
              <a:t>Speech Basic-Wpf   --&gt; </a:t>
            </a:r>
            <a:r>
              <a:rPr lang="zh-TW" altLang="en-US" sz="3600">
                <a:latin typeface="新細明體" charset="0"/>
                <a:ea typeface="新細明體" charset="0"/>
              </a:rPr>
              <a:t>語音控制</a:t>
            </a:r>
            <a:endParaRPr lang="en-US" altLang="zh-TW" sz="3600">
              <a:latin typeface="新細明體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1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PMingLiU" charset="0"/>
                <a:ea typeface="PMingLiU" charset="0"/>
              </a:rPr>
              <a:t>最終成果</a:t>
            </a:r>
          </a:p>
        </p:txBody>
      </p:sp>
      <p:pic>
        <p:nvPicPr>
          <p:cNvPr id="4" name="內容版面配置區 3" descr="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8051" y="1732687"/>
            <a:ext cx="7226082" cy="4517193"/>
          </a:xfrm>
        </p:spPr>
      </p:pic>
    </p:spTree>
    <p:extLst>
      <p:ext uri="{BB962C8B-B14F-4D97-AF65-F5344CB8AC3E}">
        <p14:creationId xmlns:p14="http://schemas.microsoft.com/office/powerpoint/2010/main" val="407866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PMingLiU" charset="0"/>
                <a:ea typeface="PMingLiU" charset="0"/>
              </a:rPr>
              <a:t>最終成果</a:t>
            </a:r>
          </a:p>
        </p:txBody>
      </p:sp>
      <p:pic>
        <p:nvPicPr>
          <p:cNvPr id="4" name="內容版面配置區 3" descr="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8011" y="1821669"/>
            <a:ext cx="6959527" cy="4350531"/>
          </a:xfrm>
        </p:spPr>
      </p:pic>
    </p:spTree>
    <p:extLst>
      <p:ext uri="{BB962C8B-B14F-4D97-AF65-F5344CB8AC3E}">
        <p14:creationId xmlns:p14="http://schemas.microsoft.com/office/powerpoint/2010/main" val="316436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PMingLiU" charset="0"/>
                <a:ea typeface="PMingLiU" charset="0"/>
              </a:rPr>
              <a:t>最終成果</a:t>
            </a:r>
          </a:p>
        </p:txBody>
      </p:sp>
      <p:pic>
        <p:nvPicPr>
          <p:cNvPr id="4" name="內容版面配置區 3" descr="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5895" y="1814094"/>
            <a:ext cx="6971643" cy="4358106"/>
          </a:xfrm>
        </p:spPr>
      </p:pic>
    </p:spTree>
    <p:extLst>
      <p:ext uri="{BB962C8B-B14F-4D97-AF65-F5344CB8AC3E}">
        <p14:creationId xmlns:p14="http://schemas.microsoft.com/office/powerpoint/2010/main" val="394391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PMingLiU" charset="0"/>
                <a:ea typeface="PMingLiU" charset="0"/>
              </a:rPr>
              <a:t>其他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3D</a:t>
            </a:r>
            <a:r>
              <a:rPr lang="zh-TW" altLang="en-US" dirty="0">
                <a:latin typeface="Corbel"/>
              </a:rPr>
              <a:t>打印</a:t>
            </a:r>
          </a:p>
          <a:p>
            <a:endParaRPr lang="en-US" dirty="0">
              <a:latin typeface="Corbel"/>
            </a:endParaRPr>
          </a:p>
          <a:p>
            <a:r>
              <a:rPr lang="en-US" dirty="0"/>
              <a:t>3D</a:t>
            </a:r>
            <a:r>
              <a:rPr lang="zh-TW" altLang="en-US" dirty="0">
                <a:latin typeface="Corbel"/>
              </a:rPr>
              <a:t>後期加工</a:t>
            </a:r>
            <a:endParaRPr lang="en-US" dirty="0">
              <a:latin typeface="Corbel"/>
            </a:endParaRPr>
          </a:p>
          <a:p>
            <a:pPr lvl="1"/>
            <a:r>
              <a:rPr lang="zh-TW" altLang="en-US" dirty="0">
                <a:latin typeface="Corbel"/>
              </a:rPr>
              <a:t>動畫</a:t>
            </a:r>
          </a:p>
          <a:p>
            <a:pPr lvl="1"/>
            <a:r>
              <a:rPr lang="zh-TW" altLang="en-US" dirty="0">
                <a:latin typeface="Corbel"/>
              </a:rPr>
              <a:t>遊戲</a:t>
            </a:r>
            <a:endParaRPr lang="en-US" dirty="0">
              <a:latin typeface="Corbel"/>
            </a:endParaRPr>
          </a:p>
          <a:p>
            <a:pPr lvl="1"/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800">
                <a:latin typeface="新細明體" charset="0"/>
                <a:ea typeface="新細明體" charset="0"/>
              </a:rPr>
              <a:t>創作意念來源及市場需求</a:t>
            </a:r>
            <a:endParaRPr lang="en-US" altLang="zh-TW" sz="4800">
              <a:latin typeface="新細明體" charset="0"/>
              <a:ea typeface="新細明體" charset="0"/>
            </a:endParaRPr>
          </a:p>
          <a:p>
            <a:r>
              <a:rPr lang="zh-TW" altLang="en-US" sz="4800">
                <a:latin typeface="新細明體" charset="0"/>
                <a:ea typeface="新細明體" charset="0"/>
              </a:rPr>
              <a:t>程式功能及賣點</a:t>
            </a:r>
            <a:endParaRPr lang="en-US" altLang="zh-TW" sz="4800">
              <a:latin typeface="新細明體" charset="0"/>
              <a:ea typeface="新細明體" charset="0"/>
            </a:endParaRPr>
          </a:p>
          <a:p>
            <a:r>
              <a:rPr lang="zh-TW" altLang="en-US" sz="4800">
                <a:latin typeface="新細明體" charset="0"/>
                <a:ea typeface="新細明體" charset="0"/>
              </a:rPr>
              <a:t>製作原理及過程</a:t>
            </a:r>
            <a:endParaRPr lang="en-US" altLang="zh-TW" sz="4800">
              <a:latin typeface="新細明體" charset="0"/>
              <a:ea typeface="新細明體" charset="0"/>
            </a:endParaRPr>
          </a:p>
          <a:p>
            <a:r>
              <a:rPr lang="zh-TW" altLang="en-US" sz="4800">
                <a:latin typeface="新細明體" charset="0"/>
                <a:ea typeface="新細明體" charset="0"/>
              </a:rPr>
              <a:t>最終成果 </a:t>
            </a:r>
            <a:r>
              <a:rPr lang="en-US" altLang="zh-TW" sz="4800">
                <a:latin typeface="新細明體" charset="0"/>
                <a:ea typeface="新細明體" charset="0"/>
              </a:rPr>
              <a:t>(</a:t>
            </a:r>
            <a:r>
              <a:rPr lang="zh-TW" altLang="en-US" sz="4800">
                <a:latin typeface="新細明體" charset="0"/>
                <a:ea typeface="新細明體" charset="0"/>
              </a:rPr>
              <a:t>不包括示範</a:t>
            </a:r>
            <a:r>
              <a:rPr lang="en-US" altLang="zh-TW" sz="4800">
                <a:latin typeface="新細明體" charset="0"/>
                <a:ea typeface="新細明體" charset="0"/>
              </a:rPr>
              <a:t>)</a:t>
            </a:r>
            <a:endParaRPr lang="zh-TW" altLang="en-US" sz="4800">
              <a:latin typeface="新細明體" charset="0"/>
              <a:ea typeface="新細明體" charset="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07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714875" y="2969759"/>
            <a:ext cx="2743200" cy="424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endParaRPr lang="zh-TW" altLang="en-US" sz="240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19881" y="268759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PMingLiU" charset="0"/>
                <a:ea typeface="PMingLiU" charset="0"/>
              </a:rPr>
              <a:t>創作意念來源及市場需求</a:t>
            </a:r>
            <a:endParaRPr lang="en-US" dirty="0">
              <a:latin typeface="PMingLiU" charset="0"/>
              <a:ea typeface="PMingLiU" charset="0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112297" y="3382671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dirty="0">
                <a:latin typeface="PMingLiU" charset="0"/>
                <a:ea typeface="PMingLiU" charset="0"/>
              </a:rPr>
              <a:t>樓上自拍影樓</a:t>
            </a:r>
            <a:endParaRPr lang="en-US" dirty="0">
              <a:latin typeface="PMingLiU" charset="0"/>
              <a:ea typeface="PMingLiU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10" y="1733044"/>
            <a:ext cx="5496113" cy="39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1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PMingLiU" charset="0"/>
                <a:ea typeface="PMingLiU" charset="0"/>
              </a:rPr>
              <a:t>創作意念來源及市場需求</a:t>
            </a:r>
            <a:endParaRPr lang="en-US" dirty="0">
              <a:latin typeface="PMingLiU" charset="0"/>
              <a:ea typeface="PMingLiU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latin typeface="PMingLiU" charset="0"/>
                <a:ea typeface="PMingLiU" charset="0"/>
              </a:rPr>
              <a:t>貼紙相機</a:t>
            </a:r>
            <a:endParaRPr lang="en-US" dirty="0">
              <a:latin typeface="PMingLiU" charset="0"/>
              <a:ea typeface="PMingLiU" charset="0"/>
            </a:endParaRPr>
          </a:p>
        </p:txBody>
      </p:sp>
      <p:pic>
        <p:nvPicPr>
          <p:cNvPr id="3" name="內容版面配置區 2" descr="8co9uTKGoc_131003443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2344" y="1703565"/>
            <a:ext cx="4419829" cy="4437495"/>
          </a:xfr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PMingLiU" charset="0"/>
                <a:ea typeface="PMingLiU" charset="0"/>
              </a:rPr>
              <a:t>創作意念來源及市場需求</a:t>
            </a:r>
            <a:endParaRPr lang="en-US" dirty="0">
              <a:latin typeface="PMingLiU" charset="0"/>
              <a:ea typeface="PMingLiU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latin typeface="PMingLiU" charset="0"/>
                <a:ea typeface="PMingLiU" charset="0"/>
              </a:rPr>
              <a:t>３Ｄ打印機</a:t>
            </a:r>
            <a:endParaRPr lang="en-US" dirty="0">
              <a:latin typeface="PMingLiU" charset="0"/>
              <a:ea typeface="PMingLiU" charset="0"/>
            </a:endParaRPr>
          </a:p>
        </p:txBody>
      </p:sp>
      <p:pic>
        <p:nvPicPr>
          <p:cNvPr id="3" name="內容版面配置區 2" descr="3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8231" y="1849414"/>
            <a:ext cx="6092998" cy="4043589"/>
          </a:xfrm>
        </p:spPr>
      </p:pic>
    </p:spTree>
    <p:extLst>
      <p:ext uri="{BB962C8B-B14F-4D97-AF65-F5344CB8AC3E}">
        <p14:creationId xmlns:p14="http://schemas.microsoft.com/office/powerpoint/2010/main" val="79376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PMingLiU" charset="0"/>
                <a:ea typeface="PMingLiU" charset="0"/>
              </a:rPr>
              <a:t>創作意念來源及市場需求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192048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968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PMingLiU" charset="0"/>
                <a:ea typeface="PMingLiU" charset="0"/>
              </a:rPr>
              <a:t>創作意念來源及市場需求</a:t>
            </a:r>
          </a:p>
        </p:txBody>
      </p:sp>
      <p:pic>
        <p:nvPicPr>
          <p:cNvPr id="4" name="內容版面配置區 3" descr="TIR_3DImage_07181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5147" y="1684221"/>
            <a:ext cx="7912087" cy="5225360"/>
          </a:xfrm>
        </p:spPr>
      </p:pic>
    </p:spTree>
    <p:extLst>
      <p:ext uri="{BB962C8B-B14F-4D97-AF65-F5344CB8AC3E}">
        <p14:creationId xmlns:p14="http://schemas.microsoft.com/office/powerpoint/2010/main" val="336607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PMingLiU" charset="0"/>
                <a:ea typeface="PMingLiU" charset="0"/>
              </a:rPr>
              <a:t>創作意念來源及市場需求</a:t>
            </a:r>
          </a:p>
        </p:txBody>
      </p:sp>
      <p:pic>
        <p:nvPicPr>
          <p:cNvPr id="4" name="內容版面配置區 3" descr="3d-printing-revenue-forecas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8670" y="1841736"/>
            <a:ext cx="4900451" cy="4263257"/>
          </a:xfrm>
        </p:spPr>
      </p:pic>
    </p:spTree>
    <p:extLst>
      <p:ext uri="{BB962C8B-B14F-4D97-AF65-F5344CB8AC3E}">
        <p14:creationId xmlns:p14="http://schemas.microsoft.com/office/powerpoint/2010/main" val="309121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PMingLiU" charset="0"/>
                <a:ea typeface="PMingLiU" charset="0"/>
              </a:rPr>
              <a:t>程式功能及賣點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800">
                <a:latin typeface="新細明體"/>
                <a:ea typeface="新細明體"/>
              </a:rPr>
              <a:t>即時</a:t>
            </a:r>
            <a:r>
              <a:rPr lang="en-US" altLang="zh-TW" sz="4800">
                <a:latin typeface="新細明體"/>
                <a:ea typeface="新細明體"/>
              </a:rPr>
              <a:t>3D</a:t>
            </a:r>
            <a:r>
              <a:rPr lang="zh-TW" altLang="en-US" sz="4800">
                <a:latin typeface="新細明體"/>
                <a:ea typeface="新細明體"/>
              </a:rPr>
              <a:t>面部表情</a:t>
            </a:r>
          </a:p>
          <a:p>
            <a:r>
              <a:rPr lang="en-US" altLang="zh-TW" sz="4800">
                <a:latin typeface="新細明體" charset="0"/>
                <a:ea typeface="新細明體" charset="0"/>
              </a:rPr>
              <a:t>3D</a:t>
            </a:r>
            <a:r>
              <a:rPr lang="zh-TW" altLang="en-US" sz="4800">
                <a:latin typeface="新細明體" charset="0"/>
                <a:ea typeface="新細明體" charset="0"/>
              </a:rPr>
              <a:t>面部卡通化</a:t>
            </a:r>
          </a:p>
          <a:p>
            <a:r>
              <a:rPr lang="en-US" altLang="zh-TW" sz="4800">
                <a:latin typeface="新細明體" charset="0"/>
                <a:ea typeface="新細明體" charset="0"/>
              </a:rPr>
              <a:t>3D Model </a:t>
            </a:r>
            <a:r>
              <a:rPr lang="zh-TW" altLang="en-US" sz="4800">
                <a:latin typeface="新細明體" charset="0"/>
                <a:ea typeface="新細明體" charset="0"/>
              </a:rPr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423632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自訂</PresentationFormat>
  <Paragraphs>35</Paragraphs>
  <Slides>14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Chalkboard 16x9</vt:lpstr>
      <vt:lpstr>M21 Kinect創意程式開發大賽  互動3D卡通面部製作 </vt:lpstr>
      <vt:lpstr>PowerPoint 簡報</vt:lpstr>
      <vt:lpstr>PowerPoint 簡報</vt:lpstr>
      <vt:lpstr>創作意念來源及市場需求</vt:lpstr>
      <vt:lpstr>創作意念來源及市場需求</vt:lpstr>
      <vt:lpstr>創作意念來源及市場需求</vt:lpstr>
      <vt:lpstr>創作意念來源及市場需求</vt:lpstr>
      <vt:lpstr>創作意念來源及市場需求</vt:lpstr>
      <vt:lpstr>程式功能及賣點 </vt:lpstr>
      <vt:lpstr>製作原理及過程</vt:lpstr>
      <vt:lpstr>最終成果</vt:lpstr>
      <vt:lpstr>最終成果</vt:lpstr>
      <vt:lpstr>最終成果</vt:lpstr>
      <vt:lpstr>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 </cp:lastModifiedBy>
  <cp:revision>11</cp:revision>
  <dcterms:created xsi:type="dcterms:W3CDTF">2014-04-17T22:18:44Z</dcterms:created>
  <dcterms:modified xsi:type="dcterms:W3CDTF">2014-07-25T13:06:52Z</dcterms:modified>
</cp:coreProperties>
</file>