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49B"/>
    <a:srgbClr val="920000"/>
    <a:srgbClr val="006082"/>
    <a:srgbClr val="0078A2"/>
    <a:srgbClr val="003964"/>
    <a:srgbClr val="800000"/>
    <a:srgbClr val="FF6699"/>
    <a:srgbClr val="235F6F"/>
    <a:srgbClr val="2461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81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000" y="625805"/>
            <a:ext cx="12890439" cy="16405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100" b="1" i="0">
                <a:solidFill>
                  <a:srgbClr val="0AB5B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1" i="0">
                <a:solidFill>
                  <a:srgbClr val="0AB5B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1" i="0">
                <a:solidFill>
                  <a:srgbClr val="0AB5B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1" i="0">
                <a:solidFill>
                  <a:srgbClr val="0AB5B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AB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601200" cy="10287000"/>
          </a:xfrm>
          <a:custGeom>
            <a:avLst/>
            <a:gdLst/>
            <a:ahLst/>
            <a:cxnLst/>
            <a:rect l="l" t="t" r="r" b="b"/>
            <a:pathLst>
              <a:path w="9601200" h="10287000">
                <a:moveTo>
                  <a:pt x="766331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6300743" y="0"/>
                </a:lnTo>
                <a:lnTo>
                  <a:pt x="6305452" y="2642"/>
                </a:lnTo>
                <a:lnTo>
                  <a:pt x="6351603" y="29036"/>
                </a:lnTo>
                <a:lnTo>
                  <a:pt x="6397539" y="55809"/>
                </a:lnTo>
                <a:lnTo>
                  <a:pt x="6443261" y="82960"/>
                </a:lnTo>
                <a:lnTo>
                  <a:pt x="6488760" y="110485"/>
                </a:lnTo>
                <a:lnTo>
                  <a:pt x="6534027" y="138377"/>
                </a:lnTo>
                <a:lnTo>
                  <a:pt x="6579060" y="166636"/>
                </a:lnTo>
                <a:lnTo>
                  <a:pt x="6623861" y="195263"/>
                </a:lnTo>
                <a:lnTo>
                  <a:pt x="6668428" y="224258"/>
                </a:lnTo>
                <a:lnTo>
                  <a:pt x="6712763" y="253620"/>
                </a:lnTo>
                <a:lnTo>
                  <a:pt x="6756857" y="283344"/>
                </a:lnTo>
                <a:lnTo>
                  <a:pt x="6800700" y="313424"/>
                </a:lnTo>
                <a:lnTo>
                  <a:pt x="6844292" y="343859"/>
                </a:lnTo>
                <a:lnTo>
                  <a:pt x="6887634" y="374650"/>
                </a:lnTo>
                <a:lnTo>
                  <a:pt x="6930725" y="405796"/>
                </a:lnTo>
                <a:lnTo>
                  <a:pt x="6973566" y="437298"/>
                </a:lnTo>
                <a:lnTo>
                  <a:pt x="7016148" y="469150"/>
                </a:lnTo>
                <a:lnTo>
                  <a:pt x="7058462" y="501345"/>
                </a:lnTo>
                <a:lnTo>
                  <a:pt x="7100509" y="533882"/>
                </a:lnTo>
                <a:lnTo>
                  <a:pt x="7142288" y="566762"/>
                </a:lnTo>
                <a:lnTo>
                  <a:pt x="7183799" y="599986"/>
                </a:lnTo>
                <a:lnTo>
                  <a:pt x="7225043" y="633552"/>
                </a:lnTo>
                <a:lnTo>
                  <a:pt x="7266010" y="667455"/>
                </a:lnTo>
                <a:lnTo>
                  <a:pt x="7306694" y="701687"/>
                </a:lnTo>
                <a:lnTo>
                  <a:pt x="7347093" y="736248"/>
                </a:lnTo>
                <a:lnTo>
                  <a:pt x="7387208" y="771139"/>
                </a:lnTo>
                <a:lnTo>
                  <a:pt x="7427039" y="806359"/>
                </a:lnTo>
                <a:lnTo>
                  <a:pt x="7466586" y="841909"/>
                </a:lnTo>
                <a:lnTo>
                  <a:pt x="7505840" y="877781"/>
                </a:lnTo>
                <a:lnTo>
                  <a:pt x="7544795" y="913968"/>
                </a:lnTo>
                <a:lnTo>
                  <a:pt x="7583449" y="950470"/>
                </a:lnTo>
                <a:lnTo>
                  <a:pt x="7621804" y="987287"/>
                </a:lnTo>
                <a:lnTo>
                  <a:pt x="7659859" y="1024419"/>
                </a:lnTo>
                <a:lnTo>
                  <a:pt x="7697614" y="1061867"/>
                </a:lnTo>
                <a:lnTo>
                  <a:pt x="7735062" y="1099622"/>
                </a:lnTo>
                <a:lnTo>
                  <a:pt x="7772194" y="1137677"/>
                </a:lnTo>
                <a:lnTo>
                  <a:pt x="7809011" y="1176031"/>
                </a:lnTo>
                <a:lnTo>
                  <a:pt x="7845513" y="1214686"/>
                </a:lnTo>
                <a:lnTo>
                  <a:pt x="7881699" y="1253641"/>
                </a:lnTo>
                <a:lnTo>
                  <a:pt x="7917571" y="1292896"/>
                </a:lnTo>
                <a:lnTo>
                  <a:pt x="7953121" y="1332443"/>
                </a:lnTo>
                <a:lnTo>
                  <a:pt x="7988341" y="1372274"/>
                </a:lnTo>
                <a:lnTo>
                  <a:pt x="8023232" y="1412389"/>
                </a:lnTo>
                <a:lnTo>
                  <a:pt x="8057794" y="1452788"/>
                </a:lnTo>
                <a:lnTo>
                  <a:pt x="8092026" y="1493472"/>
                </a:lnTo>
                <a:lnTo>
                  <a:pt x="8125929" y="1534439"/>
                </a:lnTo>
                <a:lnTo>
                  <a:pt x="8159495" y="1575683"/>
                </a:lnTo>
                <a:lnTo>
                  <a:pt x="8192718" y="1617194"/>
                </a:lnTo>
                <a:lnTo>
                  <a:pt x="8225598" y="1658973"/>
                </a:lnTo>
                <a:lnTo>
                  <a:pt x="8258136" y="1701019"/>
                </a:lnTo>
                <a:lnTo>
                  <a:pt x="8290330" y="1743333"/>
                </a:lnTo>
                <a:lnTo>
                  <a:pt x="8322181" y="1785915"/>
                </a:lnTo>
                <a:lnTo>
                  <a:pt x="8353684" y="1828756"/>
                </a:lnTo>
                <a:lnTo>
                  <a:pt x="8384831" y="1871847"/>
                </a:lnTo>
                <a:lnTo>
                  <a:pt x="8415621" y="1915189"/>
                </a:lnTo>
                <a:lnTo>
                  <a:pt x="8446057" y="1958781"/>
                </a:lnTo>
                <a:lnTo>
                  <a:pt x="8476136" y="2002624"/>
                </a:lnTo>
                <a:lnTo>
                  <a:pt x="8505860" y="2046718"/>
                </a:lnTo>
                <a:lnTo>
                  <a:pt x="8535222" y="2091053"/>
                </a:lnTo>
                <a:lnTo>
                  <a:pt x="8564217" y="2135621"/>
                </a:lnTo>
                <a:lnTo>
                  <a:pt x="8592844" y="2180421"/>
                </a:lnTo>
                <a:lnTo>
                  <a:pt x="8621104" y="2225454"/>
                </a:lnTo>
                <a:lnTo>
                  <a:pt x="8648996" y="2270720"/>
                </a:lnTo>
                <a:lnTo>
                  <a:pt x="8676521" y="2316219"/>
                </a:lnTo>
                <a:lnTo>
                  <a:pt x="8703672" y="2361942"/>
                </a:lnTo>
                <a:lnTo>
                  <a:pt x="8730444" y="2407879"/>
                </a:lnTo>
                <a:lnTo>
                  <a:pt x="8756839" y="2454030"/>
                </a:lnTo>
                <a:lnTo>
                  <a:pt x="8782855" y="2500395"/>
                </a:lnTo>
                <a:lnTo>
                  <a:pt x="8808492" y="2546976"/>
                </a:lnTo>
                <a:lnTo>
                  <a:pt x="8833752" y="2593770"/>
                </a:lnTo>
                <a:lnTo>
                  <a:pt x="8858627" y="2640769"/>
                </a:lnTo>
                <a:lnTo>
                  <a:pt x="8883113" y="2687965"/>
                </a:lnTo>
                <a:lnTo>
                  <a:pt x="8907211" y="2735355"/>
                </a:lnTo>
                <a:lnTo>
                  <a:pt x="8930920" y="2782942"/>
                </a:lnTo>
                <a:lnTo>
                  <a:pt x="8954241" y="2830723"/>
                </a:lnTo>
                <a:lnTo>
                  <a:pt x="8977173" y="2878701"/>
                </a:lnTo>
                <a:lnTo>
                  <a:pt x="8999712" y="2926865"/>
                </a:lnTo>
                <a:lnTo>
                  <a:pt x="9021853" y="2975204"/>
                </a:lnTo>
                <a:lnTo>
                  <a:pt x="9043597" y="3023721"/>
                </a:lnTo>
                <a:lnTo>
                  <a:pt x="9064943" y="3072413"/>
                </a:lnTo>
                <a:lnTo>
                  <a:pt x="9085891" y="3121282"/>
                </a:lnTo>
                <a:lnTo>
                  <a:pt x="9106442" y="3170326"/>
                </a:lnTo>
                <a:lnTo>
                  <a:pt x="9126590" y="3219538"/>
                </a:lnTo>
                <a:lnTo>
                  <a:pt x="9146333" y="3268906"/>
                </a:lnTo>
                <a:lnTo>
                  <a:pt x="9165670" y="3318430"/>
                </a:lnTo>
                <a:lnTo>
                  <a:pt x="9184601" y="3368111"/>
                </a:lnTo>
                <a:lnTo>
                  <a:pt x="9203126" y="3417949"/>
                </a:lnTo>
                <a:lnTo>
                  <a:pt x="9221245" y="3467943"/>
                </a:lnTo>
                <a:lnTo>
                  <a:pt x="9238955" y="3518084"/>
                </a:lnTo>
                <a:lnTo>
                  <a:pt x="9256252" y="3568362"/>
                </a:lnTo>
                <a:lnTo>
                  <a:pt x="9273135" y="3618776"/>
                </a:lnTo>
                <a:lnTo>
                  <a:pt x="9289606" y="3669326"/>
                </a:lnTo>
                <a:lnTo>
                  <a:pt x="9305663" y="3720013"/>
                </a:lnTo>
                <a:lnTo>
                  <a:pt x="9321308" y="3770836"/>
                </a:lnTo>
                <a:lnTo>
                  <a:pt x="9336536" y="3821785"/>
                </a:lnTo>
                <a:lnTo>
                  <a:pt x="9351344" y="3872850"/>
                </a:lnTo>
                <a:lnTo>
                  <a:pt x="9365734" y="3924032"/>
                </a:lnTo>
                <a:lnTo>
                  <a:pt x="9379704" y="3975329"/>
                </a:lnTo>
                <a:lnTo>
                  <a:pt x="9393255" y="4026743"/>
                </a:lnTo>
                <a:lnTo>
                  <a:pt x="9406386" y="4078272"/>
                </a:lnTo>
                <a:lnTo>
                  <a:pt x="9419096" y="4129907"/>
                </a:lnTo>
                <a:lnTo>
                  <a:pt x="9431382" y="4181638"/>
                </a:lnTo>
                <a:lnTo>
                  <a:pt x="9443242" y="4233464"/>
                </a:lnTo>
                <a:lnTo>
                  <a:pt x="9454679" y="4285385"/>
                </a:lnTo>
                <a:lnTo>
                  <a:pt x="9465691" y="4337401"/>
                </a:lnTo>
                <a:lnTo>
                  <a:pt x="9476278" y="4389513"/>
                </a:lnTo>
                <a:lnTo>
                  <a:pt x="9486439" y="4441710"/>
                </a:lnTo>
                <a:lnTo>
                  <a:pt x="9496171" y="4493981"/>
                </a:lnTo>
                <a:lnTo>
                  <a:pt x="9505475" y="4546326"/>
                </a:lnTo>
                <a:lnTo>
                  <a:pt x="9514350" y="4598746"/>
                </a:lnTo>
                <a:lnTo>
                  <a:pt x="9522796" y="4651240"/>
                </a:lnTo>
                <a:lnTo>
                  <a:pt x="9530814" y="4703809"/>
                </a:lnTo>
                <a:lnTo>
                  <a:pt x="9538402" y="4756441"/>
                </a:lnTo>
                <a:lnTo>
                  <a:pt x="9545558" y="4809127"/>
                </a:lnTo>
                <a:lnTo>
                  <a:pt x="9552281" y="4861866"/>
                </a:lnTo>
                <a:lnTo>
                  <a:pt x="9558574" y="4914658"/>
                </a:lnTo>
                <a:lnTo>
                  <a:pt x="9564434" y="4967503"/>
                </a:lnTo>
                <a:lnTo>
                  <a:pt x="9569863" y="5020402"/>
                </a:lnTo>
                <a:lnTo>
                  <a:pt x="9574858" y="5073343"/>
                </a:lnTo>
                <a:lnTo>
                  <a:pt x="9579420" y="5126316"/>
                </a:lnTo>
                <a:lnTo>
                  <a:pt x="9583548" y="5179322"/>
                </a:lnTo>
                <a:lnTo>
                  <a:pt x="9587242" y="5232359"/>
                </a:lnTo>
                <a:lnTo>
                  <a:pt x="9590503" y="5285428"/>
                </a:lnTo>
                <a:lnTo>
                  <a:pt x="9593329" y="5338529"/>
                </a:lnTo>
                <a:lnTo>
                  <a:pt x="9595721" y="5391652"/>
                </a:lnTo>
                <a:lnTo>
                  <a:pt x="9597678" y="5444785"/>
                </a:lnTo>
                <a:lnTo>
                  <a:pt x="9599200" y="5497929"/>
                </a:lnTo>
                <a:lnTo>
                  <a:pt x="9600288" y="5551084"/>
                </a:lnTo>
                <a:lnTo>
                  <a:pt x="9600940" y="5604249"/>
                </a:lnTo>
                <a:lnTo>
                  <a:pt x="9601199" y="5657425"/>
                </a:lnTo>
                <a:lnTo>
                  <a:pt x="9600940" y="5710601"/>
                </a:lnTo>
                <a:lnTo>
                  <a:pt x="9600288" y="5763766"/>
                </a:lnTo>
                <a:lnTo>
                  <a:pt x="9599200" y="5816921"/>
                </a:lnTo>
                <a:lnTo>
                  <a:pt x="9597678" y="5870065"/>
                </a:lnTo>
                <a:lnTo>
                  <a:pt x="9595721" y="5923198"/>
                </a:lnTo>
                <a:lnTo>
                  <a:pt x="9593328" y="5976321"/>
                </a:lnTo>
                <a:lnTo>
                  <a:pt x="9590502" y="6029422"/>
                </a:lnTo>
                <a:lnTo>
                  <a:pt x="9587242" y="6082491"/>
                </a:lnTo>
                <a:lnTo>
                  <a:pt x="9583548" y="6135529"/>
                </a:lnTo>
                <a:lnTo>
                  <a:pt x="9579420" y="6188534"/>
                </a:lnTo>
                <a:lnTo>
                  <a:pt x="9574858" y="6241507"/>
                </a:lnTo>
                <a:lnTo>
                  <a:pt x="9569863" y="6294448"/>
                </a:lnTo>
                <a:lnTo>
                  <a:pt x="9564434" y="6347347"/>
                </a:lnTo>
                <a:lnTo>
                  <a:pt x="9558574" y="6400192"/>
                </a:lnTo>
                <a:lnTo>
                  <a:pt x="9552281" y="6452984"/>
                </a:lnTo>
                <a:lnTo>
                  <a:pt x="9545557" y="6505723"/>
                </a:lnTo>
                <a:lnTo>
                  <a:pt x="9538401" y="6558408"/>
                </a:lnTo>
                <a:lnTo>
                  <a:pt x="9530814" y="6611041"/>
                </a:lnTo>
                <a:lnTo>
                  <a:pt x="9522796" y="6663609"/>
                </a:lnTo>
                <a:lnTo>
                  <a:pt x="9514349" y="6716103"/>
                </a:lnTo>
                <a:lnTo>
                  <a:pt x="9505474" y="6768523"/>
                </a:lnTo>
                <a:lnTo>
                  <a:pt x="9496171" y="6820868"/>
                </a:lnTo>
                <a:lnTo>
                  <a:pt x="9486438" y="6873139"/>
                </a:lnTo>
                <a:lnTo>
                  <a:pt x="9476277" y="6925336"/>
                </a:lnTo>
                <a:lnTo>
                  <a:pt x="9465690" y="6977448"/>
                </a:lnTo>
                <a:lnTo>
                  <a:pt x="9454678" y="7029464"/>
                </a:lnTo>
                <a:lnTo>
                  <a:pt x="9443242" y="7081385"/>
                </a:lnTo>
                <a:lnTo>
                  <a:pt x="9431381" y="7133211"/>
                </a:lnTo>
                <a:lnTo>
                  <a:pt x="9419095" y="7184941"/>
                </a:lnTo>
                <a:lnTo>
                  <a:pt x="9406386" y="7236577"/>
                </a:lnTo>
                <a:lnTo>
                  <a:pt x="9393254" y="7288106"/>
                </a:lnTo>
                <a:lnTo>
                  <a:pt x="9379704" y="7339520"/>
                </a:lnTo>
                <a:lnTo>
                  <a:pt x="9365733" y="7390817"/>
                </a:lnTo>
                <a:lnTo>
                  <a:pt x="9351344" y="7441998"/>
                </a:lnTo>
                <a:lnTo>
                  <a:pt x="9336535" y="7493064"/>
                </a:lnTo>
                <a:lnTo>
                  <a:pt x="9321306" y="7544013"/>
                </a:lnTo>
                <a:lnTo>
                  <a:pt x="9305662" y="7594836"/>
                </a:lnTo>
                <a:lnTo>
                  <a:pt x="9289605" y="7645523"/>
                </a:lnTo>
                <a:lnTo>
                  <a:pt x="9273134" y="7696073"/>
                </a:lnTo>
                <a:lnTo>
                  <a:pt x="9256251" y="7746487"/>
                </a:lnTo>
                <a:lnTo>
                  <a:pt x="9238954" y="7796764"/>
                </a:lnTo>
                <a:lnTo>
                  <a:pt x="9221244" y="7846905"/>
                </a:lnTo>
                <a:lnTo>
                  <a:pt x="9203125" y="7896899"/>
                </a:lnTo>
                <a:lnTo>
                  <a:pt x="9184600" y="7946737"/>
                </a:lnTo>
                <a:lnTo>
                  <a:pt x="9165669" y="7996418"/>
                </a:lnTo>
                <a:lnTo>
                  <a:pt x="9146332" y="8045943"/>
                </a:lnTo>
                <a:lnTo>
                  <a:pt x="9126589" y="8095311"/>
                </a:lnTo>
                <a:lnTo>
                  <a:pt x="9106441" y="8144522"/>
                </a:lnTo>
                <a:lnTo>
                  <a:pt x="9085890" y="8193567"/>
                </a:lnTo>
                <a:lnTo>
                  <a:pt x="9064942" y="8242436"/>
                </a:lnTo>
                <a:lnTo>
                  <a:pt x="9043596" y="8291128"/>
                </a:lnTo>
                <a:lnTo>
                  <a:pt x="9021852" y="8339644"/>
                </a:lnTo>
                <a:lnTo>
                  <a:pt x="8999711" y="8387983"/>
                </a:lnTo>
                <a:lnTo>
                  <a:pt x="8977172" y="8436147"/>
                </a:lnTo>
                <a:lnTo>
                  <a:pt x="8954240" y="8484125"/>
                </a:lnTo>
                <a:lnTo>
                  <a:pt x="8930919" y="8531907"/>
                </a:lnTo>
                <a:lnTo>
                  <a:pt x="8907210" y="8579493"/>
                </a:lnTo>
                <a:lnTo>
                  <a:pt x="8883112" y="8626884"/>
                </a:lnTo>
                <a:lnTo>
                  <a:pt x="8858626" y="8674080"/>
                </a:lnTo>
                <a:lnTo>
                  <a:pt x="8833751" y="8721080"/>
                </a:lnTo>
                <a:lnTo>
                  <a:pt x="8808492" y="8767874"/>
                </a:lnTo>
                <a:lnTo>
                  <a:pt x="8782854" y="8814454"/>
                </a:lnTo>
                <a:lnTo>
                  <a:pt x="8756838" y="8860820"/>
                </a:lnTo>
                <a:lnTo>
                  <a:pt x="8730443" y="8906971"/>
                </a:lnTo>
                <a:lnTo>
                  <a:pt x="8703670" y="8952907"/>
                </a:lnTo>
                <a:lnTo>
                  <a:pt x="8676519" y="8998629"/>
                </a:lnTo>
                <a:lnTo>
                  <a:pt x="8648994" y="9044128"/>
                </a:lnTo>
                <a:lnTo>
                  <a:pt x="8621102" y="9089394"/>
                </a:lnTo>
                <a:lnTo>
                  <a:pt x="8592843" y="9134428"/>
                </a:lnTo>
                <a:lnTo>
                  <a:pt x="8564216" y="9179228"/>
                </a:lnTo>
                <a:lnTo>
                  <a:pt x="8535222" y="9223796"/>
                </a:lnTo>
                <a:lnTo>
                  <a:pt x="8505860" y="9268131"/>
                </a:lnTo>
                <a:lnTo>
                  <a:pt x="8476136" y="9312224"/>
                </a:lnTo>
                <a:lnTo>
                  <a:pt x="8446056" y="9356067"/>
                </a:lnTo>
                <a:lnTo>
                  <a:pt x="8415621" y="9399660"/>
                </a:lnTo>
                <a:lnTo>
                  <a:pt x="8384830" y="9443002"/>
                </a:lnTo>
                <a:lnTo>
                  <a:pt x="8353684" y="9486093"/>
                </a:lnTo>
                <a:lnTo>
                  <a:pt x="8322181" y="9528933"/>
                </a:lnTo>
                <a:lnTo>
                  <a:pt x="8290330" y="9571515"/>
                </a:lnTo>
                <a:lnTo>
                  <a:pt x="8258136" y="9613830"/>
                </a:lnTo>
                <a:lnTo>
                  <a:pt x="8225598" y="9655877"/>
                </a:lnTo>
                <a:lnTo>
                  <a:pt x="8192718" y="9697656"/>
                </a:lnTo>
                <a:lnTo>
                  <a:pt x="8159495" y="9739167"/>
                </a:lnTo>
                <a:lnTo>
                  <a:pt x="8125929" y="9780410"/>
                </a:lnTo>
                <a:lnTo>
                  <a:pt x="8092026" y="9821378"/>
                </a:lnTo>
                <a:lnTo>
                  <a:pt x="8057794" y="9862061"/>
                </a:lnTo>
                <a:lnTo>
                  <a:pt x="8023232" y="9902461"/>
                </a:lnTo>
                <a:lnTo>
                  <a:pt x="7988341" y="9942576"/>
                </a:lnTo>
                <a:lnTo>
                  <a:pt x="7953121" y="9982407"/>
                </a:lnTo>
                <a:lnTo>
                  <a:pt x="7917571" y="10021954"/>
                </a:lnTo>
                <a:lnTo>
                  <a:pt x="7881699" y="10061208"/>
                </a:lnTo>
                <a:lnTo>
                  <a:pt x="7845513" y="10100162"/>
                </a:lnTo>
                <a:lnTo>
                  <a:pt x="7809011" y="10138817"/>
                </a:lnTo>
                <a:lnTo>
                  <a:pt x="7772194" y="10177172"/>
                </a:lnTo>
                <a:lnTo>
                  <a:pt x="7735062" y="10215227"/>
                </a:lnTo>
                <a:lnTo>
                  <a:pt x="7697614" y="10252982"/>
                </a:lnTo>
                <a:lnTo>
                  <a:pt x="7663317" y="10286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-22224"/>
            <a:ext cx="9216418" cy="4336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100" b="1" i="0">
                <a:solidFill>
                  <a:srgbClr val="0AB5B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58502" y="2416299"/>
            <a:ext cx="12005310" cy="3184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298" y="2435652"/>
            <a:ext cx="8316763" cy="5947782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r>
              <a:rPr lang="en-US" sz="6000" b="1" dirty="0"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lang="en-US" sz="60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6000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ComHub</a:t>
            </a:r>
            <a:r>
              <a:rPr lang="en-US" sz="60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r>
              <a:rPr lang="en-US" sz="60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 Go-To Electronics Marketplace</a:t>
            </a:r>
          </a:p>
          <a:p>
            <a:endParaRPr lang="en-US" sz="6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600" i="1" dirty="0">
                <a:solidFill>
                  <a:srgbClr val="920000"/>
                </a:solidFill>
              </a:rPr>
              <a:t>Seamlessly Shop Electronics and Accessories Anywhere, Anytime</a:t>
            </a:r>
            <a:endParaRPr sz="3600" dirty="0">
              <a:solidFill>
                <a:srgbClr val="920000"/>
              </a:solidFill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557" y="9572821"/>
            <a:ext cx="2794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434" dirty="0">
                <a:solidFill>
                  <a:srgbClr val="8F113D"/>
                </a:solidFill>
                <a:latin typeface="Tahoma"/>
                <a:cs typeface="Tahoma"/>
              </a:rPr>
              <a:t>01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B3A771-238A-440E-9309-BF8491E7C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798" y="571499"/>
            <a:ext cx="7678171" cy="89765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3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0286999"/>
                </a:lnTo>
                <a:close/>
              </a:path>
            </a:pathLst>
          </a:custGeom>
          <a:solidFill>
            <a:srgbClr val="0AB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3210" y="5363165"/>
            <a:ext cx="2138045" cy="427990"/>
          </a:xfrm>
          <a:custGeom>
            <a:avLst/>
            <a:gdLst/>
            <a:ahLst/>
            <a:cxnLst/>
            <a:rect l="l" t="t" r="r" b="b"/>
            <a:pathLst>
              <a:path w="2138045" h="427989">
                <a:moveTo>
                  <a:pt x="1924239" y="427608"/>
                </a:moveTo>
                <a:lnTo>
                  <a:pt x="213804" y="427608"/>
                </a:lnTo>
                <a:lnTo>
                  <a:pt x="164766" y="421964"/>
                </a:lnTo>
                <a:lnTo>
                  <a:pt x="119758" y="405885"/>
                </a:lnTo>
                <a:lnTo>
                  <a:pt x="80061" y="380652"/>
                </a:lnTo>
                <a:lnTo>
                  <a:pt x="46955" y="347547"/>
                </a:lnTo>
                <a:lnTo>
                  <a:pt x="21723" y="307850"/>
                </a:lnTo>
                <a:lnTo>
                  <a:pt x="5644" y="262842"/>
                </a:lnTo>
                <a:lnTo>
                  <a:pt x="0" y="213804"/>
                </a:lnTo>
                <a:lnTo>
                  <a:pt x="5644" y="164766"/>
                </a:lnTo>
                <a:lnTo>
                  <a:pt x="21723" y="119758"/>
                </a:lnTo>
                <a:lnTo>
                  <a:pt x="46955" y="80061"/>
                </a:lnTo>
                <a:lnTo>
                  <a:pt x="80061" y="46955"/>
                </a:lnTo>
                <a:lnTo>
                  <a:pt x="119758" y="21723"/>
                </a:lnTo>
                <a:lnTo>
                  <a:pt x="164766" y="5644"/>
                </a:lnTo>
                <a:lnTo>
                  <a:pt x="213804" y="0"/>
                </a:lnTo>
                <a:lnTo>
                  <a:pt x="1924239" y="0"/>
                </a:lnTo>
                <a:lnTo>
                  <a:pt x="1973277" y="5644"/>
                </a:lnTo>
                <a:lnTo>
                  <a:pt x="2018285" y="21723"/>
                </a:lnTo>
                <a:lnTo>
                  <a:pt x="2057982" y="46955"/>
                </a:lnTo>
                <a:lnTo>
                  <a:pt x="2091088" y="80061"/>
                </a:lnTo>
                <a:lnTo>
                  <a:pt x="2116320" y="119758"/>
                </a:lnTo>
                <a:lnTo>
                  <a:pt x="2132399" y="164766"/>
                </a:lnTo>
                <a:lnTo>
                  <a:pt x="2138044" y="213804"/>
                </a:lnTo>
                <a:lnTo>
                  <a:pt x="2132399" y="262842"/>
                </a:lnTo>
                <a:lnTo>
                  <a:pt x="2116320" y="307850"/>
                </a:lnTo>
                <a:lnTo>
                  <a:pt x="2091088" y="347547"/>
                </a:lnTo>
                <a:lnTo>
                  <a:pt x="2057982" y="380652"/>
                </a:lnTo>
                <a:lnTo>
                  <a:pt x="2018285" y="405885"/>
                </a:lnTo>
                <a:lnTo>
                  <a:pt x="1973277" y="421964"/>
                </a:lnTo>
                <a:lnTo>
                  <a:pt x="1924239" y="427608"/>
                </a:lnTo>
                <a:close/>
              </a:path>
            </a:pathLst>
          </a:custGeom>
          <a:solidFill>
            <a:srgbClr val="0AB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04624" y="6111480"/>
            <a:ext cx="855344" cy="2138045"/>
          </a:xfrm>
          <a:custGeom>
            <a:avLst/>
            <a:gdLst/>
            <a:ahLst/>
            <a:cxnLst/>
            <a:rect l="l" t="t" r="r" b="b"/>
            <a:pathLst>
              <a:path w="855344" h="2138045">
                <a:moveTo>
                  <a:pt x="427608" y="2138044"/>
                </a:moveTo>
                <a:lnTo>
                  <a:pt x="386010" y="2129638"/>
                </a:lnTo>
                <a:lnTo>
                  <a:pt x="352028" y="2106721"/>
                </a:lnTo>
                <a:lnTo>
                  <a:pt x="329111" y="2072740"/>
                </a:lnTo>
                <a:lnTo>
                  <a:pt x="320706" y="2031141"/>
                </a:lnTo>
                <a:lnTo>
                  <a:pt x="320706" y="1802157"/>
                </a:lnTo>
                <a:lnTo>
                  <a:pt x="275770" y="1787797"/>
                </a:lnTo>
                <a:lnTo>
                  <a:pt x="233106" y="1768808"/>
                </a:lnTo>
                <a:lnTo>
                  <a:pt x="193025" y="1745487"/>
                </a:lnTo>
                <a:lnTo>
                  <a:pt x="155839" y="1718132"/>
                </a:lnTo>
                <a:lnTo>
                  <a:pt x="121861" y="1687039"/>
                </a:lnTo>
                <a:lnTo>
                  <a:pt x="91401" y="1652507"/>
                </a:lnTo>
                <a:lnTo>
                  <a:pt x="64772" y="1614833"/>
                </a:lnTo>
                <a:lnTo>
                  <a:pt x="42285" y="1574313"/>
                </a:lnTo>
                <a:lnTo>
                  <a:pt x="24253" y="1531245"/>
                </a:lnTo>
                <a:lnTo>
                  <a:pt x="10987" y="1485927"/>
                </a:lnTo>
                <a:lnTo>
                  <a:pt x="2798" y="1438655"/>
                </a:lnTo>
                <a:lnTo>
                  <a:pt x="0" y="1389728"/>
                </a:lnTo>
                <a:lnTo>
                  <a:pt x="8405" y="1348130"/>
                </a:lnTo>
                <a:lnTo>
                  <a:pt x="31322" y="1314148"/>
                </a:lnTo>
                <a:lnTo>
                  <a:pt x="65303" y="1291231"/>
                </a:lnTo>
                <a:lnTo>
                  <a:pt x="106902" y="1282826"/>
                </a:lnTo>
                <a:lnTo>
                  <a:pt x="148500" y="1291231"/>
                </a:lnTo>
                <a:lnTo>
                  <a:pt x="182482" y="1314148"/>
                </a:lnTo>
                <a:lnTo>
                  <a:pt x="205399" y="1348130"/>
                </a:lnTo>
                <a:lnTo>
                  <a:pt x="213804" y="1389728"/>
                </a:lnTo>
                <a:lnTo>
                  <a:pt x="219459" y="1438699"/>
                </a:lnTo>
                <a:lnTo>
                  <a:pt x="235565" y="1483681"/>
                </a:lnTo>
                <a:lnTo>
                  <a:pt x="260827" y="1523382"/>
                </a:lnTo>
                <a:lnTo>
                  <a:pt x="293955" y="1556509"/>
                </a:lnTo>
                <a:lnTo>
                  <a:pt x="333656" y="1581772"/>
                </a:lnTo>
                <a:lnTo>
                  <a:pt x="378638" y="1597877"/>
                </a:lnTo>
                <a:lnTo>
                  <a:pt x="427608" y="1603533"/>
                </a:lnTo>
                <a:lnTo>
                  <a:pt x="476579" y="1597877"/>
                </a:lnTo>
                <a:lnTo>
                  <a:pt x="521561" y="1581772"/>
                </a:lnTo>
                <a:lnTo>
                  <a:pt x="561262" y="1556509"/>
                </a:lnTo>
                <a:lnTo>
                  <a:pt x="594390" y="1523382"/>
                </a:lnTo>
                <a:lnTo>
                  <a:pt x="619652" y="1483681"/>
                </a:lnTo>
                <a:lnTo>
                  <a:pt x="635757" y="1438699"/>
                </a:lnTo>
                <a:lnTo>
                  <a:pt x="641413" y="1389728"/>
                </a:lnTo>
                <a:lnTo>
                  <a:pt x="635757" y="1340758"/>
                </a:lnTo>
                <a:lnTo>
                  <a:pt x="619652" y="1295776"/>
                </a:lnTo>
                <a:lnTo>
                  <a:pt x="594390" y="1256075"/>
                </a:lnTo>
                <a:lnTo>
                  <a:pt x="561262" y="1222947"/>
                </a:lnTo>
                <a:lnTo>
                  <a:pt x="521561" y="1197684"/>
                </a:lnTo>
                <a:lnTo>
                  <a:pt x="476579" y="1181579"/>
                </a:lnTo>
                <a:lnTo>
                  <a:pt x="427608" y="1175924"/>
                </a:lnTo>
                <a:lnTo>
                  <a:pt x="381074" y="1173410"/>
                </a:lnTo>
                <a:lnTo>
                  <a:pt x="335977" y="1166046"/>
                </a:lnTo>
                <a:lnTo>
                  <a:pt x="292580" y="1154092"/>
                </a:lnTo>
                <a:lnTo>
                  <a:pt x="251145" y="1137812"/>
                </a:lnTo>
                <a:lnTo>
                  <a:pt x="211935" y="1117468"/>
                </a:lnTo>
                <a:lnTo>
                  <a:pt x="175213" y="1093323"/>
                </a:lnTo>
                <a:lnTo>
                  <a:pt x="141241" y="1065641"/>
                </a:lnTo>
                <a:lnTo>
                  <a:pt x="110283" y="1034682"/>
                </a:lnTo>
                <a:lnTo>
                  <a:pt x="82600" y="1000710"/>
                </a:lnTo>
                <a:lnTo>
                  <a:pt x="58455" y="963988"/>
                </a:lnTo>
                <a:lnTo>
                  <a:pt x="38112" y="924778"/>
                </a:lnTo>
                <a:lnTo>
                  <a:pt x="21831" y="883344"/>
                </a:lnTo>
                <a:lnTo>
                  <a:pt x="9878" y="839946"/>
                </a:lnTo>
                <a:lnTo>
                  <a:pt x="2513" y="794849"/>
                </a:lnTo>
                <a:lnTo>
                  <a:pt x="0" y="748315"/>
                </a:lnTo>
                <a:lnTo>
                  <a:pt x="2798" y="699388"/>
                </a:lnTo>
                <a:lnTo>
                  <a:pt x="10987" y="652116"/>
                </a:lnTo>
                <a:lnTo>
                  <a:pt x="24253" y="606798"/>
                </a:lnTo>
                <a:lnTo>
                  <a:pt x="42285" y="563730"/>
                </a:lnTo>
                <a:lnTo>
                  <a:pt x="64772" y="523210"/>
                </a:lnTo>
                <a:lnTo>
                  <a:pt x="91401" y="485536"/>
                </a:lnTo>
                <a:lnTo>
                  <a:pt x="121861" y="451004"/>
                </a:lnTo>
                <a:lnTo>
                  <a:pt x="155839" y="419911"/>
                </a:lnTo>
                <a:lnTo>
                  <a:pt x="193025" y="392556"/>
                </a:lnTo>
                <a:lnTo>
                  <a:pt x="233106" y="369235"/>
                </a:lnTo>
                <a:lnTo>
                  <a:pt x="275770" y="350246"/>
                </a:lnTo>
                <a:lnTo>
                  <a:pt x="320706" y="335886"/>
                </a:lnTo>
                <a:lnTo>
                  <a:pt x="320706" y="106902"/>
                </a:lnTo>
                <a:lnTo>
                  <a:pt x="329111" y="65303"/>
                </a:lnTo>
                <a:lnTo>
                  <a:pt x="352028" y="31322"/>
                </a:lnTo>
                <a:lnTo>
                  <a:pt x="386010" y="8405"/>
                </a:lnTo>
                <a:lnTo>
                  <a:pt x="427608" y="0"/>
                </a:lnTo>
                <a:lnTo>
                  <a:pt x="469207" y="8405"/>
                </a:lnTo>
                <a:lnTo>
                  <a:pt x="503188" y="31322"/>
                </a:lnTo>
                <a:lnTo>
                  <a:pt x="526105" y="65303"/>
                </a:lnTo>
                <a:lnTo>
                  <a:pt x="534511" y="106902"/>
                </a:lnTo>
                <a:lnTo>
                  <a:pt x="534511" y="335886"/>
                </a:lnTo>
                <a:lnTo>
                  <a:pt x="579447" y="350246"/>
                </a:lnTo>
                <a:lnTo>
                  <a:pt x="622111" y="369235"/>
                </a:lnTo>
                <a:lnTo>
                  <a:pt x="662192" y="392556"/>
                </a:lnTo>
                <a:lnTo>
                  <a:pt x="699377" y="419911"/>
                </a:lnTo>
                <a:lnTo>
                  <a:pt x="733356" y="451004"/>
                </a:lnTo>
                <a:lnTo>
                  <a:pt x="763816" y="485536"/>
                </a:lnTo>
                <a:lnTo>
                  <a:pt x="790445" y="523211"/>
                </a:lnTo>
                <a:lnTo>
                  <a:pt x="812931" y="563730"/>
                </a:lnTo>
                <a:lnTo>
                  <a:pt x="830964" y="606798"/>
                </a:lnTo>
                <a:lnTo>
                  <a:pt x="844230" y="652116"/>
                </a:lnTo>
                <a:lnTo>
                  <a:pt x="852418" y="699388"/>
                </a:lnTo>
                <a:lnTo>
                  <a:pt x="855217" y="748315"/>
                </a:lnTo>
                <a:lnTo>
                  <a:pt x="846812" y="789913"/>
                </a:lnTo>
                <a:lnTo>
                  <a:pt x="823895" y="823895"/>
                </a:lnTo>
                <a:lnTo>
                  <a:pt x="789913" y="846812"/>
                </a:lnTo>
                <a:lnTo>
                  <a:pt x="748315" y="855217"/>
                </a:lnTo>
                <a:lnTo>
                  <a:pt x="706717" y="846812"/>
                </a:lnTo>
                <a:lnTo>
                  <a:pt x="672735" y="823895"/>
                </a:lnTo>
                <a:lnTo>
                  <a:pt x="649818" y="789913"/>
                </a:lnTo>
                <a:lnTo>
                  <a:pt x="641413" y="748315"/>
                </a:lnTo>
                <a:lnTo>
                  <a:pt x="635757" y="699344"/>
                </a:lnTo>
                <a:lnTo>
                  <a:pt x="619652" y="654363"/>
                </a:lnTo>
                <a:lnTo>
                  <a:pt x="594390" y="614662"/>
                </a:lnTo>
                <a:lnTo>
                  <a:pt x="561262" y="581534"/>
                </a:lnTo>
                <a:lnTo>
                  <a:pt x="521561" y="556271"/>
                </a:lnTo>
                <a:lnTo>
                  <a:pt x="476579" y="540166"/>
                </a:lnTo>
                <a:lnTo>
                  <a:pt x="427608" y="534511"/>
                </a:lnTo>
                <a:lnTo>
                  <a:pt x="378638" y="540166"/>
                </a:lnTo>
                <a:lnTo>
                  <a:pt x="333656" y="556271"/>
                </a:lnTo>
                <a:lnTo>
                  <a:pt x="293955" y="581534"/>
                </a:lnTo>
                <a:lnTo>
                  <a:pt x="260827" y="614662"/>
                </a:lnTo>
                <a:lnTo>
                  <a:pt x="235565" y="654363"/>
                </a:lnTo>
                <a:lnTo>
                  <a:pt x="219459" y="699344"/>
                </a:lnTo>
                <a:lnTo>
                  <a:pt x="213804" y="748315"/>
                </a:lnTo>
                <a:lnTo>
                  <a:pt x="219459" y="797286"/>
                </a:lnTo>
                <a:lnTo>
                  <a:pt x="235565" y="842267"/>
                </a:lnTo>
                <a:lnTo>
                  <a:pt x="260827" y="881968"/>
                </a:lnTo>
                <a:lnTo>
                  <a:pt x="293955" y="915096"/>
                </a:lnTo>
                <a:lnTo>
                  <a:pt x="333656" y="940359"/>
                </a:lnTo>
                <a:lnTo>
                  <a:pt x="378638" y="956464"/>
                </a:lnTo>
                <a:lnTo>
                  <a:pt x="427608" y="962119"/>
                </a:lnTo>
                <a:lnTo>
                  <a:pt x="474143" y="964633"/>
                </a:lnTo>
                <a:lnTo>
                  <a:pt x="519240" y="971998"/>
                </a:lnTo>
                <a:lnTo>
                  <a:pt x="562637" y="983951"/>
                </a:lnTo>
                <a:lnTo>
                  <a:pt x="604072" y="1000231"/>
                </a:lnTo>
                <a:lnTo>
                  <a:pt x="643282" y="1020575"/>
                </a:lnTo>
                <a:lnTo>
                  <a:pt x="680004" y="1044720"/>
                </a:lnTo>
                <a:lnTo>
                  <a:pt x="713975" y="1072403"/>
                </a:lnTo>
                <a:lnTo>
                  <a:pt x="744934" y="1103361"/>
                </a:lnTo>
                <a:lnTo>
                  <a:pt x="772617" y="1137333"/>
                </a:lnTo>
                <a:lnTo>
                  <a:pt x="796761" y="1174055"/>
                </a:lnTo>
                <a:lnTo>
                  <a:pt x="817105" y="1213265"/>
                </a:lnTo>
                <a:lnTo>
                  <a:pt x="833385" y="1254700"/>
                </a:lnTo>
                <a:lnTo>
                  <a:pt x="845339" y="1298097"/>
                </a:lnTo>
                <a:lnTo>
                  <a:pt x="852704" y="1343194"/>
                </a:lnTo>
                <a:lnTo>
                  <a:pt x="855217" y="1389728"/>
                </a:lnTo>
                <a:lnTo>
                  <a:pt x="852418" y="1438656"/>
                </a:lnTo>
                <a:lnTo>
                  <a:pt x="844230" y="1485927"/>
                </a:lnTo>
                <a:lnTo>
                  <a:pt x="830964" y="1531245"/>
                </a:lnTo>
                <a:lnTo>
                  <a:pt x="812931" y="1574313"/>
                </a:lnTo>
                <a:lnTo>
                  <a:pt x="790445" y="1614833"/>
                </a:lnTo>
                <a:lnTo>
                  <a:pt x="763816" y="1652507"/>
                </a:lnTo>
                <a:lnTo>
                  <a:pt x="733356" y="1687040"/>
                </a:lnTo>
                <a:lnTo>
                  <a:pt x="699377" y="1718132"/>
                </a:lnTo>
                <a:lnTo>
                  <a:pt x="662192" y="1745487"/>
                </a:lnTo>
                <a:lnTo>
                  <a:pt x="622111" y="1768808"/>
                </a:lnTo>
                <a:lnTo>
                  <a:pt x="579447" y="1787797"/>
                </a:lnTo>
                <a:lnTo>
                  <a:pt x="534511" y="1802157"/>
                </a:lnTo>
                <a:lnTo>
                  <a:pt x="534511" y="2031141"/>
                </a:lnTo>
                <a:lnTo>
                  <a:pt x="526105" y="2072740"/>
                </a:lnTo>
                <a:lnTo>
                  <a:pt x="503188" y="2106721"/>
                </a:lnTo>
                <a:lnTo>
                  <a:pt x="469207" y="2129638"/>
                </a:lnTo>
                <a:lnTo>
                  <a:pt x="427608" y="2138044"/>
                </a:lnTo>
                <a:close/>
              </a:path>
            </a:pathLst>
          </a:custGeom>
          <a:solidFill>
            <a:srgbClr val="0AB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77179" y="6752894"/>
            <a:ext cx="427990" cy="1390015"/>
          </a:xfrm>
          <a:custGeom>
            <a:avLst/>
            <a:gdLst/>
            <a:ahLst/>
            <a:cxnLst/>
            <a:rect l="l" t="t" r="r" b="b"/>
            <a:pathLst>
              <a:path w="427989" h="1390015">
                <a:moveTo>
                  <a:pt x="427608" y="1389728"/>
                </a:moveTo>
                <a:lnTo>
                  <a:pt x="0" y="1389728"/>
                </a:lnTo>
                <a:lnTo>
                  <a:pt x="0" y="0"/>
                </a:lnTo>
                <a:lnTo>
                  <a:pt x="427608" y="0"/>
                </a:lnTo>
                <a:lnTo>
                  <a:pt x="427608" y="1389728"/>
                </a:lnTo>
                <a:close/>
              </a:path>
            </a:pathLst>
          </a:custGeom>
          <a:solidFill>
            <a:srgbClr val="0AB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39299" y="6325285"/>
            <a:ext cx="427990" cy="1817370"/>
          </a:xfrm>
          <a:custGeom>
            <a:avLst/>
            <a:gdLst/>
            <a:ahLst/>
            <a:cxnLst/>
            <a:rect l="l" t="t" r="r" b="b"/>
            <a:pathLst>
              <a:path w="427989" h="1817370">
                <a:moveTo>
                  <a:pt x="427608" y="1817337"/>
                </a:moveTo>
                <a:lnTo>
                  <a:pt x="0" y="1817337"/>
                </a:lnTo>
                <a:lnTo>
                  <a:pt x="0" y="0"/>
                </a:lnTo>
                <a:lnTo>
                  <a:pt x="427608" y="0"/>
                </a:lnTo>
                <a:lnTo>
                  <a:pt x="427608" y="1817337"/>
                </a:lnTo>
                <a:close/>
              </a:path>
            </a:pathLst>
          </a:custGeom>
          <a:solidFill>
            <a:srgbClr val="0AB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01418" y="5576970"/>
            <a:ext cx="427990" cy="2566035"/>
          </a:xfrm>
          <a:custGeom>
            <a:avLst/>
            <a:gdLst/>
            <a:ahLst/>
            <a:cxnLst/>
            <a:rect l="l" t="t" r="r" b="b"/>
            <a:pathLst>
              <a:path w="427990" h="2566034">
                <a:moveTo>
                  <a:pt x="427608" y="2565652"/>
                </a:moveTo>
                <a:lnTo>
                  <a:pt x="0" y="2565652"/>
                </a:lnTo>
                <a:lnTo>
                  <a:pt x="0" y="0"/>
                </a:lnTo>
                <a:lnTo>
                  <a:pt x="427608" y="0"/>
                </a:lnTo>
                <a:lnTo>
                  <a:pt x="427608" y="2565652"/>
                </a:lnTo>
                <a:close/>
              </a:path>
            </a:pathLst>
          </a:custGeom>
          <a:solidFill>
            <a:srgbClr val="0AB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733512" y="2583708"/>
            <a:ext cx="3388360" cy="4169410"/>
            <a:chOff x="3733512" y="2583708"/>
            <a:chExt cx="3388360" cy="4169410"/>
          </a:xfrm>
        </p:grpSpPr>
        <p:sp>
          <p:nvSpPr>
            <p:cNvPr id="9" name="object 9"/>
            <p:cNvSpPr/>
            <p:nvPr/>
          </p:nvSpPr>
          <p:spPr>
            <a:xfrm>
              <a:off x="3808157" y="2583708"/>
              <a:ext cx="2138045" cy="2780030"/>
            </a:xfrm>
            <a:custGeom>
              <a:avLst/>
              <a:gdLst/>
              <a:ahLst/>
              <a:cxnLst/>
              <a:rect l="l" t="t" r="r" b="b"/>
              <a:pathLst>
                <a:path w="2138045" h="2780029">
                  <a:moveTo>
                    <a:pt x="427608" y="2779457"/>
                  </a:moveTo>
                  <a:lnTo>
                    <a:pt x="427608" y="1069022"/>
                  </a:lnTo>
                  <a:lnTo>
                    <a:pt x="0" y="1069022"/>
                  </a:lnTo>
                  <a:lnTo>
                    <a:pt x="1069022" y="0"/>
                  </a:lnTo>
                  <a:lnTo>
                    <a:pt x="2138044" y="1069022"/>
                  </a:lnTo>
                  <a:lnTo>
                    <a:pt x="1710435" y="1069022"/>
                  </a:lnTo>
                  <a:lnTo>
                    <a:pt x="1710435" y="1924239"/>
                  </a:lnTo>
                  <a:lnTo>
                    <a:pt x="427608" y="2779457"/>
                  </a:lnTo>
                  <a:close/>
                </a:path>
              </a:pathLst>
            </a:custGeom>
            <a:solidFill>
              <a:srgbClr val="0AB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33512" y="4272267"/>
              <a:ext cx="3388360" cy="2480945"/>
            </a:xfrm>
            <a:custGeom>
              <a:avLst/>
              <a:gdLst/>
              <a:ahLst/>
              <a:cxnLst/>
              <a:rect l="l" t="t" r="r" b="b"/>
              <a:pathLst>
                <a:path w="3388359" h="2480945">
                  <a:moveTo>
                    <a:pt x="106929" y="2480627"/>
                  </a:moveTo>
                  <a:lnTo>
                    <a:pt x="66693" y="2472783"/>
                  </a:lnTo>
                  <a:lnTo>
                    <a:pt x="31349" y="2449305"/>
                  </a:lnTo>
                  <a:lnTo>
                    <a:pt x="7837" y="2413930"/>
                  </a:lnTo>
                  <a:lnTo>
                    <a:pt x="0" y="2373724"/>
                  </a:lnTo>
                  <a:lnTo>
                    <a:pt x="7837" y="2333519"/>
                  </a:lnTo>
                  <a:lnTo>
                    <a:pt x="31349" y="2298145"/>
                  </a:lnTo>
                  <a:lnTo>
                    <a:pt x="1316313" y="1013073"/>
                  </a:lnTo>
                  <a:lnTo>
                    <a:pt x="1351207" y="990524"/>
                  </a:lnTo>
                  <a:lnTo>
                    <a:pt x="1391893" y="983007"/>
                  </a:lnTo>
                  <a:lnTo>
                    <a:pt x="1432579" y="990524"/>
                  </a:lnTo>
                  <a:lnTo>
                    <a:pt x="1467473" y="1013073"/>
                  </a:lnTo>
                  <a:lnTo>
                    <a:pt x="1845479" y="1391080"/>
                  </a:lnTo>
                  <a:lnTo>
                    <a:pt x="2956407" y="280045"/>
                  </a:lnTo>
                  <a:lnTo>
                    <a:pt x="2546758" y="362039"/>
                  </a:lnTo>
                  <a:lnTo>
                    <a:pt x="2504247" y="362052"/>
                  </a:lnTo>
                  <a:lnTo>
                    <a:pt x="2466448" y="346271"/>
                  </a:lnTo>
                  <a:lnTo>
                    <a:pt x="2437347" y="317421"/>
                  </a:lnTo>
                  <a:lnTo>
                    <a:pt x="2420934" y="278228"/>
                  </a:lnTo>
                  <a:lnTo>
                    <a:pt x="2420966" y="235747"/>
                  </a:lnTo>
                  <a:lnTo>
                    <a:pt x="2436742" y="197917"/>
                  </a:lnTo>
                  <a:lnTo>
                    <a:pt x="2465567" y="168786"/>
                  </a:lnTo>
                  <a:lnTo>
                    <a:pt x="2504745" y="152404"/>
                  </a:lnTo>
                  <a:lnTo>
                    <a:pt x="3260651" y="1137"/>
                  </a:lnTo>
                  <a:lnTo>
                    <a:pt x="3292614" y="0"/>
                  </a:lnTo>
                  <a:lnTo>
                    <a:pt x="3318591" y="6268"/>
                  </a:lnTo>
                  <a:lnTo>
                    <a:pt x="3350091" y="23996"/>
                  </a:lnTo>
                  <a:lnTo>
                    <a:pt x="3369250" y="45314"/>
                  </a:lnTo>
                  <a:lnTo>
                    <a:pt x="3384186" y="77624"/>
                  </a:lnTo>
                  <a:lnTo>
                    <a:pt x="3388185" y="103977"/>
                  </a:lnTo>
                  <a:lnTo>
                    <a:pt x="3387544" y="121509"/>
                  </a:lnTo>
                  <a:lnTo>
                    <a:pt x="3235315" y="882973"/>
                  </a:lnTo>
                  <a:lnTo>
                    <a:pt x="3197939" y="944990"/>
                  </a:lnTo>
                  <a:lnTo>
                    <a:pt x="3130658" y="968923"/>
                  </a:lnTo>
                  <a:lnTo>
                    <a:pt x="3109598" y="966785"/>
                  </a:lnTo>
                  <a:lnTo>
                    <a:pt x="3070480" y="950357"/>
                  </a:lnTo>
                  <a:lnTo>
                    <a:pt x="3041675" y="921231"/>
                  </a:lnTo>
                  <a:lnTo>
                    <a:pt x="3025879" y="883426"/>
                  </a:lnTo>
                  <a:lnTo>
                    <a:pt x="3025787" y="840961"/>
                  </a:lnTo>
                  <a:lnTo>
                    <a:pt x="3107674" y="431205"/>
                  </a:lnTo>
                  <a:lnTo>
                    <a:pt x="1921059" y="1617819"/>
                  </a:lnTo>
                  <a:lnTo>
                    <a:pt x="1885684" y="1641331"/>
                  </a:lnTo>
                  <a:lnTo>
                    <a:pt x="1845479" y="1649168"/>
                  </a:lnTo>
                  <a:lnTo>
                    <a:pt x="1805274" y="1641331"/>
                  </a:lnTo>
                  <a:lnTo>
                    <a:pt x="1769899" y="1617819"/>
                  </a:lnTo>
                  <a:lnTo>
                    <a:pt x="1391893" y="1239813"/>
                  </a:lnTo>
                  <a:lnTo>
                    <a:pt x="182509" y="2449305"/>
                  </a:lnTo>
                  <a:lnTo>
                    <a:pt x="165753" y="2462993"/>
                  </a:lnTo>
                  <a:lnTo>
                    <a:pt x="147164" y="2472783"/>
                  </a:lnTo>
                  <a:lnTo>
                    <a:pt x="127352" y="2478664"/>
                  </a:lnTo>
                  <a:lnTo>
                    <a:pt x="106929" y="2480627"/>
                  </a:lnTo>
                  <a:close/>
                </a:path>
              </a:pathLst>
            </a:custGeom>
            <a:solidFill>
              <a:srgbClr val="0831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817638" y="5256263"/>
            <a:ext cx="1629410" cy="107314"/>
          </a:xfrm>
          <a:custGeom>
            <a:avLst/>
            <a:gdLst/>
            <a:ahLst/>
            <a:cxnLst/>
            <a:rect l="l" t="t" r="r" b="b"/>
            <a:pathLst>
              <a:path w="1629410" h="107314">
                <a:moveTo>
                  <a:pt x="1349105" y="106902"/>
                </a:moveTo>
                <a:lnTo>
                  <a:pt x="280083" y="106902"/>
                </a:lnTo>
                <a:lnTo>
                  <a:pt x="227139" y="103549"/>
                </a:lnTo>
                <a:lnTo>
                  <a:pt x="176277" y="93796"/>
                </a:lnTo>
                <a:lnTo>
                  <a:pt x="127814" y="78105"/>
                </a:lnTo>
                <a:lnTo>
                  <a:pt x="82069" y="56935"/>
                </a:lnTo>
                <a:lnTo>
                  <a:pt x="39358" y="30746"/>
                </a:lnTo>
                <a:lnTo>
                  <a:pt x="0" y="0"/>
                </a:lnTo>
                <a:lnTo>
                  <a:pt x="1629189" y="0"/>
                </a:lnTo>
                <a:lnTo>
                  <a:pt x="1589831" y="30746"/>
                </a:lnTo>
                <a:lnTo>
                  <a:pt x="1547120" y="56935"/>
                </a:lnTo>
                <a:lnTo>
                  <a:pt x="1501374" y="78105"/>
                </a:lnTo>
                <a:lnTo>
                  <a:pt x="1452911" y="93796"/>
                </a:lnTo>
                <a:lnTo>
                  <a:pt x="1402049" y="103549"/>
                </a:lnTo>
                <a:lnTo>
                  <a:pt x="1349105" y="106902"/>
                </a:lnTo>
                <a:close/>
              </a:path>
            </a:pathLst>
          </a:custGeom>
          <a:solidFill>
            <a:srgbClr val="8F11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1279" y="5790774"/>
            <a:ext cx="1882139" cy="107314"/>
          </a:xfrm>
          <a:custGeom>
            <a:avLst/>
            <a:gdLst/>
            <a:ahLst/>
            <a:cxnLst/>
            <a:rect l="l" t="t" r="r" b="b"/>
            <a:pathLst>
              <a:path w="1882139" h="107314">
                <a:moveTo>
                  <a:pt x="1818331" y="105930"/>
                </a:moveTo>
                <a:lnTo>
                  <a:pt x="85735" y="106902"/>
                </a:lnTo>
                <a:lnTo>
                  <a:pt x="41945" y="103214"/>
                </a:lnTo>
                <a:lnTo>
                  <a:pt x="0" y="93753"/>
                </a:lnTo>
                <a:lnTo>
                  <a:pt x="70301" y="45032"/>
                </a:lnTo>
                <a:lnTo>
                  <a:pt x="143248" y="0"/>
                </a:lnTo>
                <a:lnTo>
                  <a:pt x="1738657" y="0"/>
                </a:lnTo>
                <a:lnTo>
                  <a:pt x="1811604" y="45032"/>
                </a:lnTo>
                <a:lnTo>
                  <a:pt x="1881906" y="93753"/>
                </a:lnTo>
                <a:lnTo>
                  <a:pt x="1861129" y="99054"/>
                </a:lnTo>
                <a:lnTo>
                  <a:pt x="1818331" y="105930"/>
                </a:lnTo>
                <a:close/>
              </a:path>
            </a:pathLst>
          </a:custGeom>
          <a:solidFill>
            <a:srgbClr val="8F11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33512" y="6537058"/>
            <a:ext cx="426084" cy="429895"/>
          </a:xfrm>
          <a:custGeom>
            <a:avLst/>
            <a:gdLst/>
            <a:ahLst/>
            <a:cxnLst/>
            <a:rect l="l" t="t" r="r" b="b"/>
            <a:pathLst>
              <a:path w="426085" h="429895">
                <a:moveTo>
                  <a:pt x="106929" y="429640"/>
                </a:moveTo>
                <a:lnTo>
                  <a:pt x="66693" y="421782"/>
                </a:lnTo>
                <a:lnTo>
                  <a:pt x="31349" y="398210"/>
                </a:lnTo>
                <a:lnTo>
                  <a:pt x="7837" y="362836"/>
                </a:lnTo>
                <a:lnTo>
                  <a:pt x="0" y="322630"/>
                </a:lnTo>
                <a:lnTo>
                  <a:pt x="7837" y="282425"/>
                </a:lnTo>
                <a:lnTo>
                  <a:pt x="31349" y="247051"/>
                </a:lnTo>
                <a:lnTo>
                  <a:pt x="69833" y="208566"/>
                </a:lnTo>
                <a:lnTo>
                  <a:pt x="78907" y="211596"/>
                </a:lnTo>
                <a:lnTo>
                  <a:pt x="97494" y="215331"/>
                </a:lnTo>
                <a:lnTo>
                  <a:pt x="147124" y="207991"/>
                </a:lnTo>
                <a:lnTo>
                  <a:pt x="182509" y="184513"/>
                </a:lnTo>
                <a:lnTo>
                  <a:pt x="367022" y="0"/>
                </a:lnTo>
                <a:lnTo>
                  <a:pt x="383149" y="38100"/>
                </a:lnTo>
                <a:lnTo>
                  <a:pt x="398224" y="76702"/>
                </a:lnTo>
                <a:lnTo>
                  <a:pt x="412317" y="115785"/>
                </a:lnTo>
                <a:lnTo>
                  <a:pt x="425497" y="155329"/>
                </a:lnTo>
                <a:lnTo>
                  <a:pt x="182509" y="398317"/>
                </a:lnTo>
                <a:lnTo>
                  <a:pt x="165753" y="412006"/>
                </a:lnTo>
                <a:lnTo>
                  <a:pt x="147164" y="421796"/>
                </a:lnTo>
                <a:lnTo>
                  <a:pt x="127352" y="427677"/>
                </a:lnTo>
                <a:lnTo>
                  <a:pt x="106929" y="429640"/>
                </a:lnTo>
                <a:close/>
              </a:path>
            </a:pathLst>
          </a:custGeom>
          <a:solidFill>
            <a:srgbClr val="8F11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71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0" dirty="0"/>
              <a:t>Business</a:t>
            </a:r>
            <a:r>
              <a:rPr spc="-735" dirty="0"/>
              <a:t> </a:t>
            </a:r>
            <a:r>
              <a:rPr spc="-740" dirty="0"/>
              <a:t>Model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534146" y="9481161"/>
            <a:ext cx="3282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b="1" spc="-190" dirty="0">
                <a:latin typeface="Tahoma"/>
                <a:cs typeface="Tahoma"/>
              </a:rPr>
              <a:t>10</a:t>
            </a:r>
            <a:endParaRPr sz="22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85128" y="274424"/>
            <a:ext cx="7347194" cy="998927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US" sz="5400" b="1" dirty="0">
                <a:solidFill>
                  <a:srgbClr val="92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Revenue Streams: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5400" b="1" dirty="0">
                <a:solidFill>
                  <a:srgbClr val="92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Direct sales of products.</a:t>
            </a:r>
          </a:p>
          <a:p>
            <a:endParaRPr lang="en-US" sz="5400" b="1" dirty="0">
              <a:solidFill>
                <a:srgbClr val="92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5400" b="1" dirty="0">
                <a:solidFill>
                  <a:srgbClr val="92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Subscription for premium services (priority delivery, exclusive discounts).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5400" b="1" dirty="0">
              <a:solidFill>
                <a:srgbClr val="92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5400" b="1" dirty="0">
                <a:solidFill>
                  <a:srgbClr val="92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Affiliate marketing with top brands.</a:t>
            </a:r>
            <a:endParaRPr sz="7200" b="1" dirty="0">
              <a:solidFill>
                <a:srgbClr val="92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905000" cy="10287000"/>
            <a:chOff x="0" y="0"/>
            <a:chExt cx="1905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905000" cy="10287000"/>
            </a:xfrm>
            <a:custGeom>
              <a:avLst/>
              <a:gdLst/>
              <a:ahLst/>
              <a:cxnLst/>
              <a:rect l="l" t="t" r="r" b="b"/>
              <a:pathLst>
                <a:path w="1905000" h="10287000">
                  <a:moveTo>
                    <a:pt x="1904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904999" y="0"/>
                  </a:lnTo>
                  <a:lnTo>
                    <a:pt x="1904999" y="10286999"/>
                  </a:lnTo>
                  <a:close/>
                </a:path>
              </a:pathLst>
            </a:custGeom>
            <a:solidFill>
              <a:srgbClr val="8F11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1"/>
              <a:ext cx="1898650" cy="10287000"/>
            </a:xfrm>
            <a:custGeom>
              <a:avLst/>
              <a:gdLst/>
              <a:ahLst/>
              <a:cxnLst/>
              <a:rect l="l" t="t" r="r" b="b"/>
              <a:pathLst>
                <a:path w="1898650" h="10287000">
                  <a:moveTo>
                    <a:pt x="1898154" y="0"/>
                  </a:moveTo>
                  <a:lnTo>
                    <a:pt x="1894954" y="0"/>
                  </a:lnTo>
                  <a:lnTo>
                    <a:pt x="1894954" y="865327"/>
                  </a:lnTo>
                  <a:lnTo>
                    <a:pt x="1894954" y="879830"/>
                  </a:lnTo>
                  <a:lnTo>
                    <a:pt x="1894954" y="9408096"/>
                  </a:lnTo>
                  <a:lnTo>
                    <a:pt x="960285" y="9408096"/>
                  </a:lnTo>
                  <a:lnTo>
                    <a:pt x="960285" y="8473427"/>
                  </a:lnTo>
                  <a:lnTo>
                    <a:pt x="1894954" y="8473427"/>
                  </a:lnTo>
                  <a:lnTo>
                    <a:pt x="1894954" y="8458924"/>
                  </a:lnTo>
                  <a:lnTo>
                    <a:pt x="960285" y="8458924"/>
                  </a:lnTo>
                  <a:lnTo>
                    <a:pt x="960285" y="7524153"/>
                  </a:lnTo>
                  <a:lnTo>
                    <a:pt x="1894954" y="7524153"/>
                  </a:lnTo>
                  <a:lnTo>
                    <a:pt x="1894954" y="7509650"/>
                  </a:lnTo>
                  <a:lnTo>
                    <a:pt x="960285" y="7509650"/>
                  </a:lnTo>
                  <a:lnTo>
                    <a:pt x="960285" y="6574980"/>
                  </a:lnTo>
                  <a:lnTo>
                    <a:pt x="1894954" y="6574980"/>
                  </a:lnTo>
                  <a:lnTo>
                    <a:pt x="1894954" y="6560477"/>
                  </a:lnTo>
                  <a:lnTo>
                    <a:pt x="960285" y="6560477"/>
                  </a:lnTo>
                  <a:lnTo>
                    <a:pt x="960285" y="5625808"/>
                  </a:lnTo>
                  <a:lnTo>
                    <a:pt x="1894954" y="5625808"/>
                  </a:lnTo>
                  <a:lnTo>
                    <a:pt x="1894954" y="5611304"/>
                  </a:lnTo>
                  <a:lnTo>
                    <a:pt x="960285" y="5611304"/>
                  </a:lnTo>
                  <a:lnTo>
                    <a:pt x="960285" y="4676635"/>
                  </a:lnTo>
                  <a:lnTo>
                    <a:pt x="1894954" y="4676635"/>
                  </a:lnTo>
                  <a:lnTo>
                    <a:pt x="1894954" y="4662132"/>
                  </a:lnTo>
                  <a:lnTo>
                    <a:pt x="960285" y="4662132"/>
                  </a:lnTo>
                  <a:lnTo>
                    <a:pt x="960285" y="3727450"/>
                  </a:lnTo>
                  <a:lnTo>
                    <a:pt x="1894954" y="3727450"/>
                  </a:lnTo>
                  <a:lnTo>
                    <a:pt x="1894954" y="3712959"/>
                  </a:lnTo>
                  <a:lnTo>
                    <a:pt x="960285" y="3712959"/>
                  </a:lnTo>
                  <a:lnTo>
                    <a:pt x="960285" y="2778277"/>
                  </a:lnTo>
                  <a:lnTo>
                    <a:pt x="1894954" y="2778277"/>
                  </a:lnTo>
                  <a:lnTo>
                    <a:pt x="1894954" y="2763774"/>
                  </a:lnTo>
                  <a:lnTo>
                    <a:pt x="960285" y="2763774"/>
                  </a:lnTo>
                  <a:lnTo>
                    <a:pt x="960285" y="1829003"/>
                  </a:lnTo>
                  <a:lnTo>
                    <a:pt x="1894954" y="1829003"/>
                  </a:lnTo>
                  <a:lnTo>
                    <a:pt x="1894954" y="1814512"/>
                  </a:lnTo>
                  <a:lnTo>
                    <a:pt x="960285" y="1814512"/>
                  </a:lnTo>
                  <a:lnTo>
                    <a:pt x="960285" y="879830"/>
                  </a:lnTo>
                  <a:lnTo>
                    <a:pt x="1894954" y="879830"/>
                  </a:lnTo>
                  <a:lnTo>
                    <a:pt x="1894954" y="865327"/>
                  </a:lnTo>
                  <a:lnTo>
                    <a:pt x="960285" y="865327"/>
                  </a:lnTo>
                  <a:lnTo>
                    <a:pt x="960285" y="0"/>
                  </a:lnTo>
                  <a:lnTo>
                    <a:pt x="945781" y="0"/>
                  </a:lnTo>
                  <a:lnTo>
                    <a:pt x="945781" y="9408096"/>
                  </a:lnTo>
                  <a:lnTo>
                    <a:pt x="11010" y="9408096"/>
                  </a:lnTo>
                  <a:lnTo>
                    <a:pt x="11010" y="8473427"/>
                  </a:lnTo>
                  <a:lnTo>
                    <a:pt x="945781" y="8473427"/>
                  </a:lnTo>
                  <a:lnTo>
                    <a:pt x="945781" y="8458924"/>
                  </a:lnTo>
                  <a:lnTo>
                    <a:pt x="11010" y="8458924"/>
                  </a:lnTo>
                  <a:lnTo>
                    <a:pt x="11010" y="7524153"/>
                  </a:lnTo>
                  <a:lnTo>
                    <a:pt x="945781" y="7524153"/>
                  </a:lnTo>
                  <a:lnTo>
                    <a:pt x="945781" y="7509650"/>
                  </a:lnTo>
                  <a:lnTo>
                    <a:pt x="11010" y="7509650"/>
                  </a:lnTo>
                  <a:lnTo>
                    <a:pt x="11010" y="6574980"/>
                  </a:lnTo>
                  <a:lnTo>
                    <a:pt x="945781" y="6574980"/>
                  </a:lnTo>
                  <a:lnTo>
                    <a:pt x="945781" y="6560477"/>
                  </a:lnTo>
                  <a:lnTo>
                    <a:pt x="11010" y="6560477"/>
                  </a:lnTo>
                  <a:lnTo>
                    <a:pt x="11010" y="5625808"/>
                  </a:lnTo>
                  <a:lnTo>
                    <a:pt x="945781" y="5625808"/>
                  </a:lnTo>
                  <a:lnTo>
                    <a:pt x="945781" y="5611304"/>
                  </a:lnTo>
                  <a:lnTo>
                    <a:pt x="11010" y="5611304"/>
                  </a:lnTo>
                  <a:lnTo>
                    <a:pt x="11010" y="4676635"/>
                  </a:lnTo>
                  <a:lnTo>
                    <a:pt x="945781" y="4676635"/>
                  </a:lnTo>
                  <a:lnTo>
                    <a:pt x="945781" y="4662132"/>
                  </a:lnTo>
                  <a:lnTo>
                    <a:pt x="11010" y="4662132"/>
                  </a:lnTo>
                  <a:lnTo>
                    <a:pt x="11010" y="3727450"/>
                  </a:lnTo>
                  <a:lnTo>
                    <a:pt x="945781" y="3727450"/>
                  </a:lnTo>
                  <a:lnTo>
                    <a:pt x="945781" y="3712959"/>
                  </a:lnTo>
                  <a:lnTo>
                    <a:pt x="11010" y="3712959"/>
                  </a:lnTo>
                  <a:lnTo>
                    <a:pt x="11010" y="2778277"/>
                  </a:lnTo>
                  <a:lnTo>
                    <a:pt x="945781" y="2778277"/>
                  </a:lnTo>
                  <a:lnTo>
                    <a:pt x="945781" y="2763774"/>
                  </a:lnTo>
                  <a:lnTo>
                    <a:pt x="11010" y="2763774"/>
                  </a:lnTo>
                  <a:lnTo>
                    <a:pt x="11010" y="1829003"/>
                  </a:lnTo>
                  <a:lnTo>
                    <a:pt x="945781" y="1829003"/>
                  </a:lnTo>
                  <a:lnTo>
                    <a:pt x="945781" y="1814512"/>
                  </a:lnTo>
                  <a:lnTo>
                    <a:pt x="11010" y="1814512"/>
                  </a:lnTo>
                  <a:lnTo>
                    <a:pt x="11010" y="879830"/>
                  </a:lnTo>
                  <a:lnTo>
                    <a:pt x="945781" y="879830"/>
                  </a:lnTo>
                  <a:lnTo>
                    <a:pt x="945781" y="865327"/>
                  </a:lnTo>
                  <a:lnTo>
                    <a:pt x="11010" y="865327"/>
                  </a:lnTo>
                  <a:lnTo>
                    <a:pt x="11010" y="0"/>
                  </a:lnTo>
                  <a:lnTo>
                    <a:pt x="0" y="0"/>
                  </a:lnTo>
                  <a:lnTo>
                    <a:pt x="0" y="10287000"/>
                  </a:lnTo>
                  <a:lnTo>
                    <a:pt x="11010" y="10287000"/>
                  </a:lnTo>
                  <a:lnTo>
                    <a:pt x="11010" y="9422600"/>
                  </a:lnTo>
                  <a:lnTo>
                    <a:pt x="945781" y="9422600"/>
                  </a:lnTo>
                  <a:lnTo>
                    <a:pt x="945781" y="10287000"/>
                  </a:lnTo>
                  <a:lnTo>
                    <a:pt x="960285" y="10287000"/>
                  </a:lnTo>
                  <a:lnTo>
                    <a:pt x="960285" y="9422600"/>
                  </a:lnTo>
                  <a:lnTo>
                    <a:pt x="1894954" y="9422600"/>
                  </a:lnTo>
                  <a:lnTo>
                    <a:pt x="1894954" y="10287000"/>
                  </a:lnTo>
                  <a:lnTo>
                    <a:pt x="1898154" y="10287000"/>
                  </a:lnTo>
                  <a:lnTo>
                    <a:pt x="1898154" y="865327"/>
                  </a:lnTo>
                  <a:lnTo>
                    <a:pt x="18981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268443" y="2607101"/>
            <a:ext cx="12733557" cy="500329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5400" b="1" dirty="0">
                <a:solidFill>
                  <a:srgbClr val="92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 media campaigns targeting gadget enthusiasts.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5400" b="1" dirty="0">
                <a:solidFill>
                  <a:srgbClr val="92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Partnerships with electronics brands for exclusive deals.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5400" b="1" dirty="0">
                <a:solidFill>
                  <a:srgbClr val="92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Influencer endorsements and tech reviews.</a:t>
            </a:r>
            <a:endParaRPr sz="8000" b="1" dirty="0">
              <a:solidFill>
                <a:srgbClr val="92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1746317" y="419100"/>
            <a:ext cx="14179483" cy="1882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652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Go-To Market Strategy</a:t>
            </a:r>
            <a:endParaRPr spc="-695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C0896-2C96-43C0-A570-2CF573FF600B}"/>
              </a:ext>
            </a:extLst>
          </p:cNvPr>
          <p:cNvSpPr/>
          <p:nvPr/>
        </p:nvSpPr>
        <p:spPr>
          <a:xfrm>
            <a:off x="17004884" y="9574768"/>
            <a:ext cx="387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409" dirty="0">
                <a:solidFill>
                  <a:srgbClr val="8F113D"/>
                </a:solidFill>
                <a:latin typeface="Tahoma"/>
                <a:cs typeface="Tahoma"/>
              </a:rPr>
              <a:t>11</a:t>
            </a:r>
            <a:endParaRPr lang="en-US"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905000" cy="10287000"/>
            <a:chOff x="0" y="0"/>
            <a:chExt cx="1905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905000" cy="10287000"/>
            </a:xfrm>
            <a:custGeom>
              <a:avLst/>
              <a:gdLst/>
              <a:ahLst/>
              <a:cxnLst/>
              <a:rect l="l" t="t" r="r" b="b"/>
              <a:pathLst>
                <a:path w="1905000" h="10287000">
                  <a:moveTo>
                    <a:pt x="1904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904999" y="0"/>
                  </a:lnTo>
                  <a:lnTo>
                    <a:pt x="1904999" y="10286999"/>
                  </a:lnTo>
                  <a:close/>
                </a:path>
              </a:pathLst>
            </a:custGeom>
            <a:solidFill>
              <a:srgbClr val="8F11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1"/>
              <a:ext cx="1898650" cy="10287000"/>
            </a:xfrm>
            <a:custGeom>
              <a:avLst/>
              <a:gdLst/>
              <a:ahLst/>
              <a:cxnLst/>
              <a:rect l="l" t="t" r="r" b="b"/>
              <a:pathLst>
                <a:path w="1898650" h="10287000">
                  <a:moveTo>
                    <a:pt x="1898154" y="0"/>
                  </a:moveTo>
                  <a:lnTo>
                    <a:pt x="1894954" y="0"/>
                  </a:lnTo>
                  <a:lnTo>
                    <a:pt x="1894954" y="865327"/>
                  </a:lnTo>
                  <a:lnTo>
                    <a:pt x="1894954" y="879830"/>
                  </a:lnTo>
                  <a:lnTo>
                    <a:pt x="1894954" y="9408096"/>
                  </a:lnTo>
                  <a:lnTo>
                    <a:pt x="960285" y="9408096"/>
                  </a:lnTo>
                  <a:lnTo>
                    <a:pt x="960285" y="8473427"/>
                  </a:lnTo>
                  <a:lnTo>
                    <a:pt x="1894954" y="8473427"/>
                  </a:lnTo>
                  <a:lnTo>
                    <a:pt x="1894954" y="8458924"/>
                  </a:lnTo>
                  <a:lnTo>
                    <a:pt x="960285" y="8458924"/>
                  </a:lnTo>
                  <a:lnTo>
                    <a:pt x="960285" y="7524153"/>
                  </a:lnTo>
                  <a:lnTo>
                    <a:pt x="1894954" y="7524153"/>
                  </a:lnTo>
                  <a:lnTo>
                    <a:pt x="1894954" y="7509650"/>
                  </a:lnTo>
                  <a:lnTo>
                    <a:pt x="960285" y="7509650"/>
                  </a:lnTo>
                  <a:lnTo>
                    <a:pt x="960285" y="6574980"/>
                  </a:lnTo>
                  <a:lnTo>
                    <a:pt x="1894954" y="6574980"/>
                  </a:lnTo>
                  <a:lnTo>
                    <a:pt x="1894954" y="6560477"/>
                  </a:lnTo>
                  <a:lnTo>
                    <a:pt x="960285" y="6560477"/>
                  </a:lnTo>
                  <a:lnTo>
                    <a:pt x="960285" y="5625808"/>
                  </a:lnTo>
                  <a:lnTo>
                    <a:pt x="1894954" y="5625808"/>
                  </a:lnTo>
                  <a:lnTo>
                    <a:pt x="1894954" y="5611304"/>
                  </a:lnTo>
                  <a:lnTo>
                    <a:pt x="960285" y="5611304"/>
                  </a:lnTo>
                  <a:lnTo>
                    <a:pt x="960285" y="4676635"/>
                  </a:lnTo>
                  <a:lnTo>
                    <a:pt x="1894954" y="4676635"/>
                  </a:lnTo>
                  <a:lnTo>
                    <a:pt x="1894954" y="4662132"/>
                  </a:lnTo>
                  <a:lnTo>
                    <a:pt x="960285" y="4662132"/>
                  </a:lnTo>
                  <a:lnTo>
                    <a:pt x="960285" y="3727450"/>
                  </a:lnTo>
                  <a:lnTo>
                    <a:pt x="1894954" y="3727450"/>
                  </a:lnTo>
                  <a:lnTo>
                    <a:pt x="1894954" y="3712959"/>
                  </a:lnTo>
                  <a:lnTo>
                    <a:pt x="960285" y="3712959"/>
                  </a:lnTo>
                  <a:lnTo>
                    <a:pt x="960285" y="2778277"/>
                  </a:lnTo>
                  <a:lnTo>
                    <a:pt x="1894954" y="2778277"/>
                  </a:lnTo>
                  <a:lnTo>
                    <a:pt x="1894954" y="2763774"/>
                  </a:lnTo>
                  <a:lnTo>
                    <a:pt x="960285" y="2763774"/>
                  </a:lnTo>
                  <a:lnTo>
                    <a:pt x="960285" y="1829003"/>
                  </a:lnTo>
                  <a:lnTo>
                    <a:pt x="1894954" y="1829003"/>
                  </a:lnTo>
                  <a:lnTo>
                    <a:pt x="1894954" y="1814512"/>
                  </a:lnTo>
                  <a:lnTo>
                    <a:pt x="960285" y="1814512"/>
                  </a:lnTo>
                  <a:lnTo>
                    <a:pt x="960285" y="879830"/>
                  </a:lnTo>
                  <a:lnTo>
                    <a:pt x="1894954" y="879830"/>
                  </a:lnTo>
                  <a:lnTo>
                    <a:pt x="1894954" y="865327"/>
                  </a:lnTo>
                  <a:lnTo>
                    <a:pt x="960285" y="865327"/>
                  </a:lnTo>
                  <a:lnTo>
                    <a:pt x="960285" y="0"/>
                  </a:lnTo>
                  <a:lnTo>
                    <a:pt x="945781" y="0"/>
                  </a:lnTo>
                  <a:lnTo>
                    <a:pt x="945781" y="9408096"/>
                  </a:lnTo>
                  <a:lnTo>
                    <a:pt x="11010" y="9408096"/>
                  </a:lnTo>
                  <a:lnTo>
                    <a:pt x="11010" y="8473427"/>
                  </a:lnTo>
                  <a:lnTo>
                    <a:pt x="945781" y="8473427"/>
                  </a:lnTo>
                  <a:lnTo>
                    <a:pt x="945781" y="8458924"/>
                  </a:lnTo>
                  <a:lnTo>
                    <a:pt x="11010" y="8458924"/>
                  </a:lnTo>
                  <a:lnTo>
                    <a:pt x="11010" y="7524153"/>
                  </a:lnTo>
                  <a:lnTo>
                    <a:pt x="945781" y="7524153"/>
                  </a:lnTo>
                  <a:lnTo>
                    <a:pt x="945781" y="7509650"/>
                  </a:lnTo>
                  <a:lnTo>
                    <a:pt x="11010" y="7509650"/>
                  </a:lnTo>
                  <a:lnTo>
                    <a:pt x="11010" y="6574980"/>
                  </a:lnTo>
                  <a:lnTo>
                    <a:pt x="945781" y="6574980"/>
                  </a:lnTo>
                  <a:lnTo>
                    <a:pt x="945781" y="6560477"/>
                  </a:lnTo>
                  <a:lnTo>
                    <a:pt x="11010" y="6560477"/>
                  </a:lnTo>
                  <a:lnTo>
                    <a:pt x="11010" y="5625808"/>
                  </a:lnTo>
                  <a:lnTo>
                    <a:pt x="945781" y="5625808"/>
                  </a:lnTo>
                  <a:lnTo>
                    <a:pt x="945781" y="5611304"/>
                  </a:lnTo>
                  <a:lnTo>
                    <a:pt x="11010" y="5611304"/>
                  </a:lnTo>
                  <a:lnTo>
                    <a:pt x="11010" y="4676635"/>
                  </a:lnTo>
                  <a:lnTo>
                    <a:pt x="945781" y="4676635"/>
                  </a:lnTo>
                  <a:lnTo>
                    <a:pt x="945781" y="4662132"/>
                  </a:lnTo>
                  <a:lnTo>
                    <a:pt x="11010" y="4662132"/>
                  </a:lnTo>
                  <a:lnTo>
                    <a:pt x="11010" y="3727450"/>
                  </a:lnTo>
                  <a:lnTo>
                    <a:pt x="945781" y="3727450"/>
                  </a:lnTo>
                  <a:lnTo>
                    <a:pt x="945781" y="3712959"/>
                  </a:lnTo>
                  <a:lnTo>
                    <a:pt x="11010" y="3712959"/>
                  </a:lnTo>
                  <a:lnTo>
                    <a:pt x="11010" y="2778277"/>
                  </a:lnTo>
                  <a:lnTo>
                    <a:pt x="945781" y="2778277"/>
                  </a:lnTo>
                  <a:lnTo>
                    <a:pt x="945781" y="2763774"/>
                  </a:lnTo>
                  <a:lnTo>
                    <a:pt x="11010" y="2763774"/>
                  </a:lnTo>
                  <a:lnTo>
                    <a:pt x="11010" y="1829003"/>
                  </a:lnTo>
                  <a:lnTo>
                    <a:pt x="945781" y="1829003"/>
                  </a:lnTo>
                  <a:lnTo>
                    <a:pt x="945781" y="1814512"/>
                  </a:lnTo>
                  <a:lnTo>
                    <a:pt x="11010" y="1814512"/>
                  </a:lnTo>
                  <a:lnTo>
                    <a:pt x="11010" y="879830"/>
                  </a:lnTo>
                  <a:lnTo>
                    <a:pt x="945781" y="879830"/>
                  </a:lnTo>
                  <a:lnTo>
                    <a:pt x="945781" y="865327"/>
                  </a:lnTo>
                  <a:lnTo>
                    <a:pt x="11010" y="865327"/>
                  </a:lnTo>
                  <a:lnTo>
                    <a:pt x="11010" y="0"/>
                  </a:lnTo>
                  <a:lnTo>
                    <a:pt x="0" y="0"/>
                  </a:lnTo>
                  <a:lnTo>
                    <a:pt x="0" y="10287000"/>
                  </a:lnTo>
                  <a:lnTo>
                    <a:pt x="11010" y="10287000"/>
                  </a:lnTo>
                  <a:lnTo>
                    <a:pt x="11010" y="9422600"/>
                  </a:lnTo>
                  <a:lnTo>
                    <a:pt x="945781" y="9422600"/>
                  </a:lnTo>
                  <a:lnTo>
                    <a:pt x="945781" y="10287000"/>
                  </a:lnTo>
                  <a:lnTo>
                    <a:pt x="960285" y="10287000"/>
                  </a:lnTo>
                  <a:lnTo>
                    <a:pt x="960285" y="9422600"/>
                  </a:lnTo>
                  <a:lnTo>
                    <a:pt x="1894954" y="9422600"/>
                  </a:lnTo>
                  <a:lnTo>
                    <a:pt x="1894954" y="10287000"/>
                  </a:lnTo>
                  <a:lnTo>
                    <a:pt x="1898154" y="10287000"/>
                  </a:lnTo>
                  <a:lnTo>
                    <a:pt x="1898154" y="865327"/>
                  </a:lnTo>
                  <a:lnTo>
                    <a:pt x="18981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854490" y="2418423"/>
            <a:ext cx="14045438" cy="7398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6000" b="1" dirty="0">
                <a:solidFill>
                  <a:srgbClr val="92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Promotes digital inclusivity through responsive design.</a:t>
            </a:r>
          </a:p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6000" b="1" dirty="0">
                <a:solidFill>
                  <a:srgbClr val="92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Reduces carbon footprint with paperless transactions.</a:t>
            </a:r>
          </a:p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6000" b="1" dirty="0">
                <a:solidFill>
                  <a:srgbClr val="92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Supports SDGs: Innovation and Infrastructure (Goal 9), Responsible Consumption (Goal 12)</a:t>
            </a:r>
            <a:endParaRPr sz="8800" b="1" dirty="0">
              <a:solidFill>
                <a:srgbClr val="92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1016000" y="540745"/>
            <a:ext cx="12890439" cy="16405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652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Social</a:t>
            </a:r>
            <a:r>
              <a:rPr spc="-730" dirty="0"/>
              <a:t> </a:t>
            </a:r>
            <a:r>
              <a:rPr spc="-765" dirty="0"/>
              <a:t>Impact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5CC781-95EA-4A0C-8389-9DD499439419}"/>
              </a:ext>
            </a:extLst>
          </p:cNvPr>
          <p:cNvSpPr/>
          <p:nvPr/>
        </p:nvSpPr>
        <p:spPr>
          <a:xfrm>
            <a:off x="16864645" y="9675628"/>
            <a:ext cx="473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409" dirty="0">
                <a:solidFill>
                  <a:srgbClr val="8F113D"/>
                </a:solidFill>
                <a:latin typeface="Tahoma"/>
                <a:cs typeface="Tahoma"/>
              </a:rPr>
              <a:t>12</a:t>
            </a:r>
            <a:endParaRPr lang="en-US"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635597"/>
            <a:ext cx="358076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19" dirty="0"/>
              <a:t>Our</a:t>
            </a:r>
            <a:r>
              <a:rPr spc="-745" dirty="0"/>
              <a:t> </a:t>
            </a:r>
            <a:r>
              <a:rPr spc="-320" dirty="0"/>
              <a:t>Ask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3BADA5-ED97-4DCB-A975-775C18D06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2175" y="2309973"/>
            <a:ext cx="14526425" cy="7386638"/>
          </a:xfrm>
        </p:spPr>
        <p:txBody>
          <a:bodyPr/>
          <a:lstStyle/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6000" b="1" dirty="0">
                <a:solidFill>
                  <a:srgbClr val="920000"/>
                </a:solidFill>
              </a:rPr>
              <a:t>Funding Request: $500,000</a:t>
            </a:r>
          </a:p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6000" b="1" dirty="0">
                <a:solidFill>
                  <a:srgbClr val="920000"/>
                </a:solidFill>
              </a:rPr>
              <a:t>Utilization:</a:t>
            </a:r>
          </a:p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6000" b="1" dirty="0">
                <a:solidFill>
                  <a:srgbClr val="920000"/>
                </a:solidFill>
              </a:rPr>
              <a:t>50%: Platform enhancement and maintenance.</a:t>
            </a:r>
          </a:p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6000" b="1" dirty="0">
                <a:solidFill>
                  <a:srgbClr val="920000"/>
                </a:solidFill>
              </a:rPr>
              <a:t>30%: Marketing and user acquisition.</a:t>
            </a:r>
          </a:p>
          <a:p>
            <a:pPr marL="857250" indent="-857250">
              <a:buFont typeface="Wingdings" panose="05000000000000000000" pitchFamily="2" charset="2"/>
              <a:buChar char="q"/>
            </a:pPr>
            <a:r>
              <a:rPr lang="en-US" sz="6000" b="1" dirty="0">
                <a:solidFill>
                  <a:srgbClr val="920000"/>
                </a:solidFill>
              </a:rPr>
              <a:t>20%: Team expansion and operations.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8C3640-4A23-4B05-8A80-91FBE0AC44D0}"/>
              </a:ext>
            </a:extLst>
          </p:cNvPr>
          <p:cNvSpPr/>
          <p:nvPr/>
        </p:nvSpPr>
        <p:spPr>
          <a:xfrm>
            <a:off x="16902418" y="9526772"/>
            <a:ext cx="541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409" dirty="0">
                <a:solidFill>
                  <a:srgbClr val="8F113D"/>
                </a:solidFill>
                <a:latin typeface="Tahoma"/>
                <a:cs typeface="Tahoma"/>
              </a:rPr>
              <a:t>13</a:t>
            </a:r>
            <a:endParaRPr lang="en-US"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6448" y="979008"/>
            <a:ext cx="693356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615" dirty="0"/>
              <a:t>Project Owner</a:t>
            </a:r>
            <a:endParaRPr spc="-695" dirty="0"/>
          </a:p>
        </p:txBody>
      </p:sp>
      <p:sp>
        <p:nvSpPr>
          <p:cNvPr id="8" name="object 8"/>
          <p:cNvSpPr txBox="1"/>
          <p:nvPr/>
        </p:nvSpPr>
        <p:spPr>
          <a:xfrm>
            <a:off x="3231685" y="7974652"/>
            <a:ext cx="2360930" cy="1736373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75565" algn="ctr">
              <a:lnSpc>
                <a:spcPct val="100000"/>
              </a:lnSpc>
              <a:spcBef>
                <a:spcPts val="1700"/>
              </a:spcBef>
            </a:pPr>
            <a:r>
              <a:rPr lang="en-US" sz="3000" b="1" spc="-295" dirty="0">
                <a:solidFill>
                  <a:srgbClr val="8F113D"/>
                </a:solidFill>
                <a:latin typeface="Tahoma"/>
                <a:cs typeface="Tahoma"/>
              </a:rPr>
              <a:t>Nwachukwu </a:t>
            </a:r>
            <a:r>
              <a:rPr lang="en-US" sz="3000" b="1" spc="-295" dirty="0" err="1">
                <a:solidFill>
                  <a:srgbClr val="8F113D"/>
                </a:solidFill>
                <a:latin typeface="Tahoma"/>
                <a:cs typeface="Tahoma"/>
              </a:rPr>
              <a:t>Chidiebere</a:t>
            </a:r>
            <a:endParaRPr sz="30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lang="en-US" sz="2700" dirty="0">
                <a:solidFill>
                  <a:srgbClr val="8F113D"/>
                </a:solidFill>
                <a:latin typeface="Tahoma"/>
                <a:cs typeface="Tahoma"/>
              </a:rPr>
              <a:t>CEO</a:t>
            </a:r>
            <a:endParaRPr sz="2700" dirty="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-12405" y="-27467"/>
            <a:ext cx="1905000" cy="10287000"/>
            <a:chOff x="0" y="0"/>
            <a:chExt cx="1905000" cy="10287000"/>
          </a:xfrm>
        </p:grpSpPr>
        <p:sp>
          <p:nvSpPr>
            <p:cNvPr id="13" name="object 13"/>
            <p:cNvSpPr/>
            <p:nvPr/>
          </p:nvSpPr>
          <p:spPr>
            <a:xfrm>
              <a:off x="0" y="0"/>
              <a:ext cx="1905000" cy="10287000"/>
            </a:xfrm>
            <a:custGeom>
              <a:avLst/>
              <a:gdLst/>
              <a:ahLst/>
              <a:cxnLst/>
              <a:rect l="l" t="t" r="r" b="b"/>
              <a:pathLst>
                <a:path w="1905000" h="10287000">
                  <a:moveTo>
                    <a:pt x="1904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904999" y="0"/>
                  </a:lnTo>
                  <a:lnTo>
                    <a:pt x="1904999" y="10286999"/>
                  </a:lnTo>
                  <a:close/>
                </a:path>
              </a:pathLst>
            </a:custGeom>
            <a:solidFill>
              <a:srgbClr val="8F11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11"/>
              <a:ext cx="1898650" cy="10287000"/>
            </a:xfrm>
            <a:custGeom>
              <a:avLst/>
              <a:gdLst/>
              <a:ahLst/>
              <a:cxnLst/>
              <a:rect l="l" t="t" r="r" b="b"/>
              <a:pathLst>
                <a:path w="1898650" h="10287000">
                  <a:moveTo>
                    <a:pt x="1898154" y="0"/>
                  </a:moveTo>
                  <a:lnTo>
                    <a:pt x="1894954" y="0"/>
                  </a:lnTo>
                  <a:lnTo>
                    <a:pt x="1894954" y="865327"/>
                  </a:lnTo>
                  <a:lnTo>
                    <a:pt x="1894954" y="879830"/>
                  </a:lnTo>
                  <a:lnTo>
                    <a:pt x="1894954" y="9408096"/>
                  </a:lnTo>
                  <a:lnTo>
                    <a:pt x="960285" y="9408096"/>
                  </a:lnTo>
                  <a:lnTo>
                    <a:pt x="960285" y="8473427"/>
                  </a:lnTo>
                  <a:lnTo>
                    <a:pt x="1894954" y="8473427"/>
                  </a:lnTo>
                  <a:lnTo>
                    <a:pt x="1894954" y="8458924"/>
                  </a:lnTo>
                  <a:lnTo>
                    <a:pt x="960285" y="8458924"/>
                  </a:lnTo>
                  <a:lnTo>
                    <a:pt x="960285" y="7524153"/>
                  </a:lnTo>
                  <a:lnTo>
                    <a:pt x="1894954" y="7524153"/>
                  </a:lnTo>
                  <a:lnTo>
                    <a:pt x="1894954" y="7509650"/>
                  </a:lnTo>
                  <a:lnTo>
                    <a:pt x="960285" y="7509650"/>
                  </a:lnTo>
                  <a:lnTo>
                    <a:pt x="960285" y="6574980"/>
                  </a:lnTo>
                  <a:lnTo>
                    <a:pt x="1894954" y="6574980"/>
                  </a:lnTo>
                  <a:lnTo>
                    <a:pt x="1894954" y="6560477"/>
                  </a:lnTo>
                  <a:lnTo>
                    <a:pt x="960285" y="6560477"/>
                  </a:lnTo>
                  <a:lnTo>
                    <a:pt x="960285" y="5625808"/>
                  </a:lnTo>
                  <a:lnTo>
                    <a:pt x="1894954" y="5625808"/>
                  </a:lnTo>
                  <a:lnTo>
                    <a:pt x="1894954" y="5611304"/>
                  </a:lnTo>
                  <a:lnTo>
                    <a:pt x="960285" y="5611304"/>
                  </a:lnTo>
                  <a:lnTo>
                    <a:pt x="960285" y="4676635"/>
                  </a:lnTo>
                  <a:lnTo>
                    <a:pt x="1894954" y="4676635"/>
                  </a:lnTo>
                  <a:lnTo>
                    <a:pt x="1894954" y="4662132"/>
                  </a:lnTo>
                  <a:lnTo>
                    <a:pt x="960285" y="4662132"/>
                  </a:lnTo>
                  <a:lnTo>
                    <a:pt x="960285" y="3727450"/>
                  </a:lnTo>
                  <a:lnTo>
                    <a:pt x="1894954" y="3727450"/>
                  </a:lnTo>
                  <a:lnTo>
                    <a:pt x="1894954" y="3712959"/>
                  </a:lnTo>
                  <a:lnTo>
                    <a:pt x="960285" y="3712959"/>
                  </a:lnTo>
                  <a:lnTo>
                    <a:pt x="960285" y="2778277"/>
                  </a:lnTo>
                  <a:lnTo>
                    <a:pt x="1894954" y="2778277"/>
                  </a:lnTo>
                  <a:lnTo>
                    <a:pt x="1894954" y="2763774"/>
                  </a:lnTo>
                  <a:lnTo>
                    <a:pt x="960285" y="2763774"/>
                  </a:lnTo>
                  <a:lnTo>
                    <a:pt x="960285" y="1829003"/>
                  </a:lnTo>
                  <a:lnTo>
                    <a:pt x="1894954" y="1829003"/>
                  </a:lnTo>
                  <a:lnTo>
                    <a:pt x="1894954" y="1814512"/>
                  </a:lnTo>
                  <a:lnTo>
                    <a:pt x="960285" y="1814512"/>
                  </a:lnTo>
                  <a:lnTo>
                    <a:pt x="960285" y="879830"/>
                  </a:lnTo>
                  <a:lnTo>
                    <a:pt x="1894954" y="879830"/>
                  </a:lnTo>
                  <a:lnTo>
                    <a:pt x="1894954" y="865327"/>
                  </a:lnTo>
                  <a:lnTo>
                    <a:pt x="960285" y="865327"/>
                  </a:lnTo>
                  <a:lnTo>
                    <a:pt x="960285" y="0"/>
                  </a:lnTo>
                  <a:lnTo>
                    <a:pt x="945781" y="0"/>
                  </a:lnTo>
                  <a:lnTo>
                    <a:pt x="945781" y="9408096"/>
                  </a:lnTo>
                  <a:lnTo>
                    <a:pt x="11010" y="9408096"/>
                  </a:lnTo>
                  <a:lnTo>
                    <a:pt x="11010" y="8473427"/>
                  </a:lnTo>
                  <a:lnTo>
                    <a:pt x="945781" y="8473427"/>
                  </a:lnTo>
                  <a:lnTo>
                    <a:pt x="945781" y="8458924"/>
                  </a:lnTo>
                  <a:lnTo>
                    <a:pt x="11010" y="8458924"/>
                  </a:lnTo>
                  <a:lnTo>
                    <a:pt x="11010" y="7524153"/>
                  </a:lnTo>
                  <a:lnTo>
                    <a:pt x="945781" y="7524153"/>
                  </a:lnTo>
                  <a:lnTo>
                    <a:pt x="945781" y="7509650"/>
                  </a:lnTo>
                  <a:lnTo>
                    <a:pt x="11010" y="7509650"/>
                  </a:lnTo>
                  <a:lnTo>
                    <a:pt x="11010" y="6574980"/>
                  </a:lnTo>
                  <a:lnTo>
                    <a:pt x="945781" y="6574980"/>
                  </a:lnTo>
                  <a:lnTo>
                    <a:pt x="945781" y="6560477"/>
                  </a:lnTo>
                  <a:lnTo>
                    <a:pt x="11010" y="6560477"/>
                  </a:lnTo>
                  <a:lnTo>
                    <a:pt x="11010" y="5625808"/>
                  </a:lnTo>
                  <a:lnTo>
                    <a:pt x="945781" y="5625808"/>
                  </a:lnTo>
                  <a:lnTo>
                    <a:pt x="945781" y="5611304"/>
                  </a:lnTo>
                  <a:lnTo>
                    <a:pt x="11010" y="5611304"/>
                  </a:lnTo>
                  <a:lnTo>
                    <a:pt x="11010" y="4676635"/>
                  </a:lnTo>
                  <a:lnTo>
                    <a:pt x="945781" y="4676635"/>
                  </a:lnTo>
                  <a:lnTo>
                    <a:pt x="945781" y="4662132"/>
                  </a:lnTo>
                  <a:lnTo>
                    <a:pt x="11010" y="4662132"/>
                  </a:lnTo>
                  <a:lnTo>
                    <a:pt x="11010" y="3727450"/>
                  </a:lnTo>
                  <a:lnTo>
                    <a:pt x="945781" y="3727450"/>
                  </a:lnTo>
                  <a:lnTo>
                    <a:pt x="945781" y="3712959"/>
                  </a:lnTo>
                  <a:lnTo>
                    <a:pt x="11010" y="3712959"/>
                  </a:lnTo>
                  <a:lnTo>
                    <a:pt x="11010" y="2778277"/>
                  </a:lnTo>
                  <a:lnTo>
                    <a:pt x="945781" y="2778277"/>
                  </a:lnTo>
                  <a:lnTo>
                    <a:pt x="945781" y="2763774"/>
                  </a:lnTo>
                  <a:lnTo>
                    <a:pt x="11010" y="2763774"/>
                  </a:lnTo>
                  <a:lnTo>
                    <a:pt x="11010" y="1829003"/>
                  </a:lnTo>
                  <a:lnTo>
                    <a:pt x="945781" y="1829003"/>
                  </a:lnTo>
                  <a:lnTo>
                    <a:pt x="945781" y="1814512"/>
                  </a:lnTo>
                  <a:lnTo>
                    <a:pt x="11010" y="1814512"/>
                  </a:lnTo>
                  <a:lnTo>
                    <a:pt x="11010" y="879830"/>
                  </a:lnTo>
                  <a:lnTo>
                    <a:pt x="945781" y="879830"/>
                  </a:lnTo>
                  <a:lnTo>
                    <a:pt x="945781" y="865327"/>
                  </a:lnTo>
                  <a:lnTo>
                    <a:pt x="11010" y="865327"/>
                  </a:lnTo>
                  <a:lnTo>
                    <a:pt x="11010" y="0"/>
                  </a:lnTo>
                  <a:lnTo>
                    <a:pt x="0" y="0"/>
                  </a:lnTo>
                  <a:lnTo>
                    <a:pt x="0" y="10287000"/>
                  </a:lnTo>
                  <a:lnTo>
                    <a:pt x="11010" y="10287000"/>
                  </a:lnTo>
                  <a:lnTo>
                    <a:pt x="11010" y="9422600"/>
                  </a:lnTo>
                  <a:lnTo>
                    <a:pt x="945781" y="9422600"/>
                  </a:lnTo>
                  <a:lnTo>
                    <a:pt x="945781" y="10287000"/>
                  </a:lnTo>
                  <a:lnTo>
                    <a:pt x="960285" y="10287000"/>
                  </a:lnTo>
                  <a:lnTo>
                    <a:pt x="960285" y="9422600"/>
                  </a:lnTo>
                  <a:lnTo>
                    <a:pt x="1894954" y="9422600"/>
                  </a:lnTo>
                  <a:lnTo>
                    <a:pt x="1894954" y="10287000"/>
                  </a:lnTo>
                  <a:lnTo>
                    <a:pt x="1898154" y="10287000"/>
                  </a:lnTo>
                  <a:lnTo>
                    <a:pt x="1898154" y="865327"/>
                  </a:lnTo>
                  <a:lnTo>
                    <a:pt x="18981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D97CDF6-B533-4B19-ACCA-0FAEA45BD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195" y="4773133"/>
            <a:ext cx="3810000" cy="31623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2EE1FD3-E9AC-4CCB-8B55-9082F45881B2}"/>
              </a:ext>
            </a:extLst>
          </p:cNvPr>
          <p:cNvSpPr/>
          <p:nvPr/>
        </p:nvSpPr>
        <p:spPr>
          <a:xfrm>
            <a:off x="17035486" y="9271591"/>
            <a:ext cx="421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409" dirty="0">
                <a:solidFill>
                  <a:srgbClr val="8F113D"/>
                </a:solidFill>
                <a:latin typeface="Tahoma"/>
                <a:cs typeface="Tahoma"/>
              </a:rPr>
              <a:t>14</a:t>
            </a:r>
            <a:endParaRPr lang="en-US"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"/>
            <a:ext cx="8921750" cy="10287000"/>
          </a:xfrm>
          <a:custGeom>
            <a:avLst/>
            <a:gdLst/>
            <a:ahLst/>
            <a:cxnLst/>
            <a:rect l="l" t="t" r="r" b="b"/>
            <a:pathLst>
              <a:path w="8921750" h="10287000">
                <a:moveTo>
                  <a:pt x="8921471" y="0"/>
                </a:moveTo>
                <a:lnTo>
                  <a:pt x="8906967" y="0"/>
                </a:lnTo>
                <a:lnTo>
                  <a:pt x="8906967" y="865327"/>
                </a:lnTo>
                <a:lnTo>
                  <a:pt x="8906967" y="879830"/>
                </a:lnTo>
                <a:lnTo>
                  <a:pt x="8906967" y="9408096"/>
                </a:lnTo>
                <a:lnTo>
                  <a:pt x="7972285" y="9408096"/>
                </a:lnTo>
                <a:lnTo>
                  <a:pt x="7972285" y="8473427"/>
                </a:lnTo>
                <a:lnTo>
                  <a:pt x="8906967" y="8473427"/>
                </a:lnTo>
                <a:lnTo>
                  <a:pt x="8906967" y="8458924"/>
                </a:lnTo>
                <a:lnTo>
                  <a:pt x="7972285" y="8458924"/>
                </a:lnTo>
                <a:lnTo>
                  <a:pt x="7972285" y="7524153"/>
                </a:lnTo>
                <a:lnTo>
                  <a:pt x="8906967" y="7524153"/>
                </a:lnTo>
                <a:lnTo>
                  <a:pt x="8906967" y="7509650"/>
                </a:lnTo>
                <a:lnTo>
                  <a:pt x="7972285" y="7509650"/>
                </a:lnTo>
                <a:lnTo>
                  <a:pt x="7972285" y="6574980"/>
                </a:lnTo>
                <a:lnTo>
                  <a:pt x="8906967" y="6574980"/>
                </a:lnTo>
                <a:lnTo>
                  <a:pt x="8906967" y="6560477"/>
                </a:lnTo>
                <a:lnTo>
                  <a:pt x="7972285" y="6560477"/>
                </a:lnTo>
                <a:lnTo>
                  <a:pt x="7972285" y="5625808"/>
                </a:lnTo>
                <a:lnTo>
                  <a:pt x="8906967" y="5625808"/>
                </a:lnTo>
                <a:lnTo>
                  <a:pt x="8906967" y="5611304"/>
                </a:lnTo>
                <a:lnTo>
                  <a:pt x="7972285" y="5611304"/>
                </a:lnTo>
                <a:lnTo>
                  <a:pt x="7972285" y="4676635"/>
                </a:lnTo>
                <a:lnTo>
                  <a:pt x="8906967" y="4676635"/>
                </a:lnTo>
                <a:lnTo>
                  <a:pt x="8906967" y="4662132"/>
                </a:lnTo>
                <a:lnTo>
                  <a:pt x="7972285" y="4662132"/>
                </a:lnTo>
                <a:lnTo>
                  <a:pt x="7972285" y="3727450"/>
                </a:lnTo>
                <a:lnTo>
                  <a:pt x="8906967" y="3727450"/>
                </a:lnTo>
                <a:lnTo>
                  <a:pt x="8906967" y="3712959"/>
                </a:lnTo>
                <a:lnTo>
                  <a:pt x="7972285" y="3712959"/>
                </a:lnTo>
                <a:lnTo>
                  <a:pt x="7972285" y="2778277"/>
                </a:lnTo>
                <a:lnTo>
                  <a:pt x="8906967" y="2778277"/>
                </a:lnTo>
                <a:lnTo>
                  <a:pt x="8906967" y="2763774"/>
                </a:lnTo>
                <a:lnTo>
                  <a:pt x="7972285" y="2763774"/>
                </a:lnTo>
                <a:lnTo>
                  <a:pt x="7972285" y="1829003"/>
                </a:lnTo>
                <a:lnTo>
                  <a:pt x="8906967" y="1829003"/>
                </a:lnTo>
                <a:lnTo>
                  <a:pt x="8906967" y="1814512"/>
                </a:lnTo>
                <a:lnTo>
                  <a:pt x="7972285" y="1814512"/>
                </a:lnTo>
                <a:lnTo>
                  <a:pt x="7972285" y="879830"/>
                </a:lnTo>
                <a:lnTo>
                  <a:pt x="8906967" y="879830"/>
                </a:lnTo>
                <a:lnTo>
                  <a:pt x="8906967" y="865327"/>
                </a:lnTo>
                <a:lnTo>
                  <a:pt x="7972285" y="865327"/>
                </a:lnTo>
                <a:lnTo>
                  <a:pt x="7972285" y="0"/>
                </a:lnTo>
                <a:lnTo>
                  <a:pt x="7957782" y="0"/>
                </a:lnTo>
                <a:lnTo>
                  <a:pt x="7957782" y="9408096"/>
                </a:lnTo>
                <a:lnTo>
                  <a:pt x="7023113" y="9408096"/>
                </a:lnTo>
                <a:lnTo>
                  <a:pt x="7023113" y="8473427"/>
                </a:lnTo>
                <a:lnTo>
                  <a:pt x="7957782" y="8473427"/>
                </a:lnTo>
                <a:lnTo>
                  <a:pt x="7957782" y="8458924"/>
                </a:lnTo>
                <a:lnTo>
                  <a:pt x="7023113" y="8458924"/>
                </a:lnTo>
                <a:lnTo>
                  <a:pt x="7023113" y="7524153"/>
                </a:lnTo>
                <a:lnTo>
                  <a:pt x="7957782" y="7524153"/>
                </a:lnTo>
                <a:lnTo>
                  <a:pt x="7957782" y="7509650"/>
                </a:lnTo>
                <a:lnTo>
                  <a:pt x="7023113" y="7509650"/>
                </a:lnTo>
                <a:lnTo>
                  <a:pt x="7023113" y="6574980"/>
                </a:lnTo>
                <a:lnTo>
                  <a:pt x="7957782" y="6574980"/>
                </a:lnTo>
                <a:lnTo>
                  <a:pt x="7957782" y="6560477"/>
                </a:lnTo>
                <a:lnTo>
                  <a:pt x="7023113" y="6560477"/>
                </a:lnTo>
                <a:lnTo>
                  <a:pt x="7023113" y="5625808"/>
                </a:lnTo>
                <a:lnTo>
                  <a:pt x="7957782" y="5625808"/>
                </a:lnTo>
                <a:lnTo>
                  <a:pt x="7957782" y="5611304"/>
                </a:lnTo>
                <a:lnTo>
                  <a:pt x="7023113" y="5611304"/>
                </a:lnTo>
                <a:lnTo>
                  <a:pt x="7023113" y="4676635"/>
                </a:lnTo>
                <a:lnTo>
                  <a:pt x="7957782" y="4676635"/>
                </a:lnTo>
                <a:lnTo>
                  <a:pt x="7957782" y="4662132"/>
                </a:lnTo>
                <a:lnTo>
                  <a:pt x="7023113" y="4662132"/>
                </a:lnTo>
                <a:lnTo>
                  <a:pt x="7023113" y="3727450"/>
                </a:lnTo>
                <a:lnTo>
                  <a:pt x="7957782" y="3727450"/>
                </a:lnTo>
                <a:lnTo>
                  <a:pt x="7957782" y="3712959"/>
                </a:lnTo>
                <a:lnTo>
                  <a:pt x="7023113" y="3712959"/>
                </a:lnTo>
                <a:lnTo>
                  <a:pt x="7023113" y="2778277"/>
                </a:lnTo>
                <a:lnTo>
                  <a:pt x="7957782" y="2778277"/>
                </a:lnTo>
                <a:lnTo>
                  <a:pt x="7957782" y="2763774"/>
                </a:lnTo>
                <a:lnTo>
                  <a:pt x="7023113" y="2763774"/>
                </a:lnTo>
                <a:lnTo>
                  <a:pt x="7023113" y="1829003"/>
                </a:lnTo>
                <a:lnTo>
                  <a:pt x="7957782" y="1829003"/>
                </a:lnTo>
                <a:lnTo>
                  <a:pt x="7957782" y="1814512"/>
                </a:lnTo>
                <a:lnTo>
                  <a:pt x="7023113" y="1814512"/>
                </a:lnTo>
                <a:lnTo>
                  <a:pt x="7023113" y="879830"/>
                </a:lnTo>
                <a:lnTo>
                  <a:pt x="7957782" y="879830"/>
                </a:lnTo>
                <a:lnTo>
                  <a:pt x="7957782" y="865327"/>
                </a:lnTo>
                <a:lnTo>
                  <a:pt x="7023113" y="865327"/>
                </a:lnTo>
                <a:lnTo>
                  <a:pt x="7023113" y="0"/>
                </a:lnTo>
                <a:lnTo>
                  <a:pt x="7008609" y="0"/>
                </a:lnTo>
                <a:lnTo>
                  <a:pt x="7008609" y="9408096"/>
                </a:lnTo>
                <a:lnTo>
                  <a:pt x="6073838" y="9408096"/>
                </a:lnTo>
                <a:lnTo>
                  <a:pt x="6073838" y="8473427"/>
                </a:lnTo>
                <a:lnTo>
                  <a:pt x="7008609" y="8473427"/>
                </a:lnTo>
                <a:lnTo>
                  <a:pt x="7008609" y="8458924"/>
                </a:lnTo>
                <a:lnTo>
                  <a:pt x="6073838" y="8458924"/>
                </a:lnTo>
                <a:lnTo>
                  <a:pt x="6073838" y="7524153"/>
                </a:lnTo>
                <a:lnTo>
                  <a:pt x="7008609" y="7524153"/>
                </a:lnTo>
                <a:lnTo>
                  <a:pt x="7008609" y="7509650"/>
                </a:lnTo>
                <a:lnTo>
                  <a:pt x="6073838" y="7509650"/>
                </a:lnTo>
                <a:lnTo>
                  <a:pt x="6073838" y="6574980"/>
                </a:lnTo>
                <a:lnTo>
                  <a:pt x="7008609" y="6574980"/>
                </a:lnTo>
                <a:lnTo>
                  <a:pt x="7008609" y="6560477"/>
                </a:lnTo>
                <a:lnTo>
                  <a:pt x="6073838" y="6560477"/>
                </a:lnTo>
                <a:lnTo>
                  <a:pt x="6073838" y="5625808"/>
                </a:lnTo>
                <a:lnTo>
                  <a:pt x="7008609" y="5625808"/>
                </a:lnTo>
                <a:lnTo>
                  <a:pt x="7008609" y="5611304"/>
                </a:lnTo>
                <a:lnTo>
                  <a:pt x="6073838" y="5611304"/>
                </a:lnTo>
                <a:lnTo>
                  <a:pt x="6073838" y="4676635"/>
                </a:lnTo>
                <a:lnTo>
                  <a:pt x="7008609" y="4676635"/>
                </a:lnTo>
                <a:lnTo>
                  <a:pt x="7008609" y="4662132"/>
                </a:lnTo>
                <a:lnTo>
                  <a:pt x="6073838" y="4662132"/>
                </a:lnTo>
                <a:lnTo>
                  <a:pt x="6073838" y="3727450"/>
                </a:lnTo>
                <a:lnTo>
                  <a:pt x="7008609" y="3727450"/>
                </a:lnTo>
                <a:lnTo>
                  <a:pt x="7008609" y="3712959"/>
                </a:lnTo>
                <a:lnTo>
                  <a:pt x="6073838" y="3712959"/>
                </a:lnTo>
                <a:lnTo>
                  <a:pt x="6073838" y="2778277"/>
                </a:lnTo>
                <a:lnTo>
                  <a:pt x="7008609" y="2778277"/>
                </a:lnTo>
                <a:lnTo>
                  <a:pt x="7008609" y="2763774"/>
                </a:lnTo>
                <a:lnTo>
                  <a:pt x="6073838" y="2763774"/>
                </a:lnTo>
                <a:lnTo>
                  <a:pt x="6073838" y="1829003"/>
                </a:lnTo>
                <a:lnTo>
                  <a:pt x="7008609" y="1829003"/>
                </a:lnTo>
                <a:lnTo>
                  <a:pt x="7008609" y="1814512"/>
                </a:lnTo>
                <a:lnTo>
                  <a:pt x="6073838" y="1814512"/>
                </a:lnTo>
                <a:lnTo>
                  <a:pt x="6073838" y="879830"/>
                </a:lnTo>
                <a:lnTo>
                  <a:pt x="7008609" y="879830"/>
                </a:lnTo>
                <a:lnTo>
                  <a:pt x="7008609" y="865327"/>
                </a:lnTo>
                <a:lnTo>
                  <a:pt x="6073838" y="865327"/>
                </a:lnTo>
                <a:lnTo>
                  <a:pt x="6073838" y="0"/>
                </a:lnTo>
                <a:lnTo>
                  <a:pt x="6059335" y="0"/>
                </a:lnTo>
                <a:lnTo>
                  <a:pt x="6059335" y="9408096"/>
                </a:lnTo>
                <a:lnTo>
                  <a:pt x="5124666" y="9408096"/>
                </a:lnTo>
                <a:lnTo>
                  <a:pt x="5124666" y="8473427"/>
                </a:lnTo>
                <a:lnTo>
                  <a:pt x="6059335" y="8473427"/>
                </a:lnTo>
                <a:lnTo>
                  <a:pt x="6059335" y="8458924"/>
                </a:lnTo>
                <a:lnTo>
                  <a:pt x="5124666" y="8458924"/>
                </a:lnTo>
                <a:lnTo>
                  <a:pt x="5124666" y="7524153"/>
                </a:lnTo>
                <a:lnTo>
                  <a:pt x="6059335" y="7524153"/>
                </a:lnTo>
                <a:lnTo>
                  <a:pt x="6059335" y="7509650"/>
                </a:lnTo>
                <a:lnTo>
                  <a:pt x="5124666" y="7509650"/>
                </a:lnTo>
                <a:lnTo>
                  <a:pt x="5124666" y="6574980"/>
                </a:lnTo>
                <a:lnTo>
                  <a:pt x="6059335" y="6574980"/>
                </a:lnTo>
                <a:lnTo>
                  <a:pt x="6059335" y="6560477"/>
                </a:lnTo>
                <a:lnTo>
                  <a:pt x="5124666" y="6560477"/>
                </a:lnTo>
                <a:lnTo>
                  <a:pt x="5124666" y="5625808"/>
                </a:lnTo>
                <a:lnTo>
                  <a:pt x="6059335" y="5625808"/>
                </a:lnTo>
                <a:lnTo>
                  <a:pt x="6059335" y="5611304"/>
                </a:lnTo>
                <a:lnTo>
                  <a:pt x="5124666" y="5611304"/>
                </a:lnTo>
                <a:lnTo>
                  <a:pt x="5124666" y="4676635"/>
                </a:lnTo>
                <a:lnTo>
                  <a:pt x="6059335" y="4676635"/>
                </a:lnTo>
                <a:lnTo>
                  <a:pt x="6059335" y="4662132"/>
                </a:lnTo>
                <a:lnTo>
                  <a:pt x="5124666" y="4662132"/>
                </a:lnTo>
                <a:lnTo>
                  <a:pt x="5124666" y="3727450"/>
                </a:lnTo>
                <a:lnTo>
                  <a:pt x="6059335" y="3727450"/>
                </a:lnTo>
                <a:lnTo>
                  <a:pt x="6059335" y="3712959"/>
                </a:lnTo>
                <a:lnTo>
                  <a:pt x="5124666" y="3712959"/>
                </a:lnTo>
                <a:lnTo>
                  <a:pt x="5124666" y="2778277"/>
                </a:lnTo>
                <a:lnTo>
                  <a:pt x="6059335" y="2778277"/>
                </a:lnTo>
                <a:lnTo>
                  <a:pt x="6059335" y="2763774"/>
                </a:lnTo>
                <a:lnTo>
                  <a:pt x="5124666" y="2763774"/>
                </a:lnTo>
                <a:lnTo>
                  <a:pt x="5124666" y="1829003"/>
                </a:lnTo>
                <a:lnTo>
                  <a:pt x="6059335" y="1829003"/>
                </a:lnTo>
                <a:lnTo>
                  <a:pt x="6059335" y="1814512"/>
                </a:lnTo>
                <a:lnTo>
                  <a:pt x="5124666" y="1814512"/>
                </a:lnTo>
                <a:lnTo>
                  <a:pt x="5124666" y="879830"/>
                </a:lnTo>
                <a:lnTo>
                  <a:pt x="6059335" y="879830"/>
                </a:lnTo>
                <a:lnTo>
                  <a:pt x="6059335" y="865327"/>
                </a:lnTo>
                <a:lnTo>
                  <a:pt x="5124666" y="865327"/>
                </a:lnTo>
                <a:lnTo>
                  <a:pt x="5124666" y="0"/>
                </a:lnTo>
                <a:lnTo>
                  <a:pt x="5110162" y="0"/>
                </a:lnTo>
                <a:lnTo>
                  <a:pt x="5110162" y="9408096"/>
                </a:lnTo>
                <a:lnTo>
                  <a:pt x="4175493" y="9408096"/>
                </a:lnTo>
                <a:lnTo>
                  <a:pt x="4175493" y="8473427"/>
                </a:lnTo>
                <a:lnTo>
                  <a:pt x="5110162" y="8473427"/>
                </a:lnTo>
                <a:lnTo>
                  <a:pt x="5110162" y="8458924"/>
                </a:lnTo>
                <a:lnTo>
                  <a:pt x="4175493" y="8458924"/>
                </a:lnTo>
                <a:lnTo>
                  <a:pt x="4175493" y="7524153"/>
                </a:lnTo>
                <a:lnTo>
                  <a:pt x="5110162" y="7524153"/>
                </a:lnTo>
                <a:lnTo>
                  <a:pt x="5110162" y="7509650"/>
                </a:lnTo>
                <a:lnTo>
                  <a:pt x="4175493" y="7509650"/>
                </a:lnTo>
                <a:lnTo>
                  <a:pt x="4175493" y="6574980"/>
                </a:lnTo>
                <a:lnTo>
                  <a:pt x="5110162" y="6574980"/>
                </a:lnTo>
                <a:lnTo>
                  <a:pt x="5110162" y="6560477"/>
                </a:lnTo>
                <a:lnTo>
                  <a:pt x="4175493" y="6560477"/>
                </a:lnTo>
                <a:lnTo>
                  <a:pt x="4175493" y="5625808"/>
                </a:lnTo>
                <a:lnTo>
                  <a:pt x="5110162" y="5625808"/>
                </a:lnTo>
                <a:lnTo>
                  <a:pt x="5110162" y="5611304"/>
                </a:lnTo>
                <a:lnTo>
                  <a:pt x="4175493" y="5611304"/>
                </a:lnTo>
                <a:lnTo>
                  <a:pt x="4175493" y="4676635"/>
                </a:lnTo>
                <a:lnTo>
                  <a:pt x="5110162" y="4676635"/>
                </a:lnTo>
                <a:lnTo>
                  <a:pt x="5110162" y="4662132"/>
                </a:lnTo>
                <a:lnTo>
                  <a:pt x="4175493" y="4662132"/>
                </a:lnTo>
                <a:lnTo>
                  <a:pt x="4175493" y="3727450"/>
                </a:lnTo>
                <a:lnTo>
                  <a:pt x="5110162" y="3727450"/>
                </a:lnTo>
                <a:lnTo>
                  <a:pt x="5110162" y="3712959"/>
                </a:lnTo>
                <a:lnTo>
                  <a:pt x="4175493" y="3712959"/>
                </a:lnTo>
                <a:lnTo>
                  <a:pt x="4175493" y="2778277"/>
                </a:lnTo>
                <a:lnTo>
                  <a:pt x="5110162" y="2778277"/>
                </a:lnTo>
                <a:lnTo>
                  <a:pt x="5110162" y="2763774"/>
                </a:lnTo>
                <a:lnTo>
                  <a:pt x="4175493" y="2763774"/>
                </a:lnTo>
                <a:lnTo>
                  <a:pt x="4175493" y="1829003"/>
                </a:lnTo>
                <a:lnTo>
                  <a:pt x="5110162" y="1829003"/>
                </a:lnTo>
                <a:lnTo>
                  <a:pt x="5110162" y="1814512"/>
                </a:lnTo>
                <a:lnTo>
                  <a:pt x="4175493" y="1814512"/>
                </a:lnTo>
                <a:lnTo>
                  <a:pt x="4175493" y="879830"/>
                </a:lnTo>
                <a:lnTo>
                  <a:pt x="5110162" y="879830"/>
                </a:lnTo>
                <a:lnTo>
                  <a:pt x="5110162" y="865327"/>
                </a:lnTo>
                <a:lnTo>
                  <a:pt x="4175493" y="865327"/>
                </a:lnTo>
                <a:lnTo>
                  <a:pt x="4175493" y="0"/>
                </a:lnTo>
                <a:lnTo>
                  <a:pt x="4160990" y="0"/>
                </a:lnTo>
                <a:lnTo>
                  <a:pt x="4160990" y="9408096"/>
                </a:lnTo>
                <a:lnTo>
                  <a:pt x="3226320" y="9408096"/>
                </a:lnTo>
                <a:lnTo>
                  <a:pt x="3226320" y="8473427"/>
                </a:lnTo>
                <a:lnTo>
                  <a:pt x="4160990" y="8473427"/>
                </a:lnTo>
                <a:lnTo>
                  <a:pt x="4160990" y="8458924"/>
                </a:lnTo>
                <a:lnTo>
                  <a:pt x="3226320" y="8458924"/>
                </a:lnTo>
                <a:lnTo>
                  <a:pt x="3226320" y="7524153"/>
                </a:lnTo>
                <a:lnTo>
                  <a:pt x="4160990" y="7524153"/>
                </a:lnTo>
                <a:lnTo>
                  <a:pt x="4160990" y="7509650"/>
                </a:lnTo>
                <a:lnTo>
                  <a:pt x="3226320" y="7509650"/>
                </a:lnTo>
                <a:lnTo>
                  <a:pt x="3226320" y="6574980"/>
                </a:lnTo>
                <a:lnTo>
                  <a:pt x="4160990" y="6574980"/>
                </a:lnTo>
                <a:lnTo>
                  <a:pt x="4160990" y="6560477"/>
                </a:lnTo>
                <a:lnTo>
                  <a:pt x="3226320" y="6560477"/>
                </a:lnTo>
                <a:lnTo>
                  <a:pt x="3226320" y="5625808"/>
                </a:lnTo>
                <a:lnTo>
                  <a:pt x="4160990" y="5625808"/>
                </a:lnTo>
                <a:lnTo>
                  <a:pt x="4160990" y="5611304"/>
                </a:lnTo>
                <a:lnTo>
                  <a:pt x="3226320" y="5611304"/>
                </a:lnTo>
                <a:lnTo>
                  <a:pt x="3226320" y="4676635"/>
                </a:lnTo>
                <a:lnTo>
                  <a:pt x="4160990" y="4676635"/>
                </a:lnTo>
                <a:lnTo>
                  <a:pt x="4160990" y="4662132"/>
                </a:lnTo>
                <a:lnTo>
                  <a:pt x="3226320" y="4662132"/>
                </a:lnTo>
                <a:lnTo>
                  <a:pt x="3226320" y="3727450"/>
                </a:lnTo>
                <a:lnTo>
                  <a:pt x="4160990" y="3727450"/>
                </a:lnTo>
                <a:lnTo>
                  <a:pt x="4160990" y="3712959"/>
                </a:lnTo>
                <a:lnTo>
                  <a:pt x="3226320" y="3712959"/>
                </a:lnTo>
                <a:lnTo>
                  <a:pt x="3226320" y="2778277"/>
                </a:lnTo>
                <a:lnTo>
                  <a:pt x="4160990" y="2778277"/>
                </a:lnTo>
                <a:lnTo>
                  <a:pt x="4160990" y="2763774"/>
                </a:lnTo>
                <a:lnTo>
                  <a:pt x="3226320" y="2763774"/>
                </a:lnTo>
                <a:lnTo>
                  <a:pt x="3226320" y="1829003"/>
                </a:lnTo>
                <a:lnTo>
                  <a:pt x="4160990" y="1829003"/>
                </a:lnTo>
                <a:lnTo>
                  <a:pt x="4160990" y="1814512"/>
                </a:lnTo>
                <a:lnTo>
                  <a:pt x="3226320" y="1814512"/>
                </a:lnTo>
                <a:lnTo>
                  <a:pt x="3226320" y="879830"/>
                </a:lnTo>
                <a:lnTo>
                  <a:pt x="4160990" y="879830"/>
                </a:lnTo>
                <a:lnTo>
                  <a:pt x="4160990" y="865327"/>
                </a:lnTo>
                <a:lnTo>
                  <a:pt x="3226320" y="865327"/>
                </a:lnTo>
                <a:lnTo>
                  <a:pt x="3226320" y="0"/>
                </a:lnTo>
                <a:lnTo>
                  <a:pt x="3211817" y="0"/>
                </a:lnTo>
                <a:lnTo>
                  <a:pt x="3211817" y="9408096"/>
                </a:lnTo>
                <a:lnTo>
                  <a:pt x="2277148" y="9408096"/>
                </a:lnTo>
                <a:lnTo>
                  <a:pt x="2277148" y="8473427"/>
                </a:lnTo>
                <a:lnTo>
                  <a:pt x="3211817" y="8473427"/>
                </a:lnTo>
                <a:lnTo>
                  <a:pt x="3211817" y="8458924"/>
                </a:lnTo>
                <a:lnTo>
                  <a:pt x="2277148" y="8458924"/>
                </a:lnTo>
                <a:lnTo>
                  <a:pt x="2277148" y="7524153"/>
                </a:lnTo>
                <a:lnTo>
                  <a:pt x="3211817" y="7524153"/>
                </a:lnTo>
                <a:lnTo>
                  <a:pt x="3211817" y="7509650"/>
                </a:lnTo>
                <a:lnTo>
                  <a:pt x="2277148" y="7509650"/>
                </a:lnTo>
                <a:lnTo>
                  <a:pt x="2277148" y="6574980"/>
                </a:lnTo>
                <a:lnTo>
                  <a:pt x="3211817" y="6574980"/>
                </a:lnTo>
                <a:lnTo>
                  <a:pt x="3211817" y="6560477"/>
                </a:lnTo>
                <a:lnTo>
                  <a:pt x="2277148" y="6560477"/>
                </a:lnTo>
                <a:lnTo>
                  <a:pt x="2277148" y="5625808"/>
                </a:lnTo>
                <a:lnTo>
                  <a:pt x="3211817" y="5625808"/>
                </a:lnTo>
                <a:lnTo>
                  <a:pt x="3211817" y="5611304"/>
                </a:lnTo>
                <a:lnTo>
                  <a:pt x="2277148" y="5611304"/>
                </a:lnTo>
                <a:lnTo>
                  <a:pt x="2277148" y="4676635"/>
                </a:lnTo>
                <a:lnTo>
                  <a:pt x="3211817" y="4676635"/>
                </a:lnTo>
                <a:lnTo>
                  <a:pt x="3211817" y="4662132"/>
                </a:lnTo>
                <a:lnTo>
                  <a:pt x="2277148" y="4662132"/>
                </a:lnTo>
                <a:lnTo>
                  <a:pt x="2277148" y="3727450"/>
                </a:lnTo>
                <a:lnTo>
                  <a:pt x="3211817" y="3727450"/>
                </a:lnTo>
                <a:lnTo>
                  <a:pt x="3211817" y="3712959"/>
                </a:lnTo>
                <a:lnTo>
                  <a:pt x="2277148" y="3712959"/>
                </a:lnTo>
                <a:lnTo>
                  <a:pt x="2277148" y="2778277"/>
                </a:lnTo>
                <a:lnTo>
                  <a:pt x="3211817" y="2778277"/>
                </a:lnTo>
                <a:lnTo>
                  <a:pt x="3211817" y="2763774"/>
                </a:lnTo>
                <a:lnTo>
                  <a:pt x="2277148" y="2763774"/>
                </a:lnTo>
                <a:lnTo>
                  <a:pt x="2277148" y="1829003"/>
                </a:lnTo>
                <a:lnTo>
                  <a:pt x="3211817" y="1829003"/>
                </a:lnTo>
                <a:lnTo>
                  <a:pt x="3211817" y="1814512"/>
                </a:lnTo>
                <a:lnTo>
                  <a:pt x="2277148" y="1814512"/>
                </a:lnTo>
                <a:lnTo>
                  <a:pt x="2277148" y="879830"/>
                </a:lnTo>
                <a:lnTo>
                  <a:pt x="3211817" y="879830"/>
                </a:lnTo>
                <a:lnTo>
                  <a:pt x="3211817" y="865327"/>
                </a:lnTo>
                <a:lnTo>
                  <a:pt x="2277148" y="865327"/>
                </a:lnTo>
                <a:lnTo>
                  <a:pt x="2277148" y="0"/>
                </a:lnTo>
                <a:lnTo>
                  <a:pt x="2262644" y="0"/>
                </a:lnTo>
                <a:lnTo>
                  <a:pt x="2262644" y="9408096"/>
                </a:lnTo>
                <a:lnTo>
                  <a:pt x="1327962" y="9408096"/>
                </a:lnTo>
                <a:lnTo>
                  <a:pt x="1327962" y="8473427"/>
                </a:lnTo>
                <a:lnTo>
                  <a:pt x="2262644" y="8473427"/>
                </a:lnTo>
                <a:lnTo>
                  <a:pt x="2262644" y="8458924"/>
                </a:lnTo>
                <a:lnTo>
                  <a:pt x="1327962" y="8458924"/>
                </a:lnTo>
                <a:lnTo>
                  <a:pt x="1327962" y="7524153"/>
                </a:lnTo>
                <a:lnTo>
                  <a:pt x="2262644" y="7524153"/>
                </a:lnTo>
                <a:lnTo>
                  <a:pt x="2262644" y="7509650"/>
                </a:lnTo>
                <a:lnTo>
                  <a:pt x="1327962" y="7509650"/>
                </a:lnTo>
                <a:lnTo>
                  <a:pt x="1327962" y="6574980"/>
                </a:lnTo>
                <a:lnTo>
                  <a:pt x="2262644" y="6574980"/>
                </a:lnTo>
                <a:lnTo>
                  <a:pt x="2262644" y="6560477"/>
                </a:lnTo>
                <a:lnTo>
                  <a:pt x="1327962" y="6560477"/>
                </a:lnTo>
                <a:lnTo>
                  <a:pt x="1327962" y="5625808"/>
                </a:lnTo>
                <a:lnTo>
                  <a:pt x="2262644" y="5625808"/>
                </a:lnTo>
                <a:lnTo>
                  <a:pt x="2262644" y="5611304"/>
                </a:lnTo>
                <a:lnTo>
                  <a:pt x="1327962" y="5611304"/>
                </a:lnTo>
                <a:lnTo>
                  <a:pt x="1327962" y="4676635"/>
                </a:lnTo>
                <a:lnTo>
                  <a:pt x="2262644" y="4676635"/>
                </a:lnTo>
                <a:lnTo>
                  <a:pt x="2262644" y="4662132"/>
                </a:lnTo>
                <a:lnTo>
                  <a:pt x="1327962" y="4662132"/>
                </a:lnTo>
                <a:lnTo>
                  <a:pt x="1327962" y="3727450"/>
                </a:lnTo>
                <a:lnTo>
                  <a:pt x="2262644" y="3727450"/>
                </a:lnTo>
                <a:lnTo>
                  <a:pt x="2262644" y="3712959"/>
                </a:lnTo>
                <a:lnTo>
                  <a:pt x="1327962" y="3712959"/>
                </a:lnTo>
                <a:lnTo>
                  <a:pt x="1327962" y="2778277"/>
                </a:lnTo>
                <a:lnTo>
                  <a:pt x="2262644" y="2778277"/>
                </a:lnTo>
                <a:lnTo>
                  <a:pt x="2262644" y="2763774"/>
                </a:lnTo>
                <a:lnTo>
                  <a:pt x="1327962" y="2763774"/>
                </a:lnTo>
                <a:lnTo>
                  <a:pt x="1327962" y="1829003"/>
                </a:lnTo>
                <a:lnTo>
                  <a:pt x="2262644" y="1829003"/>
                </a:lnTo>
                <a:lnTo>
                  <a:pt x="2262644" y="1814512"/>
                </a:lnTo>
                <a:lnTo>
                  <a:pt x="1327962" y="1814512"/>
                </a:lnTo>
                <a:lnTo>
                  <a:pt x="1327962" y="879830"/>
                </a:lnTo>
                <a:lnTo>
                  <a:pt x="2262644" y="879830"/>
                </a:lnTo>
                <a:lnTo>
                  <a:pt x="2262644" y="865327"/>
                </a:lnTo>
                <a:lnTo>
                  <a:pt x="1327962" y="865327"/>
                </a:lnTo>
                <a:lnTo>
                  <a:pt x="1327962" y="0"/>
                </a:lnTo>
                <a:lnTo>
                  <a:pt x="1313459" y="0"/>
                </a:lnTo>
                <a:lnTo>
                  <a:pt x="1313459" y="9408096"/>
                </a:lnTo>
                <a:lnTo>
                  <a:pt x="378688" y="9408096"/>
                </a:lnTo>
                <a:lnTo>
                  <a:pt x="378688" y="8473427"/>
                </a:lnTo>
                <a:lnTo>
                  <a:pt x="1313459" y="8473427"/>
                </a:lnTo>
                <a:lnTo>
                  <a:pt x="1313459" y="8458924"/>
                </a:lnTo>
                <a:lnTo>
                  <a:pt x="378688" y="8458924"/>
                </a:lnTo>
                <a:lnTo>
                  <a:pt x="378688" y="7524153"/>
                </a:lnTo>
                <a:lnTo>
                  <a:pt x="1313459" y="7524153"/>
                </a:lnTo>
                <a:lnTo>
                  <a:pt x="1313459" y="7509650"/>
                </a:lnTo>
                <a:lnTo>
                  <a:pt x="378688" y="7509650"/>
                </a:lnTo>
                <a:lnTo>
                  <a:pt x="378688" y="6574980"/>
                </a:lnTo>
                <a:lnTo>
                  <a:pt x="1313459" y="6574980"/>
                </a:lnTo>
                <a:lnTo>
                  <a:pt x="1313459" y="6560477"/>
                </a:lnTo>
                <a:lnTo>
                  <a:pt x="378688" y="6560477"/>
                </a:lnTo>
                <a:lnTo>
                  <a:pt x="378688" y="5625808"/>
                </a:lnTo>
                <a:lnTo>
                  <a:pt x="1313459" y="5625808"/>
                </a:lnTo>
                <a:lnTo>
                  <a:pt x="1313459" y="5611304"/>
                </a:lnTo>
                <a:lnTo>
                  <a:pt x="378688" y="5611304"/>
                </a:lnTo>
                <a:lnTo>
                  <a:pt x="378688" y="4676635"/>
                </a:lnTo>
                <a:lnTo>
                  <a:pt x="1313459" y="4676635"/>
                </a:lnTo>
                <a:lnTo>
                  <a:pt x="1313459" y="4662132"/>
                </a:lnTo>
                <a:lnTo>
                  <a:pt x="378688" y="4662132"/>
                </a:lnTo>
                <a:lnTo>
                  <a:pt x="378688" y="3727450"/>
                </a:lnTo>
                <a:lnTo>
                  <a:pt x="1313459" y="3727450"/>
                </a:lnTo>
                <a:lnTo>
                  <a:pt x="1313459" y="3712959"/>
                </a:lnTo>
                <a:lnTo>
                  <a:pt x="378688" y="3712959"/>
                </a:lnTo>
                <a:lnTo>
                  <a:pt x="378688" y="2778277"/>
                </a:lnTo>
                <a:lnTo>
                  <a:pt x="1313459" y="2778277"/>
                </a:lnTo>
                <a:lnTo>
                  <a:pt x="1313459" y="2763774"/>
                </a:lnTo>
                <a:lnTo>
                  <a:pt x="378688" y="2763774"/>
                </a:lnTo>
                <a:lnTo>
                  <a:pt x="378688" y="1829003"/>
                </a:lnTo>
                <a:lnTo>
                  <a:pt x="1313459" y="1829003"/>
                </a:lnTo>
                <a:lnTo>
                  <a:pt x="1313459" y="1814512"/>
                </a:lnTo>
                <a:lnTo>
                  <a:pt x="378688" y="1814512"/>
                </a:lnTo>
                <a:lnTo>
                  <a:pt x="378688" y="879830"/>
                </a:lnTo>
                <a:lnTo>
                  <a:pt x="1313459" y="879830"/>
                </a:lnTo>
                <a:lnTo>
                  <a:pt x="1313459" y="865327"/>
                </a:lnTo>
                <a:lnTo>
                  <a:pt x="378688" y="865327"/>
                </a:lnTo>
                <a:lnTo>
                  <a:pt x="378688" y="0"/>
                </a:lnTo>
                <a:lnTo>
                  <a:pt x="364197" y="0"/>
                </a:lnTo>
                <a:lnTo>
                  <a:pt x="364197" y="865327"/>
                </a:lnTo>
                <a:lnTo>
                  <a:pt x="0" y="865327"/>
                </a:lnTo>
                <a:lnTo>
                  <a:pt x="0" y="879830"/>
                </a:lnTo>
                <a:lnTo>
                  <a:pt x="364197" y="879830"/>
                </a:lnTo>
                <a:lnTo>
                  <a:pt x="364197" y="1814512"/>
                </a:lnTo>
                <a:lnTo>
                  <a:pt x="0" y="1814512"/>
                </a:lnTo>
                <a:lnTo>
                  <a:pt x="0" y="1829003"/>
                </a:lnTo>
                <a:lnTo>
                  <a:pt x="364197" y="1829003"/>
                </a:lnTo>
                <a:lnTo>
                  <a:pt x="364197" y="2763774"/>
                </a:lnTo>
                <a:lnTo>
                  <a:pt x="0" y="2763774"/>
                </a:lnTo>
                <a:lnTo>
                  <a:pt x="0" y="2778277"/>
                </a:lnTo>
                <a:lnTo>
                  <a:pt x="364197" y="2778277"/>
                </a:lnTo>
                <a:lnTo>
                  <a:pt x="364197" y="3712959"/>
                </a:lnTo>
                <a:lnTo>
                  <a:pt x="0" y="3712959"/>
                </a:lnTo>
                <a:lnTo>
                  <a:pt x="0" y="3727450"/>
                </a:lnTo>
                <a:lnTo>
                  <a:pt x="364197" y="3727450"/>
                </a:lnTo>
                <a:lnTo>
                  <a:pt x="364197" y="4662132"/>
                </a:lnTo>
                <a:lnTo>
                  <a:pt x="0" y="4662132"/>
                </a:lnTo>
                <a:lnTo>
                  <a:pt x="0" y="4676635"/>
                </a:lnTo>
                <a:lnTo>
                  <a:pt x="364197" y="4676635"/>
                </a:lnTo>
                <a:lnTo>
                  <a:pt x="364197" y="5611304"/>
                </a:lnTo>
                <a:lnTo>
                  <a:pt x="0" y="5611304"/>
                </a:lnTo>
                <a:lnTo>
                  <a:pt x="0" y="5625808"/>
                </a:lnTo>
                <a:lnTo>
                  <a:pt x="364197" y="5625808"/>
                </a:lnTo>
                <a:lnTo>
                  <a:pt x="364197" y="6560477"/>
                </a:lnTo>
                <a:lnTo>
                  <a:pt x="0" y="6560477"/>
                </a:lnTo>
                <a:lnTo>
                  <a:pt x="0" y="6574980"/>
                </a:lnTo>
                <a:lnTo>
                  <a:pt x="364197" y="6574980"/>
                </a:lnTo>
                <a:lnTo>
                  <a:pt x="364197" y="7509650"/>
                </a:lnTo>
                <a:lnTo>
                  <a:pt x="0" y="7509650"/>
                </a:lnTo>
                <a:lnTo>
                  <a:pt x="0" y="7524153"/>
                </a:lnTo>
                <a:lnTo>
                  <a:pt x="364197" y="7524153"/>
                </a:lnTo>
                <a:lnTo>
                  <a:pt x="364197" y="8458924"/>
                </a:lnTo>
                <a:lnTo>
                  <a:pt x="0" y="8458924"/>
                </a:lnTo>
                <a:lnTo>
                  <a:pt x="0" y="8473427"/>
                </a:lnTo>
                <a:lnTo>
                  <a:pt x="364197" y="8473427"/>
                </a:lnTo>
                <a:lnTo>
                  <a:pt x="364197" y="9408096"/>
                </a:lnTo>
                <a:lnTo>
                  <a:pt x="0" y="9408096"/>
                </a:lnTo>
                <a:lnTo>
                  <a:pt x="0" y="9422600"/>
                </a:lnTo>
                <a:lnTo>
                  <a:pt x="364197" y="9422600"/>
                </a:lnTo>
                <a:lnTo>
                  <a:pt x="364197" y="10287000"/>
                </a:lnTo>
                <a:lnTo>
                  <a:pt x="378688" y="10287000"/>
                </a:lnTo>
                <a:lnTo>
                  <a:pt x="378688" y="9422600"/>
                </a:lnTo>
                <a:lnTo>
                  <a:pt x="1313459" y="9422600"/>
                </a:lnTo>
                <a:lnTo>
                  <a:pt x="1313459" y="10287000"/>
                </a:lnTo>
                <a:lnTo>
                  <a:pt x="1327962" y="10287000"/>
                </a:lnTo>
                <a:lnTo>
                  <a:pt x="1327962" y="9422600"/>
                </a:lnTo>
                <a:lnTo>
                  <a:pt x="2262644" y="9422600"/>
                </a:lnTo>
                <a:lnTo>
                  <a:pt x="2262644" y="10287000"/>
                </a:lnTo>
                <a:lnTo>
                  <a:pt x="2277148" y="10287000"/>
                </a:lnTo>
                <a:lnTo>
                  <a:pt x="2277148" y="9422600"/>
                </a:lnTo>
                <a:lnTo>
                  <a:pt x="3211817" y="9422600"/>
                </a:lnTo>
                <a:lnTo>
                  <a:pt x="3211817" y="10287000"/>
                </a:lnTo>
                <a:lnTo>
                  <a:pt x="3226320" y="10287000"/>
                </a:lnTo>
                <a:lnTo>
                  <a:pt x="3226320" y="9422600"/>
                </a:lnTo>
                <a:lnTo>
                  <a:pt x="4160990" y="9422600"/>
                </a:lnTo>
                <a:lnTo>
                  <a:pt x="4160990" y="10287000"/>
                </a:lnTo>
                <a:lnTo>
                  <a:pt x="4175493" y="10287000"/>
                </a:lnTo>
                <a:lnTo>
                  <a:pt x="4175493" y="9422600"/>
                </a:lnTo>
                <a:lnTo>
                  <a:pt x="5110162" y="9422600"/>
                </a:lnTo>
                <a:lnTo>
                  <a:pt x="5110162" y="10287000"/>
                </a:lnTo>
                <a:lnTo>
                  <a:pt x="5124666" y="10287000"/>
                </a:lnTo>
                <a:lnTo>
                  <a:pt x="5124666" y="9422600"/>
                </a:lnTo>
                <a:lnTo>
                  <a:pt x="6059335" y="9422600"/>
                </a:lnTo>
                <a:lnTo>
                  <a:pt x="6059335" y="10287000"/>
                </a:lnTo>
                <a:lnTo>
                  <a:pt x="6073838" y="10287000"/>
                </a:lnTo>
                <a:lnTo>
                  <a:pt x="6073838" y="9422600"/>
                </a:lnTo>
                <a:lnTo>
                  <a:pt x="7008609" y="9422600"/>
                </a:lnTo>
                <a:lnTo>
                  <a:pt x="7008609" y="10287000"/>
                </a:lnTo>
                <a:lnTo>
                  <a:pt x="7023113" y="10287000"/>
                </a:lnTo>
                <a:lnTo>
                  <a:pt x="7023113" y="9422600"/>
                </a:lnTo>
                <a:lnTo>
                  <a:pt x="7957782" y="9422600"/>
                </a:lnTo>
                <a:lnTo>
                  <a:pt x="7957782" y="10287000"/>
                </a:lnTo>
                <a:lnTo>
                  <a:pt x="7972285" y="10287000"/>
                </a:lnTo>
                <a:lnTo>
                  <a:pt x="7972285" y="9422600"/>
                </a:lnTo>
                <a:lnTo>
                  <a:pt x="8906967" y="9422600"/>
                </a:lnTo>
                <a:lnTo>
                  <a:pt x="8906967" y="10287000"/>
                </a:lnTo>
                <a:lnTo>
                  <a:pt x="8921471" y="10287000"/>
                </a:lnTo>
                <a:lnTo>
                  <a:pt x="8921471" y="0"/>
                </a:lnTo>
                <a:close/>
              </a:path>
            </a:pathLst>
          </a:custGeom>
          <a:solidFill>
            <a:srgbClr val="0AB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24976" y="3603230"/>
            <a:ext cx="923798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0" b="1" spc="-1175" dirty="0">
                <a:solidFill>
                  <a:srgbClr val="0AB5BC"/>
                </a:solidFill>
                <a:latin typeface="Tahoma"/>
                <a:cs typeface="Tahoma"/>
              </a:rPr>
              <a:t>Thank</a:t>
            </a:r>
            <a:r>
              <a:rPr sz="15000" b="1" spc="-1385" dirty="0">
                <a:solidFill>
                  <a:srgbClr val="0AB5BC"/>
                </a:solidFill>
                <a:latin typeface="Tahoma"/>
                <a:cs typeface="Tahoma"/>
              </a:rPr>
              <a:t> </a:t>
            </a:r>
            <a:r>
              <a:rPr sz="15000" b="1" spc="-1010" dirty="0">
                <a:solidFill>
                  <a:srgbClr val="0AB5BC"/>
                </a:solidFill>
                <a:latin typeface="Tahoma"/>
                <a:cs typeface="Tahoma"/>
              </a:rPr>
              <a:t>you!</a:t>
            </a:r>
            <a:endParaRPr sz="15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44940" y="7313687"/>
            <a:ext cx="8557260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600" b="1" dirty="0">
                <a:solidFill>
                  <a:srgbClr val="318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Email: kingdaveo22@gmail.com</a:t>
            </a:r>
          </a:p>
          <a:p>
            <a:r>
              <a:rPr lang="en-US" sz="3600" b="1" dirty="0">
                <a:solidFill>
                  <a:srgbClr val="318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</a:p>
          <a:p>
            <a:r>
              <a:rPr lang="en-US" sz="3600" b="1" dirty="0">
                <a:solidFill>
                  <a:srgbClr val="318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sz="3600" b="1" dirty="0" err="1">
                <a:solidFill>
                  <a:srgbClr val="318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Chidiebere</a:t>
            </a:r>
            <a:r>
              <a:rPr lang="en-US" sz="3600" b="1" dirty="0">
                <a:solidFill>
                  <a:srgbClr val="318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David wester</a:t>
            </a:r>
          </a:p>
          <a:p>
            <a:r>
              <a:rPr lang="en-US" sz="3600" b="1" dirty="0">
                <a:solidFill>
                  <a:srgbClr val="318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+2348127234228</a:t>
            </a:r>
          </a:p>
          <a:p>
            <a:r>
              <a:rPr lang="en-US" sz="3600" b="1" dirty="0">
                <a:solidFill>
                  <a:srgbClr val="318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@kingdaveo22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29480" y="893788"/>
            <a:ext cx="4634230" cy="8343265"/>
            <a:chOff x="629480" y="893788"/>
            <a:chExt cx="4634230" cy="8343265"/>
          </a:xfrm>
        </p:grpSpPr>
        <p:sp>
          <p:nvSpPr>
            <p:cNvPr id="6" name="object 6"/>
            <p:cNvSpPr/>
            <p:nvPr/>
          </p:nvSpPr>
          <p:spPr>
            <a:xfrm>
              <a:off x="2825259" y="6798104"/>
              <a:ext cx="2438400" cy="2438400"/>
            </a:xfrm>
            <a:custGeom>
              <a:avLst/>
              <a:gdLst/>
              <a:ahLst/>
              <a:cxnLst/>
              <a:rect l="l" t="t" r="r" b="b"/>
              <a:pathLst>
                <a:path w="2438400" h="2438400">
                  <a:moveTo>
                    <a:pt x="1352580" y="2438393"/>
                  </a:moveTo>
                  <a:lnTo>
                    <a:pt x="2438399" y="2438393"/>
                  </a:lnTo>
                  <a:lnTo>
                    <a:pt x="2437925" y="2389830"/>
                  </a:lnTo>
                  <a:lnTo>
                    <a:pt x="2436510" y="2341498"/>
                  </a:lnTo>
                  <a:lnTo>
                    <a:pt x="2434160" y="2293405"/>
                  </a:lnTo>
                  <a:lnTo>
                    <a:pt x="2430887" y="2245560"/>
                  </a:lnTo>
                  <a:lnTo>
                    <a:pt x="2426697" y="2197973"/>
                  </a:lnTo>
                  <a:lnTo>
                    <a:pt x="2421601" y="2150652"/>
                  </a:lnTo>
                  <a:lnTo>
                    <a:pt x="2415606" y="2103606"/>
                  </a:lnTo>
                  <a:lnTo>
                    <a:pt x="2408722" y="2056843"/>
                  </a:lnTo>
                  <a:lnTo>
                    <a:pt x="2400958" y="2010372"/>
                  </a:lnTo>
                  <a:lnTo>
                    <a:pt x="2392322" y="1964203"/>
                  </a:lnTo>
                  <a:lnTo>
                    <a:pt x="2382822" y="1918344"/>
                  </a:lnTo>
                  <a:lnTo>
                    <a:pt x="2372469" y="1872803"/>
                  </a:lnTo>
                  <a:lnTo>
                    <a:pt x="2361270" y="1827589"/>
                  </a:lnTo>
                  <a:lnTo>
                    <a:pt x="2349234" y="1782712"/>
                  </a:lnTo>
                  <a:lnTo>
                    <a:pt x="2336371" y="1738180"/>
                  </a:lnTo>
                  <a:lnTo>
                    <a:pt x="2322688" y="1694002"/>
                  </a:lnTo>
                  <a:lnTo>
                    <a:pt x="2308195" y="1650186"/>
                  </a:lnTo>
                  <a:lnTo>
                    <a:pt x="2292900" y="1606742"/>
                  </a:lnTo>
                  <a:lnTo>
                    <a:pt x="2276813" y="1563678"/>
                  </a:lnTo>
                  <a:lnTo>
                    <a:pt x="2259942" y="1521002"/>
                  </a:lnTo>
                  <a:lnTo>
                    <a:pt x="2242295" y="1478724"/>
                  </a:lnTo>
                  <a:lnTo>
                    <a:pt x="2223882" y="1436853"/>
                  </a:lnTo>
                  <a:lnTo>
                    <a:pt x="2204711" y="1395397"/>
                  </a:lnTo>
                  <a:lnTo>
                    <a:pt x="2184792" y="1354365"/>
                  </a:lnTo>
                  <a:lnTo>
                    <a:pt x="2164132" y="1313766"/>
                  </a:lnTo>
                  <a:lnTo>
                    <a:pt x="2142741" y="1273609"/>
                  </a:lnTo>
                  <a:lnTo>
                    <a:pt x="2120627" y="1233902"/>
                  </a:lnTo>
                  <a:lnTo>
                    <a:pt x="2097800" y="1194654"/>
                  </a:lnTo>
                  <a:lnTo>
                    <a:pt x="2074268" y="1155874"/>
                  </a:lnTo>
                  <a:lnTo>
                    <a:pt x="2050039" y="1117570"/>
                  </a:lnTo>
                  <a:lnTo>
                    <a:pt x="2025123" y="1079752"/>
                  </a:lnTo>
                  <a:lnTo>
                    <a:pt x="1999529" y="1042429"/>
                  </a:lnTo>
                  <a:lnTo>
                    <a:pt x="1973264" y="1005608"/>
                  </a:lnTo>
                  <a:lnTo>
                    <a:pt x="1946339" y="969299"/>
                  </a:lnTo>
                  <a:lnTo>
                    <a:pt x="1918761" y="933511"/>
                  </a:lnTo>
                  <a:lnTo>
                    <a:pt x="1890539" y="898253"/>
                  </a:lnTo>
                  <a:lnTo>
                    <a:pt x="1861683" y="863532"/>
                  </a:lnTo>
                  <a:lnTo>
                    <a:pt x="1832201" y="829358"/>
                  </a:lnTo>
                  <a:lnTo>
                    <a:pt x="1802102" y="795741"/>
                  </a:lnTo>
                  <a:lnTo>
                    <a:pt x="1771394" y="762687"/>
                  </a:lnTo>
                  <a:lnTo>
                    <a:pt x="1740087" y="730207"/>
                  </a:lnTo>
                  <a:lnTo>
                    <a:pt x="1708189" y="698309"/>
                  </a:lnTo>
                  <a:lnTo>
                    <a:pt x="1675709" y="667002"/>
                  </a:lnTo>
                  <a:lnTo>
                    <a:pt x="1642655" y="636294"/>
                  </a:lnTo>
                  <a:lnTo>
                    <a:pt x="1609037" y="606195"/>
                  </a:lnTo>
                  <a:lnTo>
                    <a:pt x="1574863" y="576713"/>
                  </a:lnTo>
                  <a:lnTo>
                    <a:pt x="1540143" y="547857"/>
                  </a:lnTo>
                  <a:lnTo>
                    <a:pt x="1504884" y="519636"/>
                  </a:lnTo>
                  <a:lnTo>
                    <a:pt x="1469096" y="492058"/>
                  </a:lnTo>
                  <a:lnTo>
                    <a:pt x="1432787" y="465133"/>
                  </a:lnTo>
                  <a:lnTo>
                    <a:pt x="1395966" y="438868"/>
                  </a:lnTo>
                  <a:lnTo>
                    <a:pt x="1358642" y="413274"/>
                  </a:lnTo>
                  <a:lnTo>
                    <a:pt x="1320824" y="388358"/>
                  </a:lnTo>
                  <a:lnTo>
                    <a:pt x="1282521" y="364130"/>
                  </a:lnTo>
                  <a:lnTo>
                    <a:pt x="1243741" y="340597"/>
                  </a:lnTo>
                  <a:lnTo>
                    <a:pt x="1204493" y="317770"/>
                  </a:lnTo>
                  <a:lnTo>
                    <a:pt x="1164785" y="295657"/>
                  </a:lnTo>
                  <a:lnTo>
                    <a:pt x="1124628" y="274266"/>
                  </a:lnTo>
                  <a:lnTo>
                    <a:pt x="1084029" y="253606"/>
                  </a:lnTo>
                  <a:lnTo>
                    <a:pt x="1042997" y="233687"/>
                  </a:lnTo>
                  <a:lnTo>
                    <a:pt x="1001541" y="214516"/>
                  </a:lnTo>
                  <a:lnTo>
                    <a:pt x="959669" y="196103"/>
                  </a:lnTo>
                  <a:lnTo>
                    <a:pt x="917392" y="178456"/>
                  </a:lnTo>
                  <a:lnTo>
                    <a:pt x="874716" y="161585"/>
                  </a:lnTo>
                  <a:lnTo>
                    <a:pt x="831652" y="145498"/>
                  </a:lnTo>
                  <a:lnTo>
                    <a:pt x="788207" y="130203"/>
                  </a:lnTo>
                  <a:lnTo>
                    <a:pt x="744391" y="115710"/>
                  </a:lnTo>
                  <a:lnTo>
                    <a:pt x="700213" y="102028"/>
                  </a:lnTo>
                  <a:lnTo>
                    <a:pt x="655681" y="89164"/>
                  </a:lnTo>
                  <a:lnTo>
                    <a:pt x="610804" y="77129"/>
                  </a:lnTo>
                  <a:lnTo>
                    <a:pt x="565590" y="65930"/>
                  </a:lnTo>
                  <a:lnTo>
                    <a:pt x="520049" y="55576"/>
                  </a:lnTo>
                  <a:lnTo>
                    <a:pt x="474190" y="46077"/>
                  </a:lnTo>
                  <a:lnTo>
                    <a:pt x="428021" y="37441"/>
                  </a:lnTo>
                  <a:lnTo>
                    <a:pt x="381550" y="29676"/>
                  </a:lnTo>
                  <a:lnTo>
                    <a:pt x="334787" y="22793"/>
                  </a:lnTo>
                  <a:lnTo>
                    <a:pt x="287741" y="16798"/>
                  </a:lnTo>
                  <a:lnTo>
                    <a:pt x="240420" y="11702"/>
                  </a:lnTo>
                  <a:lnTo>
                    <a:pt x="192832" y="7512"/>
                  </a:lnTo>
                  <a:lnTo>
                    <a:pt x="144988" y="4239"/>
                  </a:lnTo>
                  <a:lnTo>
                    <a:pt x="96895" y="1889"/>
                  </a:lnTo>
                  <a:lnTo>
                    <a:pt x="48563" y="473"/>
                  </a:lnTo>
                  <a:lnTo>
                    <a:pt x="0" y="0"/>
                  </a:lnTo>
                  <a:lnTo>
                    <a:pt x="0" y="1085807"/>
                  </a:lnTo>
                  <a:lnTo>
                    <a:pt x="48512" y="1086661"/>
                  </a:lnTo>
                  <a:lnTo>
                    <a:pt x="96595" y="1089203"/>
                  </a:lnTo>
                  <a:lnTo>
                    <a:pt x="144219" y="1093405"/>
                  </a:lnTo>
                  <a:lnTo>
                    <a:pt x="191357" y="1099239"/>
                  </a:lnTo>
                  <a:lnTo>
                    <a:pt x="237979" y="1106675"/>
                  </a:lnTo>
                  <a:lnTo>
                    <a:pt x="284057" y="1115685"/>
                  </a:lnTo>
                  <a:lnTo>
                    <a:pt x="329562" y="1126241"/>
                  </a:lnTo>
                  <a:lnTo>
                    <a:pt x="374466" y="1138314"/>
                  </a:lnTo>
                  <a:lnTo>
                    <a:pt x="418741" y="1151875"/>
                  </a:lnTo>
                  <a:lnTo>
                    <a:pt x="462356" y="1166895"/>
                  </a:lnTo>
                  <a:lnTo>
                    <a:pt x="505285" y="1183347"/>
                  </a:lnTo>
                  <a:lnTo>
                    <a:pt x="547498" y="1201201"/>
                  </a:lnTo>
                  <a:lnTo>
                    <a:pt x="588966" y="1220428"/>
                  </a:lnTo>
                  <a:lnTo>
                    <a:pt x="629661" y="1241001"/>
                  </a:lnTo>
                  <a:lnTo>
                    <a:pt x="669555" y="1262891"/>
                  </a:lnTo>
                  <a:lnTo>
                    <a:pt x="708619" y="1286069"/>
                  </a:lnTo>
                  <a:lnTo>
                    <a:pt x="746824" y="1310505"/>
                  </a:lnTo>
                  <a:lnTo>
                    <a:pt x="784141" y="1336173"/>
                  </a:lnTo>
                  <a:lnTo>
                    <a:pt x="820543" y="1363043"/>
                  </a:lnTo>
                  <a:lnTo>
                    <a:pt x="856000" y="1391086"/>
                  </a:lnTo>
                  <a:lnTo>
                    <a:pt x="890483" y="1420275"/>
                  </a:lnTo>
                  <a:lnTo>
                    <a:pt x="923965" y="1450579"/>
                  </a:lnTo>
                  <a:lnTo>
                    <a:pt x="956416" y="1481971"/>
                  </a:lnTo>
                  <a:lnTo>
                    <a:pt x="987808" y="1514423"/>
                  </a:lnTo>
                  <a:lnTo>
                    <a:pt x="1018113" y="1547905"/>
                  </a:lnTo>
                  <a:lnTo>
                    <a:pt x="1047301" y="1582388"/>
                  </a:lnTo>
                  <a:lnTo>
                    <a:pt x="1075344" y="1617845"/>
                  </a:lnTo>
                  <a:lnTo>
                    <a:pt x="1102214" y="1654247"/>
                  </a:lnTo>
                  <a:lnTo>
                    <a:pt x="1127882" y="1691564"/>
                  </a:lnTo>
                  <a:lnTo>
                    <a:pt x="1152318" y="1729769"/>
                  </a:lnTo>
                  <a:lnTo>
                    <a:pt x="1175496" y="1768833"/>
                  </a:lnTo>
                  <a:lnTo>
                    <a:pt x="1197385" y="1808727"/>
                  </a:lnTo>
                  <a:lnTo>
                    <a:pt x="1217958" y="1849423"/>
                  </a:lnTo>
                  <a:lnTo>
                    <a:pt x="1237186" y="1890892"/>
                  </a:lnTo>
                  <a:lnTo>
                    <a:pt x="1255040" y="1933105"/>
                  </a:lnTo>
                  <a:lnTo>
                    <a:pt x="1271492" y="1976033"/>
                  </a:lnTo>
                  <a:lnTo>
                    <a:pt x="1286512" y="2019649"/>
                  </a:lnTo>
                  <a:lnTo>
                    <a:pt x="1300073" y="2063924"/>
                  </a:lnTo>
                  <a:lnTo>
                    <a:pt x="1312146" y="2108828"/>
                  </a:lnTo>
                  <a:lnTo>
                    <a:pt x="1322702" y="2154334"/>
                  </a:lnTo>
                  <a:lnTo>
                    <a:pt x="1331712" y="2200412"/>
                  </a:lnTo>
                  <a:lnTo>
                    <a:pt x="1339148" y="2247035"/>
                  </a:lnTo>
                  <a:lnTo>
                    <a:pt x="1344982" y="2294173"/>
                  </a:lnTo>
                  <a:lnTo>
                    <a:pt x="1349184" y="2341797"/>
                  </a:lnTo>
                  <a:lnTo>
                    <a:pt x="1351726" y="2389881"/>
                  </a:lnTo>
                  <a:lnTo>
                    <a:pt x="1352580" y="2438393"/>
                  </a:lnTo>
                  <a:close/>
                </a:path>
              </a:pathLst>
            </a:custGeom>
            <a:solidFill>
              <a:srgbClr val="0AB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9480" y="893788"/>
              <a:ext cx="1076325" cy="266700"/>
            </a:xfrm>
            <a:custGeom>
              <a:avLst/>
              <a:gdLst/>
              <a:ahLst/>
              <a:cxnLst/>
              <a:rect l="l" t="t" r="r" b="b"/>
              <a:pathLst>
                <a:path w="1076325" h="266700">
                  <a:moveTo>
                    <a:pt x="153305" y="266699"/>
                  </a:moveTo>
                  <a:lnTo>
                    <a:pt x="116371" y="266699"/>
                  </a:lnTo>
                  <a:lnTo>
                    <a:pt x="92207" y="262805"/>
                  </a:lnTo>
                  <a:lnTo>
                    <a:pt x="55192" y="243668"/>
                  </a:lnTo>
                  <a:lnTo>
                    <a:pt x="26007" y="214484"/>
                  </a:lnTo>
                  <a:lnTo>
                    <a:pt x="6871" y="177468"/>
                  </a:lnTo>
                  <a:lnTo>
                    <a:pt x="0" y="134838"/>
                  </a:lnTo>
                  <a:lnTo>
                    <a:pt x="6871" y="92207"/>
                  </a:lnTo>
                  <a:lnTo>
                    <a:pt x="26007" y="55192"/>
                  </a:lnTo>
                  <a:lnTo>
                    <a:pt x="55192" y="26007"/>
                  </a:lnTo>
                  <a:lnTo>
                    <a:pt x="92207" y="6871"/>
                  </a:lnTo>
                  <a:lnTo>
                    <a:pt x="134838" y="0"/>
                  </a:lnTo>
                  <a:lnTo>
                    <a:pt x="177468" y="6871"/>
                  </a:lnTo>
                  <a:lnTo>
                    <a:pt x="214484" y="26007"/>
                  </a:lnTo>
                  <a:lnTo>
                    <a:pt x="243668" y="55192"/>
                  </a:lnTo>
                  <a:lnTo>
                    <a:pt x="262805" y="92207"/>
                  </a:lnTo>
                  <a:lnTo>
                    <a:pt x="269676" y="134838"/>
                  </a:lnTo>
                  <a:lnTo>
                    <a:pt x="262805" y="177468"/>
                  </a:lnTo>
                  <a:lnTo>
                    <a:pt x="243668" y="214484"/>
                  </a:lnTo>
                  <a:lnTo>
                    <a:pt x="214484" y="243668"/>
                  </a:lnTo>
                  <a:lnTo>
                    <a:pt x="177468" y="262805"/>
                  </a:lnTo>
                  <a:lnTo>
                    <a:pt x="153305" y="266699"/>
                  </a:lnTo>
                  <a:close/>
                </a:path>
                <a:path w="1076325" h="266700">
                  <a:moveTo>
                    <a:pt x="962334" y="266699"/>
                  </a:moveTo>
                  <a:lnTo>
                    <a:pt x="925401" y="266699"/>
                  </a:lnTo>
                  <a:lnTo>
                    <a:pt x="901237" y="262805"/>
                  </a:lnTo>
                  <a:lnTo>
                    <a:pt x="864221" y="243668"/>
                  </a:lnTo>
                  <a:lnTo>
                    <a:pt x="835037" y="214484"/>
                  </a:lnTo>
                  <a:lnTo>
                    <a:pt x="815901" y="177468"/>
                  </a:lnTo>
                  <a:lnTo>
                    <a:pt x="809029" y="134838"/>
                  </a:lnTo>
                  <a:lnTo>
                    <a:pt x="815901" y="92207"/>
                  </a:lnTo>
                  <a:lnTo>
                    <a:pt x="835037" y="55192"/>
                  </a:lnTo>
                  <a:lnTo>
                    <a:pt x="864221" y="26007"/>
                  </a:lnTo>
                  <a:lnTo>
                    <a:pt x="901237" y="6871"/>
                  </a:lnTo>
                  <a:lnTo>
                    <a:pt x="943867" y="0"/>
                  </a:lnTo>
                  <a:lnTo>
                    <a:pt x="986498" y="6871"/>
                  </a:lnTo>
                  <a:lnTo>
                    <a:pt x="1023514" y="26007"/>
                  </a:lnTo>
                  <a:lnTo>
                    <a:pt x="1052698" y="55192"/>
                  </a:lnTo>
                  <a:lnTo>
                    <a:pt x="1071834" y="92207"/>
                  </a:lnTo>
                  <a:lnTo>
                    <a:pt x="1076101" y="118679"/>
                  </a:lnTo>
                  <a:lnTo>
                    <a:pt x="1076101" y="150996"/>
                  </a:lnTo>
                  <a:lnTo>
                    <a:pt x="1052698" y="214484"/>
                  </a:lnTo>
                  <a:lnTo>
                    <a:pt x="1023514" y="243668"/>
                  </a:lnTo>
                  <a:lnTo>
                    <a:pt x="986498" y="262805"/>
                  </a:lnTo>
                  <a:lnTo>
                    <a:pt x="962334" y="266699"/>
                  </a:lnTo>
                  <a:close/>
                </a:path>
                <a:path w="1076325" h="266700">
                  <a:moveTo>
                    <a:pt x="557820" y="266699"/>
                  </a:moveTo>
                  <a:lnTo>
                    <a:pt x="520886" y="266699"/>
                  </a:lnTo>
                  <a:lnTo>
                    <a:pt x="496722" y="262805"/>
                  </a:lnTo>
                  <a:lnTo>
                    <a:pt x="459706" y="243668"/>
                  </a:lnTo>
                  <a:lnTo>
                    <a:pt x="430522" y="214484"/>
                  </a:lnTo>
                  <a:lnTo>
                    <a:pt x="411386" y="177468"/>
                  </a:lnTo>
                  <a:lnTo>
                    <a:pt x="404514" y="134838"/>
                  </a:lnTo>
                  <a:lnTo>
                    <a:pt x="411386" y="92207"/>
                  </a:lnTo>
                  <a:lnTo>
                    <a:pt x="430522" y="55192"/>
                  </a:lnTo>
                  <a:lnTo>
                    <a:pt x="459706" y="26007"/>
                  </a:lnTo>
                  <a:lnTo>
                    <a:pt x="496722" y="6871"/>
                  </a:lnTo>
                  <a:lnTo>
                    <a:pt x="539353" y="0"/>
                  </a:lnTo>
                  <a:lnTo>
                    <a:pt x="581983" y="6871"/>
                  </a:lnTo>
                  <a:lnTo>
                    <a:pt x="618999" y="26007"/>
                  </a:lnTo>
                  <a:lnTo>
                    <a:pt x="648183" y="55192"/>
                  </a:lnTo>
                  <a:lnTo>
                    <a:pt x="667320" y="92207"/>
                  </a:lnTo>
                  <a:lnTo>
                    <a:pt x="674191" y="134838"/>
                  </a:lnTo>
                  <a:lnTo>
                    <a:pt x="667320" y="177468"/>
                  </a:lnTo>
                  <a:lnTo>
                    <a:pt x="648183" y="214484"/>
                  </a:lnTo>
                  <a:lnTo>
                    <a:pt x="618999" y="243668"/>
                  </a:lnTo>
                  <a:lnTo>
                    <a:pt x="581983" y="262805"/>
                  </a:lnTo>
                  <a:lnTo>
                    <a:pt x="557820" y="26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604691" y="9481161"/>
            <a:ext cx="257175" cy="7027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b="1" spc="-525" dirty="0">
                <a:latin typeface="Tahoma"/>
                <a:cs typeface="Tahoma"/>
              </a:rPr>
              <a:t>15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200" dirty="0">
              <a:latin typeface="Tahoma"/>
              <a:cs typeface="Tahom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8862FD-59E9-4E1D-85C2-7CADFDA1C2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8420100"/>
            <a:ext cx="713335" cy="7133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68C6F4-E62F-4887-97CC-A3A7BF44B5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8925965"/>
            <a:ext cx="713335" cy="7133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39D218-1F03-43E7-A266-74A8018C84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9546172"/>
            <a:ext cx="550328" cy="5503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258269" y="0"/>
            <a:ext cx="6029960" cy="10287000"/>
          </a:xfrm>
          <a:custGeom>
            <a:avLst/>
            <a:gdLst/>
            <a:ahLst/>
            <a:cxnLst/>
            <a:rect l="l" t="t" r="r" b="b"/>
            <a:pathLst>
              <a:path w="6029959" h="10287000">
                <a:moveTo>
                  <a:pt x="602972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6029729" y="0"/>
                </a:lnTo>
                <a:lnTo>
                  <a:pt x="6029729" y="10286999"/>
                </a:lnTo>
                <a:close/>
              </a:path>
            </a:pathLst>
          </a:custGeom>
          <a:solidFill>
            <a:srgbClr val="0AB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0901" y="1866900"/>
            <a:ext cx="8623193" cy="1048363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r>
              <a:rPr lang="en-US" sz="6600" b="1" dirty="0">
                <a:solidFill>
                  <a:srgbClr val="24617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8976" y="3832314"/>
            <a:ext cx="9159824" cy="5442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400" dirty="0">
                <a:solidFill>
                  <a:srgbClr val="800000"/>
                </a:solidFill>
              </a:rPr>
              <a:t> Difficulty finding reliable platforms for diverse electronics and accessories.</a:t>
            </a:r>
          </a:p>
          <a:p>
            <a:pPr marL="571500" lvl="2" indent="-571500">
              <a:buFont typeface="Wingdings" panose="05000000000000000000" pitchFamily="2" charset="2"/>
              <a:buChar char="q"/>
            </a:pPr>
            <a:r>
              <a:rPr lang="en-US" sz="4400" dirty="0">
                <a:solidFill>
                  <a:srgbClr val="800000"/>
                </a:solidFill>
              </a:rPr>
              <a:t> Lack of user-friendly interfaces and seamless navigation.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400" dirty="0">
                <a:solidFill>
                  <a:srgbClr val="800000"/>
                </a:solidFill>
              </a:rPr>
              <a:t>  Limited payment options leading to abandoned carts.</a:t>
            </a:r>
            <a:endParaRPr lang="en-US" sz="4400" dirty="0">
              <a:solidFill>
                <a:srgbClr val="800000"/>
              </a:solidFill>
              <a:latin typeface="Tahoma"/>
              <a:cs typeface="Tahoma"/>
            </a:endParaRPr>
          </a:p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endParaRPr sz="4400" dirty="0">
              <a:solidFill>
                <a:srgbClr val="800000"/>
              </a:solidFill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82367" y="9481161"/>
            <a:ext cx="2794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b="1" spc="-434" dirty="0">
                <a:solidFill>
                  <a:srgbClr val="8F113D"/>
                </a:solidFill>
                <a:latin typeface="Tahoma"/>
                <a:cs typeface="Tahoma"/>
              </a:rPr>
              <a:t>2</a:t>
            </a:r>
            <a:endParaRPr sz="2200" dirty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9480" y="893788"/>
            <a:ext cx="1076325" cy="266700"/>
          </a:xfrm>
          <a:custGeom>
            <a:avLst/>
            <a:gdLst/>
            <a:ahLst/>
            <a:cxnLst/>
            <a:rect l="l" t="t" r="r" b="b"/>
            <a:pathLst>
              <a:path w="1076325" h="266700">
                <a:moveTo>
                  <a:pt x="153305" y="266699"/>
                </a:moveTo>
                <a:lnTo>
                  <a:pt x="116371" y="266699"/>
                </a:lnTo>
                <a:lnTo>
                  <a:pt x="92207" y="262805"/>
                </a:lnTo>
                <a:lnTo>
                  <a:pt x="55192" y="243668"/>
                </a:lnTo>
                <a:lnTo>
                  <a:pt x="26007" y="214484"/>
                </a:lnTo>
                <a:lnTo>
                  <a:pt x="6871" y="177468"/>
                </a:lnTo>
                <a:lnTo>
                  <a:pt x="0" y="134838"/>
                </a:lnTo>
                <a:lnTo>
                  <a:pt x="6871" y="92207"/>
                </a:lnTo>
                <a:lnTo>
                  <a:pt x="26007" y="55192"/>
                </a:lnTo>
                <a:lnTo>
                  <a:pt x="55192" y="26007"/>
                </a:lnTo>
                <a:lnTo>
                  <a:pt x="92207" y="6871"/>
                </a:lnTo>
                <a:lnTo>
                  <a:pt x="134838" y="0"/>
                </a:lnTo>
                <a:lnTo>
                  <a:pt x="177468" y="6871"/>
                </a:lnTo>
                <a:lnTo>
                  <a:pt x="214484" y="26007"/>
                </a:lnTo>
                <a:lnTo>
                  <a:pt x="243668" y="55192"/>
                </a:lnTo>
                <a:lnTo>
                  <a:pt x="262805" y="92207"/>
                </a:lnTo>
                <a:lnTo>
                  <a:pt x="269676" y="134838"/>
                </a:lnTo>
                <a:lnTo>
                  <a:pt x="262805" y="177468"/>
                </a:lnTo>
                <a:lnTo>
                  <a:pt x="243668" y="214484"/>
                </a:lnTo>
                <a:lnTo>
                  <a:pt x="214484" y="243668"/>
                </a:lnTo>
                <a:lnTo>
                  <a:pt x="177468" y="262805"/>
                </a:lnTo>
                <a:lnTo>
                  <a:pt x="153305" y="266699"/>
                </a:lnTo>
                <a:close/>
              </a:path>
              <a:path w="1076325" h="266700">
                <a:moveTo>
                  <a:pt x="962334" y="266699"/>
                </a:moveTo>
                <a:lnTo>
                  <a:pt x="925401" y="266699"/>
                </a:lnTo>
                <a:lnTo>
                  <a:pt x="901237" y="262805"/>
                </a:lnTo>
                <a:lnTo>
                  <a:pt x="864221" y="243668"/>
                </a:lnTo>
                <a:lnTo>
                  <a:pt x="835037" y="214484"/>
                </a:lnTo>
                <a:lnTo>
                  <a:pt x="815901" y="177468"/>
                </a:lnTo>
                <a:lnTo>
                  <a:pt x="809029" y="134838"/>
                </a:lnTo>
                <a:lnTo>
                  <a:pt x="815901" y="92207"/>
                </a:lnTo>
                <a:lnTo>
                  <a:pt x="835037" y="55192"/>
                </a:lnTo>
                <a:lnTo>
                  <a:pt x="864221" y="26007"/>
                </a:lnTo>
                <a:lnTo>
                  <a:pt x="901237" y="6871"/>
                </a:lnTo>
                <a:lnTo>
                  <a:pt x="943867" y="0"/>
                </a:lnTo>
                <a:lnTo>
                  <a:pt x="986498" y="6871"/>
                </a:lnTo>
                <a:lnTo>
                  <a:pt x="1023514" y="26007"/>
                </a:lnTo>
                <a:lnTo>
                  <a:pt x="1052698" y="55192"/>
                </a:lnTo>
                <a:lnTo>
                  <a:pt x="1071834" y="92207"/>
                </a:lnTo>
                <a:lnTo>
                  <a:pt x="1076101" y="118679"/>
                </a:lnTo>
                <a:lnTo>
                  <a:pt x="1076101" y="150996"/>
                </a:lnTo>
                <a:lnTo>
                  <a:pt x="1052698" y="214484"/>
                </a:lnTo>
                <a:lnTo>
                  <a:pt x="1023514" y="243668"/>
                </a:lnTo>
                <a:lnTo>
                  <a:pt x="986498" y="262805"/>
                </a:lnTo>
                <a:lnTo>
                  <a:pt x="962334" y="266699"/>
                </a:lnTo>
                <a:close/>
              </a:path>
              <a:path w="1076325" h="266700">
                <a:moveTo>
                  <a:pt x="557820" y="266699"/>
                </a:moveTo>
                <a:lnTo>
                  <a:pt x="520886" y="266699"/>
                </a:lnTo>
                <a:lnTo>
                  <a:pt x="496722" y="262805"/>
                </a:lnTo>
                <a:lnTo>
                  <a:pt x="459706" y="243668"/>
                </a:lnTo>
                <a:lnTo>
                  <a:pt x="430522" y="214484"/>
                </a:lnTo>
                <a:lnTo>
                  <a:pt x="411386" y="177468"/>
                </a:lnTo>
                <a:lnTo>
                  <a:pt x="404514" y="134838"/>
                </a:lnTo>
                <a:lnTo>
                  <a:pt x="411386" y="92207"/>
                </a:lnTo>
                <a:lnTo>
                  <a:pt x="430522" y="55192"/>
                </a:lnTo>
                <a:lnTo>
                  <a:pt x="459706" y="26007"/>
                </a:lnTo>
                <a:lnTo>
                  <a:pt x="496722" y="6871"/>
                </a:lnTo>
                <a:lnTo>
                  <a:pt x="539353" y="0"/>
                </a:lnTo>
                <a:lnTo>
                  <a:pt x="581983" y="6871"/>
                </a:lnTo>
                <a:lnTo>
                  <a:pt x="618999" y="26007"/>
                </a:lnTo>
                <a:lnTo>
                  <a:pt x="648183" y="55192"/>
                </a:lnTo>
                <a:lnTo>
                  <a:pt x="667320" y="92207"/>
                </a:lnTo>
                <a:lnTo>
                  <a:pt x="674191" y="134838"/>
                </a:lnTo>
                <a:lnTo>
                  <a:pt x="667320" y="177468"/>
                </a:lnTo>
                <a:lnTo>
                  <a:pt x="648183" y="214484"/>
                </a:lnTo>
                <a:lnTo>
                  <a:pt x="618999" y="243668"/>
                </a:lnTo>
                <a:lnTo>
                  <a:pt x="581983" y="262805"/>
                </a:lnTo>
                <a:lnTo>
                  <a:pt x="557820" y="266699"/>
                </a:lnTo>
                <a:close/>
              </a:path>
            </a:pathLst>
          </a:custGeom>
          <a:solidFill>
            <a:srgbClr val="920000"/>
          </a:solidFill>
        </p:spPr>
        <p:txBody>
          <a:bodyPr wrap="square" lIns="0" tIns="0" rIns="0" bIns="0" rtlCol="0"/>
          <a:lstStyle/>
          <a:p>
            <a:endParaRPr>
              <a:solidFill>
                <a:srgbClr val="C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F309F5-91C7-4911-A762-29940264AA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191" y="190500"/>
            <a:ext cx="5949125" cy="5812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1016000" y="625805"/>
            <a:ext cx="12890439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800" dirty="0">
                <a:solidFill>
                  <a:srgbClr val="31849B"/>
                </a:solidFill>
              </a:rPr>
              <a:t>Solution</a:t>
            </a:r>
            <a:endParaRPr sz="8800" dirty="0">
              <a:solidFill>
                <a:srgbClr val="31849B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29830" y="9481161"/>
            <a:ext cx="3321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b="1" spc="-175" dirty="0">
                <a:solidFill>
                  <a:srgbClr val="8F113D"/>
                </a:solidFill>
                <a:latin typeface="Tahoma"/>
                <a:cs typeface="Tahoma"/>
              </a:rPr>
              <a:t>3</a:t>
            </a:r>
            <a:endParaRPr sz="22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372" y="2857500"/>
            <a:ext cx="14509046" cy="5552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6000" dirty="0">
                <a:solidFill>
                  <a:srgbClr val="0039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fully functional e-commerce platform tailored for electronics and accessories.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6000" dirty="0">
                <a:solidFill>
                  <a:srgbClr val="0039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 responsive design for a seamless experience across devices.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6000" dirty="0">
                <a:solidFill>
                  <a:srgbClr val="00396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Integrated secure payment gateways for ease of transactions.</a:t>
            </a:r>
            <a:endParaRPr sz="6000" dirty="0">
              <a:solidFill>
                <a:srgbClr val="00396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685800" y="326520"/>
            <a:ext cx="9216418" cy="2040727"/>
          </a:xfrm>
          <a:prstGeom prst="rect">
            <a:avLst/>
          </a:prstGeom>
        </p:spPr>
        <p:txBody>
          <a:bodyPr vert="horz" wrap="square" lIns="0" tIns="6798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spc="-459" dirty="0"/>
              <a:t>Product</a:t>
            </a:r>
            <a:r>
              <a:rPr lang="en-US" sz="8800" spc="-459" dirty="0"/>
              <a:t>s</a:t>
            </a:r>
            <a:endParaRPr sz="8800" spc="-459" dirty="0"/>
          </a:p>
        </p:txBody>
      </p:sp>
      <p:sp>
        <p:nvSpPr>
          <p:cNvPr id="17" name="object 17"/>
          <p:cNvSpPr/>
          <p:nvPr/>
        </p:nvSpPr>
        <p:spPr>
          <a:xfrm>
            <a:off x="11584468" y="4975518"/>
            <a:ext cx="30480" cy="28575"/>
          </a:xfrm>
          <a:custGeom>
            <a:avLst/>
            <a:gdLst/>
            <a:ahLst/>
            <a:cxnLst/>
            <a:rect l="l" t="t" r="r" b="b"/>
            <a:pathLst>
              <a:path w="30479" h="28575">
                <a:moveTo>
                  <a:pt x="30119" y="28574"/>
                </a:moveTo>
                <a:lnTo>
                  <a:pt x="0" y="28574"/>
                </a:lnTo>
                <a:lnTo>
                  <a:pt x="0" y="0"/>
                </a:lnTo>
                <a:lnTo>
                  <a:pt x="30119" y="0"/>
                </a:lnTo>
                <a:lnTo>
                  <a:pt x="30119" y="28574"/>
                </a:lnTo>
                <a:close/>
              </a:path>
            </a:pathLst>
          </a:custGeom>
          <a:solidFill>
            <a:srgbClr val="8F11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288251" y="1882175"/>
            <a:ext cx="7343813" cy="8138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dirty="0">
                <a:solidFill>
                  <a:srgbClr val="0078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Electronics gadgets, watches, phones, headphones, iPads, water dispensers, and phone accessories.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dirty="0">
                <a:solidFill>
                  <a:srgbClr val="0078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Intuitive UI/UX design for effortless browsing.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dirty="0">
                <a:solidFill>
                  <a:srgbClr val="0078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Robust payment integration, including credit/debit cards and wallets.</a:t>
            </a:r>
            <a:endParaRPr sz="4800" dirty="0">
              <a:solidFill>
                <a:srgbClr val="0078A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524621" y="9481161"/>
            <a:ext cx="3371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latin typeface="Tahoma"/>
                <a:cs typeface="Tahoma"/>
              </a:rPr>
              <a:t>04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424BA75-7740-48DF-BC20-AC12A3BECB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38" y="2438690"/>
            <a:ext cx="3762345" cy="25082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8A8CBB9-0A4C-443F-BC40-6021E8EE49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253" y="8244741"/>
            <a:ext cx="3884747" cy="25888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05BF65-F637-4283-8001-EDF0C497CD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04" y="5295227"/>
            <a:ext cx="3776596" cy="251527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229C5D0-DA24-454D-A3A3-AEA0B678F9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65" y="8337979"/>
            <a:ext cx="3210535" cy="213952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2288BC4-B8B4-441C-AB3C-BE0563EFA4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47" y="5067300"/>
            <a:ext cx="2834942" cy="284382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4FD7B1B-B256-4D0D-891A-7D8E3605F8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628900"/>
            <a:ext cx="3210535" cy="21395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943100"/>
            <a:ext cx="18288000" cy="1244727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DF6F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154307" y="342900"/>
            <a:ext cx="7542893" cy="10401565"/>
          </a:xfrm>
          <a:prstGeom prst="rect">
            <a:avLst/>
          </a:prstGeom>
        </p:spPr>
        <p:txBody>
          <a:bodyPr vert="horz" wrap="square" lIns="0" tIns="478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70"/>
              </a:spcBef>
            </a:pPr>
            <a:r>
              <a:rPr lang="en-US" sz="7200" b="1" dirty="0">
                <a:solidFill>
                  <a:srgbClr val="31849B"/>
                </a:solidFill>
              </a:rPr>
              <a:t>2 out of 5:</a:t>
            </a:r>
            <a:r>
              <a:rPr lang="en-US" sz="8000" b="1" dirty="0">
                <a:solidFill>
                  <a:srgbClr val="31849B"/>
                </a:solidFill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3770"/>
              </a:spcBef>
            </a:pPr>
            <a:r>
              <a:rPr lang="en-US" sz="3200" dirty="0">
                <a:solidFill>
                  <a:srgbClr val="31849B"/>
                </a:solidFill>
              </a:rPr>
              <a:t>Customers report a lack of trust in current platforms for electronics</a:t>
            </a:r>
          </a:p>
          <a:p>
            <a:pPr marL="12700">
              <a:lnSpc>
                <a:spcPct val="100000"/>
              </a:lnSpc>
              <a:spcBef>
                <a:spcPts val="3770"/>
              </a:spcBef>
            </a:pPr>
            <a:endParaRPr sz="3200" dirty="0">
              <a:solidFill>
                <a:srgbClr val="31849B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8100" b="1" spc="-1635" dirty="0">
                <a:solidFill>
                  <a:srgbClr val="31849B"/>
                </a:solidFill>
                <a:latin typeface="Tahoma"/>
                <a:cs typeface="Tahoma"/>
              </a:rPr>
              <a:t>95%</a:t>
            </a:r>
            <a:endParaRPr sz="8100" dirty="0">
              <a:solidFill>
                <a:srgbClr val="31849B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lang="en-US" sz="3200" dirty="0">
                <a:solidFill>
                  <a:srgbClr val="31849B"/>
                </a:solidFill>
              </a:rPr>
              <a:t>Our website ensures customer satisfaction through user-centered design.</a:t>
            </a:r>
            <a:endParaRPr sz="3200" dirty="0">
              <a:solidFill>
                <a:srgbClr val="31849B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739"/>
              </a:spcBef>
            </a:pPr>
            <a:endParaRPr sz="3200" dirty="0">
              <a:solidFill>
                <a:srgbClr val="31849B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8100" b="1" spc="-1345" dirty="0">
                <a:solidFill>
                  <a:srgbClr val="31849B"/>
                </a:solidFill>
                <a:latin typeface="Tahoma"/>
                <a:cs typeface="Tahoma"/>
              </a:rPr>
              <a:t>123</a:t>
            </a:r>
            <a:r>
              <a:rPr sz="8100" b="1" spc="-750" dirty="0">
                <a:solidFill>
                  <a:srgbClr val="31849B"/>
                </a:solidFill>
                <a:latin typeface="Tahoma"/>
                <a:cs typeface="Tahoma"/>
              </a:rPr>
              <a:t> </a:t>
            </a:r>
            <a:r>
              <a:rPr sz="8100" b="1" spc="-610" dirty="0">
                <a:solidFill>
                  <a:srgbClr val="31849B"/>
                </a:solidFill>
                <a:latin typeface="Tahoma"/>
                <a:cs typeface="Tahoma"/>
              </a:rPr>
              <a:t>million</a:t>
            </a:r>
            <a:endParaRPr sz="8100" dirty="0">
              <a:solidFill>
                <a:srgbClr val="31849B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lang="en-US" sz="3200" dirty="0">
                <a:solidFill>
                  <a:srgbClr val="3184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123 million: Projected user reach within the first three years</a:t>
            </a:r>
            <a:endParaRPr sz="3600" dirty="0">
              <a:solidFill>
                <a:srgbClr val="31849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73640" y="4439286"/>
            <a:ext cx="3451860" cy="1771014"/>
            <a:chOff x="1073640" y="4847966"/>
            <a:chExt cx="3451860" cy="1771014"/>
          </a:xfrm>
        </p:grpSpPr>
        <p:sp>
          <p:nvSpPr>
            <p:cNvPr id="5" name="object 5"/>
            <p:cNvSpPr/>
            <p:nvPr/>
          </p:nvSpPr>
          <p:spPr>
            <a:xfrm>
              <a:off x="1073640" y="4847966"/>
              <a:ext cx="3451860" cy="1771014"/>
            </a:xfrm>
            <a:custGeom>
              <a:avLst/>
              <a:gdLst/>
              <a:ahLst/>
              <a:cxnLst/>
              <a:rect l="l" t="t" r="r" b="b"/>
              <a:pathLst>
                <a:path w="3451860" h="1771015">
                  <a:moveTo>
                    <a:pt x="359972" y="1770780"/>
                  </a:moveTo>
                  <a:lnTo>
                    <a:pt x="312990" y="1768376"/>
                  </a:lnTo>
                  <a:lnTo>
                    <a:pt x="265652" y="1759492"/>
                  </a:lnTo>
                  <a:lnTo>
                    <a:pt x="219931" y="1744348"/>
                  </a:lnTo>
                  <a:lnTo>
                    <a:pt x="177658" y="1723707"/>
                  </a:lnTo>
                  <a:lnTo>
                    <a:pt x="139137" y="1698083"/>
                  </a:lnTo>
                  <a:lnTo>
                    <a:pt x="104671" y="1667990"/>
                  </a:lnTo>
                  <a:lnTo>
                    <a:pt x="74563" y="1633942"/>
                  </a:lnTo>
                  <a:lnTo>
                    <a:pt x="49116" y="1596453"/>
                  </a:lnTo>
                  <a:lnTo>
                    <a:pt x="28633" y="1556038"/>
                  </a:lnTo>
                  <a:lnTo>
                    <a:pt x="13417" y="1513210"/>
                  </a:lnTo>
                  <a:lnTo>
                    <a:pt x="3772" y="1468484"/>
                  </a:lnTo>
                  <a:lnTo>
                    <a:pt x="0" y="1422373"/>
                  </a:lnTo>
                  <a:lnTo>
                    <a:pt x="2404" y="1375391"/>
                  </a:lnTo>
                  <a:lnTo>
                    <a:pt x="11287" y="1328053"/>
                  </a:lnTo>
                  <a:lnTo>
                    <a:pt x="24272" y="1280484"/>
                  </a:lnTo>
                  <a:lnTo>
                    <a:pt x="38494" y="1233520"/>
                  </a:lnTo>
                  <a:lnTo>
                    <a:pt x="53932" y="1187175"/>
                  </a:lnTo>
                  <a:lnTo>
                    <a:pt x="70568" y="1141467"/>
                  </a:lnTo>
                  <a:lnTo>
                    <a:pt x="88379" y="1096411"/>
                  </a:lnTo>
                  <a:lnTo>
                    <a:pt x="107345" y="1052023"/>
                  </a:lnTo>
                  <a:lnTo>
                    <a:pt x="127447" y="1008319"/>
                  </a:lnTo>
                  <a:lnTo>
                    <a:pt x="148663" y="965314"/>
                  </a:lnTo>
                  <a:lnTo>
                    <a:pt x="170974" y="923025"/>
                  </a:lnTo>
                  <a:lnTo>
                    <a:pt x="194358" y="881467"/>
                  </a:lnTo>
                  <a:lnTo>
                    <a:pt x="218796" y="840656"/>
                  </a:lnTo>
                  <a:lnTo>
                    <a:pt x="244266" y="800608"/>
                  </a:lnTo>
                  <a:lnTo>
                    <a:pt x="270749" y="761339"/>
                  </a:lnTo>
                  <a:lnTo>
                    <a:pt x="298223" y="722865"/>
                  </a:lnTo>
                  <a:lnTo>
                    <a:pt x="326669" y="685201"/>
                  </a:lnTo>
                  <a:lnTo>
                    <a:pt x="356066" y="648363"/>
                  </a:lnTo>
                  <a:lnTo>
                    <a:pt x="386394" y="612368"/>
                  </a:lnTo>
                  <a:lnTo>
                    <a:pt x="417631" y="577230"/>
                  </a:lnTo>
                  <a:lnTo>
                    <a:pt x="449758" y="542967"/>
                  </a:lnTo>
                  <a:lnTo>
                    <a:pt x="482755" y="509593"/>
                  </a:lnTo>
                  <a:lnTo>
                    <a:pt x="516600" y="477125"/>
                  </a:lnTo>
                  <a:lnTo>
                    <a:pt x="551273" y="445578"/>
                  </a:lnTo>
                  <a:lnTo>
                    <a:pt x="586754" y="414969"/>
                  </a:lnTo>
                  <a:lnTo>
                    <a:pt x="623023" y="385312"/>
                  </a:lnTo>
                  <a:lnTo>
                    <a:pt x="660058" y="356625"/>
                  </a:lnTo>
                  <a:lnTo>
                    <a:pt x="697840" y="328922"/>
                  </a:lnTo>
                  <a:lnTo>
                    <a:pt x="736348" y="302220"/>
                  </a:lnTo>
                  <a:lnTo>
                    <a:pt x="775562" y="276534"/>
                  </a:lnTo>
                  <a:lnTo>
                    <a:pt x="815460" y="251881"/>
                  </a:lnTo>
                  <a:lnTo>
                    <a:pt x="856023" y="228276"/>
                  </a:lnTo>
                  <a:lnTo>
                    <a:pt x="897230" y="205735"/>
                  </a:lnTo>
                  <a:lnTo>
                    <a:pt x="939061" y="184273"/>
                  </a:lnTo>
                  <a:lnTo>
                    <a:pt x="981496" y="163908"/>
                  </a:lnTo>
                  <a:lnTo>
                    <a:pt x="1024513" y="144653"/>
                  </a:lnTo>
                  <a:lnTo>
                    <a:pt x="1068092" y="126527"/>
                  </a:lnTo>
                  <a:lnTo>
                    <a:pt x="1112213" y="109543"/>
                  </a:lnTo>
                  <a:lnTo>
                    <a:pt x="1156856" y="93719"/>
                  </a:lnTo>
                  <a:lnTo>
                    <a:pt x="1202000" y="79069"/>
                  </a:lnTo>
                  <a:lnTo>
                    <a:pt x="1247624" y="65610"/>
                  </a:lnTo>
                  <a:lnTo>
                    <a:pt x="1293709" y="53358"/>
                  </a:lnTo>
                  <a:lnTo>
                    <a:pt x="1340233" y="42329"/>
                  </a:lnTo>
                  <a:lnTo>
                    <a:pt x="1387176" y="32537"/>
                  </a:lnTo>
                  <a:lnTo>
                    <a:pt x="1434518" y="24000"/>
                  </a:lnTo>
                  <a:lnTo>
                    <a:pt x="1482238" y="16732"/>
                  </a:lnTo>
                  <a:lnTo>
                    <a:pt x="1530316" y="10751"/>
                  </a:lnTo>
                  <a:lnTo>
                    <a:pt x="1578732" y="6071"/>
                  </a:lnTo>
                  <a:lnTo>
                    <a:pt x="1627464" y="2708"/>
                  </a:lnTo>
                  <a:lnTo>
                    <a:pt x="1676493" y="679"/>
                  </a:lnTo>
                  <a:lnTo>
                    <a:pt x="1725797" y="0"/>
                  </a:lnTo>
                  <a:lnTo>
                    <a:pt x="1775102" y="679"/>
                  </a:lnTo>
                  <a:lnTo>
                    <a:pt x="1824131" y="2708"/>
                  </a:lnTo>
                  <a:lnTo>
                    <a:pt x="1872863" y="6071"/>
                  </a:lnTo>
                  <a:lnTo>
                    <a:pt x="1921279" y="10751"/>
                  </a:lnTo>
                  <a:lnTo>
                    <a:pt x="1969357" y="16732"/>
                  </a:lnTo>
                  <a:lnTo>
                    <a:pt x="2017077" y="24000"/>
                  </a:lnTo>
                  <a:lnTo>
                    <a:pt x="2064419" y="32537"/>
                  </a:lnTo>
                  <a:lnTo>
                    <a:pt x="2111362" y="42329"/>
                  </a:lnTo>
                  <a:lnTo>
                    <a:pt x="2157886" y="53358"/>
                  </a:lnTo>
                  <a:lnTo>
                    <a:pt x="2203971" y="65610"/>
                  </a:lnTo>
                  <a:lnTo>
                    <a:pt x="2249595" y="79069"/>
                  </a:lnTo>
                  <a:lnTo>
                    <a:pt x="2294739" y="93719"/>
                  </a:lnTo>
                  <a:lnTo>
                    <a:pt x="2339381" y="109543"/>
                  </a:lnTo>
                  <a:lnTo>
                    <a:pt x="2383503" y="126527"/>
                  </a:lnTo>
                  <a:lnTo>
                    <a:pt x="2427082" y="144653"/>
                  </a:lnTo>
                  <a:lnTo>
                    <a:pt x="2470099" y="163908"/>
                  </a:lnTo>
                  <a:lnTo>
                    <a:pt x="2512534" y="184273"/>
                  </a:lnTo>
                  <a:lnTo>
                    <a:pt x="2554365" y="205735"/>
                  </a:lnTo>
                  <a:lnTo>
                    <a:pt x="2595572" y="228276"/>
                  </a:lnTo>
                  <a:lnTo>
                    <a:pt x="2636135" y="251881"/>
                  </a:lnTo>
                  <a:lnTo>
                    <a:pt x="2676033" y="276534"/>
                  </a:lnTo>
                  <a:lnTo>
                    <a:pt x="2715247" y="302220"/>
                  </a:lnTo>
                  <a:lnTo>
                    <a:pt x="2753755" y="328922"/>
                  </a:lnTo>
                  <a:lnTo>
                    <a:pt x="2791536" y="356625"/>
                  </a:lnTo>
                  <a:lnTo>
                    <a:pt x="2828572" y="385312"/>
                  </a:lnTo>
                  <a:lnTo>
                    <a:pt x="2864840" y="414969"/>
                  </a:lnTo>
                  <a:lnTo>
                    <a:pt x="2900322" y="445578"/>
                  </a:lnTo>
                  <a:lnTo>
                    <a:pt x="2934995" y="477125"/>
                  </a:lnTo>
                  <a:lnTo>
                    <a:pt x="2968840" y="509593"/>
                  </a:lnTo>
                  <a:lnTo>
                    <a:pt x="3001836" y="542967"/>
                  </a:lnTo>
                  <a:lnTo>
                    <a:pt x="3033964" y="577230"/>
                  </a:lnTo>
                  <a:lnTo>
                    <a:pt x="3065201" y="612368"/>
                  </a:lnTo>
                  <a:lnTo>
                    <a:pt x="3095529" y="648363"/>
                  </a:lnTo>
                  <a:lnTo>
                    <a:pt x="3124926" y="685201"/>
                  </a:lnTo>
                  <a:lnTo>
                    <a:pt x="3142368" y="708295"/>
                  </a:lnTo>
                  <a:lnTo>
                    <a:pt x="1725797" y="708295"/>
                  </a:lnTo>
                  <a:lnTo>
                    <a:pt x="1677564" y="709380"/>
                  </a:lnTo>
                  <a:lnTo>
                    <a:pt x="1629792" y="712609"/>
                  </a:lnTo>
                  <a:lnTo>
                    <a:pt x="1582537" y="717941"/>
                  </a:lnTo>
                  <a:lnTo>
                    <a:pt x="1535851" y="725333"/>
                  </a:lnTo>
                  <a:lnTo>
                    <a:pt x="1489788" y="734744"/>
                  </a:lnTo>
                  <a:lnTo>
                    <a:pt x="1444402" y="746133"/>
                  </a:lnTo>
                  <a:lnTo>
                    <a:pt x="1399745" y="759458"/>
                  </a:lnTo>
                  <a:lnTo>
                    <a:pt x="1355872" y="774679"/>
                  </a:lnTo>
                  <a:lnTo>
                    <a:pt x="1312836" y="791753"/>
                  </a:lnTo>
                  <a:lnTo>
                    <a:pt x="1270690" y="810639"/>
                  </a:lnTo>
                  <a:lnTo>
                    <a:pt x="1229488" y="831296"/>
                  </a:lnTo>
                  <a:lnTo>
                    <a:pt x="1189283" y="853682"/>
                  </a:lnTo>
                  <a:lnTo>
                    <a:pt x="1150129" y="877757"/>
                  </a:lnTo>
                  <a:lnTo>
                    <a:pt x="1112079" y="903477"/>
                  </a:lnTo>
                  <a:lnTo>
                    <a:pt x="1075187" y="930803"/>
                  </a:lnTo>
                  <a:lnTo>
                    <a:pt x="1039506" y="959692"/>
                  </a:lnTo>
                  <a:lnTo>
                    <a:pt x="1005089" y="990104"/>
                  </a:lnTo>
                  <a:lnTo>
                    <a:pt x="971991" y="1021996"/>
                  </a:lnTo>
                  <a:lnTo>
                    <a:pt x="940264" y="1055328"/>
                  </a:lnTo>
                  <a:lnTo>
                    <a:pt x="909963" y="1090057"/>
                  </a:lnTo>
                  <a:lnTo>
                    <a:pt x="881140" y="1126143"/>
                  </a:lnTo>
                  <a:lnTo>
                    <a:pt x="853849" y="1163545"/>
                  </a:lnTo>
                  <a:lnTo>
                    <a:pt x="828143" y="1202219"/>
                  </a:lnTo>
                  <a:lnTo>
                    <a:pt x="804077" y="1242127"/>
                  </a:lnTo>
                  <a:lnTo>
                    <a:pt x="781703" y="1283225"/>
                  </a:lnTo>
                  <a:lnTo>
                    <a:pt x="761075" y="1325472"/>
                  </a:lnTo>
                  <a:lnTo>
                    <a:pt x="742246" y="1368827"/>
                  </a:lnTo>
                  <a:lnTo>
                    <a:pt x="725270" y="1413249"/>
                  </a:lnTo>
                  <a:lnTo>
                    <a:pt x="710201" y="1458696"/>
                  </a:lnTo>
                  <a:lnTo>
                    <a:pt x="697091" y="1505127"/>
                  </a:lnTo>
                  <a:lnTo>
                    <a:pt x="681947" y="1550849"/>
                  </a:lnTo>
                  <a:lnTo>
                    <a:pt x="661306" y="1593122"/>
                  </a:lnTo>
                  <a:lnTo>
                    <a:pt x="635682" y="1631643"/>
                  </a:lnTo>
                  <a:lnTo>
                    <a:pt x="605589" y="1666109"/>
                  </a:lnTo>
                  <a:lnTo>
                    <a:pt x="571541" y="1696217"/>
                  </a:lnTo>
                  <a:lnTo>
                    <a:pt x="534053" y="1721664"/>
                  </a:lnTo>
                  <a:lnTo>
                    <a:pt x="493637" y="1742147"/>
                  </a:lnTo>
                  <a:lnTo>
                    <a:pt x="450810" y="1757362"/>
                  </a:lnTo>
                  <a:lnTo>
                    <a:pt x="406083" y="1767008"/>
                  </a:lnTo>
                  <a:lnTo>
                    <a:pt x="359972" y="1770780"/>
                  </a:lnTo>
                  <a:close/>
                </a:path>
                <a:path w="3451860" h="1771015">
                  <a:moveTo>
                    <a:pt x="3091623" y="1770780"/>
                  </a:moveTo>
                  <a:lnTo>
                    <a:pt x="3045512" y="1767008"/>
                  </a:lnTo>
                  <a:lnTo>
                    <a:pt x="3000785" y="1757362"/>
                  </a:lnTo>
                  <a:lnTo>
                    <a:pt x="2957957" y="1742147"/>
                  </a:lnTo>
                  <a:lnTo>
                    <a:pt x="2917542" y="1721664"/>
                  </a:lnTo>
                  <a:lnTo>
                    <a:pt x="2880054" y="1696217"/>
                  </a:lnTo>
                  <a:lnTo>
                    <a:pt x="2846006" y="1666109"/>
                  </a:lnTo>
                  <a:lnTo>
                    <a:pt x="2815913" y="1631643"/>
                  </a:lnTo>
                  <a:lnTo>
                    <a:pt x="2790289" y="1593122"/>
                  </a:lnTo>
                  <a:lnTo>
                    <a:pt x="2769648" y="1550849"/>
                  </a:lnTo>
                  <a:lnTo>
                    <a:pt x="2754503" y="1505127"/>
                  </a:lnTo>
                  <a:lnTo>
                    <a:pt x="2741394" y="1458696"/>
                  </a:lnTo>
                  <a:lnTo>
                    <a:pt x="2726324" y="1413249"/>
                  </a:lnTo>
                  <a:lnTo>
                    <a:pt x="2709349" y="1368827"/>
                  </a:lnTo>
                  <a:lnTo>
                    <a:pt x="2690520" y="1325472"/>
                  </a:lnTo>
                  <a:lnTo>
                    <a:pt x="2669892" y="1283225"/>
                  </a:lnTo>
                  <a:lnTo>
                    <a:pt x="2647518" y="1242127"/>
                  </a:lnTo>
                  <a:lnTo>
                    <a:pt x="2623452" y="1202219"/>
                  </a:lnTo>
                  <a:lnTo>
                    <a:pt x="2597746" y="1163545"/>
                  </a:lnTo>
                  <a:lnTo>
                    <a:pt x="2570455" y="1126143"/>
                  </a:lnTo>
                  <a:lnTo>
                    <a:pt x="2541632" y="1090057"/>
                  </a:lnTo>
                  <a:lnTo>
                    <a:pt x="2511331" y="1055328"/>
                  </a:lnTo>
                  <a:lnTo>
                    <a:pt x="2479604" y="1021996"/>
                  </a:lnTo>
                  <a:lnTo>
                    <a:pt x="2446506" y="990104"/>
                  </a:lnTo>
                  <a:lnTo>
                    <a:pt x="2412089" y="959692"/>
                  </a:lnTo>
                  <a:lnTo>
                    <a:pt x="2376408" y="930803"/>
                  </a:lnTo>
                  <a:lnTo>
                    <a:pt x="2339516" y="903477"/>
                  </a:lnTo>
                  <a:lnTo>
                    <a:pt x="2301466" y="877757"/>
                  </a:lnTo>
                  <a:lnTo>
                    <a:pt x="2262312" y="853682"/>
                  </a:lnTo>
                  <a:lnTo>
                    <a:pt x="2222107" y="831296"/>
                  </a:lnTo>
                  <a:lnTo>
                    <a:pt x="2180905" y="810639"/>
                  </a:lnTo>
                  <a:lnTo>
                    <a:pt x="2138759" y="791753"/>
                  </a:lnTo>
                  <a:lnTo>
                    <a:pt x="2095723" y="774679"/>
                  </a:lnTo>
                  <a:lnTo>
                    <a:pt x="2051850" y="759458"/>
                  </a:lnTo>
                  <a:lnTo>
                    <a:pt x="2007193" y="746133"/>
                  </a:lnTo>
                  <a:lnTo>
                    <a:pt x="1961807" y="734744"/>
                  </a:lnTo>
                  <a:lnTo>
                    <a:pt x="1915744" y="725333"/>
                  </a:lnTo>
                  <a:lnTo>
                    <a:pt x="1869058" y="717941"/>
                  </a:lnTo>
                  <a:lnTo>
                    <a:pt x="1821803" y="712609"/>
                  </a:lnTo>
                  <a:lnTo>
                    <a:pt x="1774031" y="709380"/>
                  </a:lnTo>
                  <a:lnTo>
                    <a:pt x="1725797" y="708295"/>
                  </a:lnTo>
                  <a:lnTo>
                    <a:pt x="3142368" y="708295"/>
                  </a:lnTo>
                  <a:lnTo>
                    <a:pt x="3180846" y="761339"/>
                  </a:lnTo>
                  <a:lnTo>
                    <a:pt x="3207329" y="800608"/>
                  </a:lnTo>
                  <a:lnTo>
                    <a:pt x="3232799" y="840656"/>
                  </a:lnTo>
                  <a:lnTo>
                    <a:pt x="3257237" y="881467"/>
                  </a:lnTo>
                  <a:lnTo>
                    <a:pt x="3280621" y="923025"/>
                  </a:lnTo>
                  <a:lnTo>
                    <a:pt x="3302931" y="965314"/>
                  </a:lnTo>
                  <a:lnTo>
                    <a:pt x="3324148" y="1008319"/>
                  </a:lnTo>
                  <a:lnTo>
                    <a:pt x="3344250" y="1052023"/>
                  </a:lnTo>
                  <a:lnTo>
                    <a:pt x="3363216" y="1096411"/>
                  </a:lnTo>
                  <a:lnTo>
                    <a:pt x="3381027" y="1141467"/>
                  </a:lnTo>
                  <a:lnTo>
                    <a:pt x="3397662" y="1187175"/>
                  </a:lnTo>
                  <a:lnTo>
                    <a:pt x="3413101" y="1233520"/>
                  </a:lnTo>
                  <a:lnTo>
                    <a:pt x="3427323" y="1280484"/>
                  </a:lnTo>
                  <a:lnTo>
                    <a:pt x="3440307" y="1328053"/>
                  </a:lnTo>
                  <a:lnTo>
                    <a:pt x="3449191" y="1375391"/>
                  </a:lnTo>
                  <a:lnTo>
                    <a:pt x="3451595" y="1422373"/>
                  </a:lnTo>
                  <a:lnTo>
                    <a:pt x="3447823" y="1468484"/>
                  </a:lnTo>
                  <a:lnTo>
                    <a:pt x="3438178" y="1513210"/>
                  </a:lnTo>
                  <a:lnTo>
                    <a:pt x="3422962" y="1556038"/>
                  </a:lnTo>
                  <a:lnTo>
                    <a:pt x="3402479" y="1596453"/>
                  </a:lnTo>
                  <a:lnTo>
                    <a:pt x="3377032" y="1633942"/>
                  </a:lnTo>
                  <a:lnTo>
                    <a:pt x="3346924" y="1667990"/>
                  </a:lnTo>
                  <a:lnTo>
                    <a:pt x="3312458" y="1698083"/>
                  </a:lnTo>
                  <a:lnTo>
                    <a:pt x="3273937" y="1723707"/>
                  </a:lnTo>
                  <a:lnTo>
                    <a:pt x="3231664" y="1744348"/>
                  </a:lnTo>
                  <a:lnTo>
                    <a:pt x="3185942" y="1759492"/>
                  </a:lnTo>
                  <a:lnTo>
                    <a:pt x="3138604" y="1768376"/>
                  </a:lnTo>
                  <a:lnTo>
                    <a:pt x="3091623" y="1770780"/>
                  </a:lnTo>
                  <a:close/>
                </a:path>
              </a:pathLst>
            </a:custGeom>
            <a:solidFill>
              <a:srgbClr val="8F11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3697" y="4847991"/>
              <a:ext cx="2760980" cy="1771014"/>
            </a:xfrm>
            <a:custGeom>
              <a:avLst/>
              <a:gdLst/>
              <a:ahLst/>
              <a:cxnLst/>
              <a:rect l="l" t="t" r="r" b="b"/>
              <a:pathLst>
                <a:path w="2760979" h="1771015">
                  <a:moveTo>
                    <a:pt x="356595" y="1770712"/>
                  </a:moveTo>
                  <a:lnTo>
                    <a:pt x="310642" y="1768036"/>
                  </a:lnTo>
                  <a:lnTo>
                    <a:pt x="265596" y="1759467"/>
                  </a:lnTo>
                  <a:lnTo>
                    <a:pt x="222032" y="1745156"/>
                  </a:lnTo>
                  <a:lnTo>
                    <a:pt x="180528" y="1725252"/>
                  </a:lnTo>
                  <a:lnTo>
                    <a:pt x="141660" y="1699903"/>
                  </a:lnTo>
                  <a:lnTo>
                    <a:pt x="106006" y="1669259"/>
                  </a:lnTo>
                  <a:lnTo>
                    <a:pt x="74717" y="1634170"/>
                  </a:lnTo>
                  <a:lnTo>
                    <a:pt x="48663" y="1595771"/>
                  </a:lnTo>
                  <a:lnTo>
                    <a:pt x="28005" y="1554637"/>
                  </a:lnTo>
                  <a:lnTo>
                    <a:pt x="12902" y="1511341"/>
                  </a:lnTo>
                  <a:lnTo>
                    <a:pt x="3514" y="1466458"/>
                  </a:lnTo>
                  <a:lnTo>
                    <a:pt x="0" y="1420562"/>
                  </a:lnTo>
                  <a:lnTo>
                    <a:pt x="2519" y="1374228"/>
                  </a:lnTo>
                  <a:lnTo>
                    <a:pt x="11231" y="1328028"/>
                  </a:lnTo>
                  <a:lnTo>
                    <a:pt x="24298" y="1280191"/>
                  </a:lnTo>
                  <a:lnTo>
                    <a:pt x="38650" y="1232886"/>
                  </a:lnTo>
                  <a:lnTo>
                    <a:pt x="54270" y="1186134"/>
                  </a:lnTo>
                  <a:lnTo>
                    <a:pt x="71139" y="1139956"/>
                  </a:lnTo>
                  <a:lnTo>
                    <a:pt x="89240" y="1094373"/>
                  </a:lnTo>
                  <a:lnTo>
                    <a:pt x="108553" y="1049407"/>
                  </a:lnTo>
                  <a:lnTo>
                    <a:pt x="129062" y="1005078"/>
                  </a:lnTo>
                  <a:lnTo>
                    <a:pt x="150748" y="961409"/>
                  </a:lnTo>
                  <a:lnTo>
                    <a:pt x="173592" y="918419"/>
                  </a:lnTo>
                  <a:lnTo>
                    <a:pt x="197577" y="876130"/>
                  </a:lnTo>
                  <a:lnTo>
                    <a:pt x="222685" y="834563"/>
                  </a:lnTo>
                  <a:lnTo>
                    <a:pt x="248898" y="793739"/>
                  </a:lnTo>
                  <a:lnTo>
                    <a:pt x="276197" y="753680"/>
                  </a:lnTo>
                  <a:lnTo>
                    <a:pt x="304564" y="714407"/>
                  </a:lnTo>
                  <a:lnTo>
                    <a:pt x="333982" y="675941"/>
                  </a:lnTo>
                  <a:lnTo>
                    <a:pt x="364432" y="638302"/>
                  </a:lnTo>
                  <a:lnTo>
                    <a:pt x="395897" y="601512"/>
                  </a:lnTo>
                  <a:lnTo>
                    <a:pt x="428357" y="565593"/>
                  </a:lnTo>
                  <a:lnTo>
                    <a:pt x="461795" y="530565"/>
                  </a:lnTo>
                  <a:lnTo>
                    <a:pt x="496194" y="496450"/>
                  </a:lnTo>
                  <a:lnTo>
                    <a:pt x="531534" y="463268"/>
                  </a:lnTo>
                  <a:lnTo>
                    <a:pt x="567798" y="431041"/>
                  </a:lnTo>
                  <a:lnTo>
                    <a:pt x="604967" y="399790"/>
                  </a:lnTo>
                  <a:lnTo>
                    <a:pt x="643025" y="369536"/>
                  </a:lnTo>
                  <a:lnTo>
                    <a:pt x="681951" y="340300"/>
                  </a:lnTo>
                  <a:lnTo>
                    <a:pt x="721729" y="312104"/>
                  </a:lnTo>
                  <a:lnTo>
                    <a:pt x="762341" y="284968"/>
                  </a:lnTo>
                  <a:lnTo>
                    <a:pt x="803767" y="258914"/>
                  </a:lnTo>
                  <a:lnTo>
                    <a:pt x="845991" y="233963"/>
                  </a:lnTo>
                  <a:lnTo>
                    <a:pt x="888994" y="210136"/>
                  </a:lnTo>
                  <a:lnTo>
                    <a:pt x="932758" y="187454"/>
                  </a:lnTo>
                  <a:lnTo>
                    <a:pt x="977264" y="165938"/>
                  </a:lnTo>
                  <a:lnTo>
                    <a:pt x="1022496" y="145609"/>
                  </a:lnTo>
                  <a:lnTo>
                    <a:pt x="1068278" y="126553"/>
                  </a:lnTo>
                  <a:lnTo>
                    <a:pt x="1114429" y="108837"/>
                  </a:lnTo>
                  <a:lnTo>
                    <a:pt x="1160922" y="92462"/>
                  </a:lnTo>
                  <a:lnTo>
                    <a:pt x="1207728" y="77425"/>
                  </a:lnTo>
                  <a:lnTo>
                    <a:pt x="1254821" y="63726"/>
                  </a:lnTo>
                  <a:lnTo>
                    <a:pt x="1302172" y="51362"/>
                  </a:lnTo>
                  <a:lnTo>
                    <a:pt x="1349754" y="40333"/>
                  </a:lnTo>
                  <a:lnTo>
                    <a:pt x="1397538" y="30638"/>
                  </a:lnTo>
                  <a:lnTo>
                    <a:pt x="1445497" y="22275"/>
                  </a:lnTo>
                  <a:lnTo>
                    <a:pt x="1493603" y="15243"/>
                  </a:lnTo>
                  <a:lnTo>
                    <a:pt x="1541828" y="9540"/>
                  </a:lnTo>
                  <a:lnTo>
                    <a:pt x="1590145" y="5166"/>
                  </a:lnTo>
                  <a:lnTo>
                    <a:pt x="1638526" y="2118"/>
                  </a:lnTo>
                  <a:lnTo>
                    <a:pt x="1686942" y="397"/>
                  </a:lnTo>
                  <a:lnTo>
                    <a:pt x="1735367" y="0"/>
                  </a:lnTo>
                  <a:lnTo>
                    <a:pt x="1783771" y="925"/>
                  </a:lnTo>
                  <a:lnTo>
                    <a:pt x="1832128" y="3173"/>
                  </a:lnTo>
                  <a:lnTo>
                    <a:pt x="1880410" y="6741"/>
                  </a:lnTo>
                  <a:lnTo>
                    <a:pt x="1928589" y="11629"/>
                  </a:lnTo>
                  <a:lnTo>
                    <a:pt x="1976637" y="17834"/>
                  </a:lnTo>
                  <a:lnTo>
                    <a:pt x="2024526" y="25356"/>
                  </a:lnTo>
                  <a:lnTo>
                    <a:pt x="2072229" y="34194"/>
                  </a:lnTo>
                  <a:lnTo>
                    <a:pt x="2119717" y="44345"/>
                  </a:lnTo>
                  <a:lnTo>
                    <a:pt x="2166964" y="55809"/>
                  </a:lnTo>
                  <a:lnTo>
                    <a:pt x="2213940" y="68585"/>
                  </a:lnTo>
                  <a:lnTo>
                    <a:pt x="2260619" y="82671"/>
                  </a:lnTo>
                  <a:lnTo>
                    <a:pt x="2306972" y="98066"/>
                  </a:lnTo>
                  <a:lnTo>
                    <a:pt x="2352972" y="114769"/>
                  </a:lnTo>
                  <a:lnTo>
                    <a:pt x="2398591" y="132777"/>
                  </a:lnTo>
                  <a:lnTo>
                    <a:pt x="2443801" y="152091"/>
                  </a:lnTo>
                  <a:lnTo>
                    <a:pt x="2488575" y="172709"/>
                  </a:lnTo>
                  <a:lnTo>
                    <a:pt x="2532884" y="194629"/>
                  </a:lnTo>
                  <a:lnTo>
                    <a:pt x="2576701" y="217850"/>
                  </a:lnTo>
                  <a:lnTo>
                    <a:pt x="2617290" y="243779"/>
                  </a:lnTo>
                  <a:lnTo>
                    <a:pt x="2653184" y="274188"/>
                  </a:lnTo>
                  <a:lnTo>
                    <a:pt x="2684215" y="308503"/>
                  </a:lnTo>
                  <a:lnTo>
                    <a:pt x="2710216" y="346152"/>
                  </a:lnTo>
                  <a:lnTo>
                    <a:pt x="2731021" y="386561"/>
                  </a:lnTo>
                  <a:lnTo>
                    <a:pt x="2746460" y="429159"/>
                  </a:lnTo>
                  <a:lnTo>
                    <a:pt x="2756369" y="473371"/>
                  </a:lnTo>
                  <a:lnTo>
                    <a:pt x="2760578" y="518627"/>
                  </a:lnTo>
                  <a:lnTo>
                    <a:pt x="2758921" y="564351"/>
                  </a:lnTo>
                  <a:lnTo>
                    <a:pt x="2751231" y="609973"/>
                  </a:lnTo>
                  <a:lnTo>
                    <a:pt x="2737340" y="654918"/>
                  </a:lnTo>
                  <a:lnTo>
                    <a:pt x="2717081" y="698615"/>
                  </a:lnTo>
                  <a:lnTo>
                    <a:pt x="1727158" y="708270"/>
                  </a:lnTo>
                  <a:lnTo>
                    <a:pt x="1679220" y="709286"/>
                  </a:lnTo>
                  <a:lnTo>
                    <a:pt x="1631332" y="712467"/>
                  </a:lnTo>
                  <a:lnTo>
                    <a:pt x="1583568" y="717817"/>
                  </a:lnTo>
                  <a:lnTo>
                    <a:pt x="1536004" y="725339"/>
                  </a:lnTo>
                  <a:lnTo>
                    <a:pt x="1488713" y="735036"/>
                  </a:lnTo>
                  <a:lnTo>
                    <a:pt x="1441772" y="746913"/>
                  </a:lnTo>
                  <a:lnTo>
                    <a:pt x="1395255" y="760971"/>
                  </a:lnTo>
                  <a:lnTo>
                    <a:pt x="1349238" y="777216"/>
                  </a:lnTo>
                  <a:lnTo>
                    <a:pt x="1303794" y="795651"/>
                  </a:lnTo>
                  <a:lnTo>
                    <a:pt x="1259247" y="816159"/>
                  </a:lnTo>
                  <a:lnTo>
                    <a:pt x="1215904" y="838584"/>
                  </a:lnTo>
                  <a:lnTo>
                    <a:pt x="1173812" y="862869"/>
                  </a:lnTo>
                  <a:lnTo>
                    <a:pt x="1133021" y="888958"/>
                  </a:lnTo>
                  <a:lnTo>
                    <a:pt x="1093580" y="916793"/>
                  </a:lnTo>
                  <a:lnTo>
                    <a:pt x="1055536" y="946317"/>
                  </a:lnTo>
                  <a:lnTo>
                    <a:pt x="1018940" y="977473"/>
                  </a:lnTo>
                  <a:lnTo>
                    <a:pt x="983839" y="1010205"/>
                  </a:lnTo>
                  <a:lnTo>
                    <a:pt x="950283" y="1044454"/>
                  </a:lnTo>
                  <a:lnTo>
                    <a:pt x="918320" y="1080165"/>
                  </a:lnTo>
                  <a:lnTo>
                    <a:pt x="887998" y="1117280"/>
                  </a:lnTo>
                  <a:lnTo>
                    <a:pt x="859368" y="1155743"/>
                  </a:lnTo>
                  <a:lnTo>
                    <a:pt x="832476" y="1195495"/>
                  </a:lnTo>
                  <a:lnTo>
                    <a:pt x="807373" y="1236481"/>
                  </a:lnTo>
                  <a:lnTo>
                    <a:pt x="784107" y="1278643"/>
                  </a:lnTo>
                  <a:lnTo>
                    <a:pt x="762726" y="1321924"/>
                  </a:lnTo>
                  <a:lnTo>
                    <a:pt x="743280" y="1366268"/>
                  </a:lnTo>
                  <a:lnTo>
                    <a:pt x="725817" y="1411617"/>
                  </a:lnTo>
                  <a:lnTo>
                    <a:pt x="710385" y="1457914"/>
                  </a:lnTo>
                  <a:lnTo>
                    <a:pt x="697035" y="1505102"/>
                  </a:lnTo>
                  <a:lnTo>
                    <a:pt x="682292" y="1549744"/>
                  </a:lnTo>
                  <a:lnTo>
                    <a:pt x="662064" y="1591506"/>
                  </a:lnTo>
                  <a:lnTo>
                    <a:pt x="636770" y="1629964"/>
                  </a:lnTo>
                  <a:lnTo>
                    <a:pt x="606826" y="1664691"/>
                  </a:lnTo>
                  <a:lnTo>
                    <a:pt x="572651" y="1695263"/>
                  </a:lnTo>
                  <a:lnTo>
                    <a:pt x="534661" y="1721255"/>
                  </a:lnTo>
                  <a:lnTo>
                    <a:pt x="493274" y="1742241"/>
                  </a:lnTo>
                  <a:lnTo>
                    <a:pt x="448908" y="1757796"/>
                  </a:lnTo>
                  <a:lnTo>
                    <a:pt x="402876" y="1767349"/>
                  </a:lnTo>
                  <a:lnTo>
                    <a:pt x="356595" y="1770712"/>
                  </a:lnTo>
                  <a:close/>
                </a:path>
                <a:path w="2760979" h="1771015">
                  <a:moveTo>
                    <a:pt x="2416305" y="882492"/>
                  </a:moveTo>
                  <a:lnTo>
                    <a:pt x="2370580" y="880835"/>
                  </a:lnTo>
                  <a:lnTo>
                    <a:pt x="2324958" y="873145"/>
                  </a:lnTo>
                  <a:lnTo>
                    <a:pt x="2280013" y="859254"/>
                  </a:lnTo>
                  <a:lnTo>
                    <a:pt x="2236316" y="838995"/>
                  </a:lnTo>
                  <a:lnTo>
                    <a:pt x="2192779" y="816425"/>
                  </a:lnTo>
                  <a:lnTo>
                    <a:pt x="2148466" y="795981"/>
                  </a:lnTo>
                  <a:lnTo>
                    <a:pt x="2103454" y="777668"/>
                  </a:lnTo>
                  <a:lnTo>
                    <a:pt x="2057817" y="761488"/>
                  </a:lnTo>
                  <a:lnTo>
                    <a:pt x="2011630" y="747446"/>
                  </a:lnTo>
                  <a:lnTo>
                    <a:pt x="1964968" y="735545"/>
                  </a:lnTo>
                  <a:lnTo>
                    <a:pt x="1917907" y="725787"/>
                  </a:lnTo>
                  <a:lnTo>
                    <a:pt x="1870520" y="718178"/>
                  </a:lnTo>
                  <a:lnTo>
                    <a:pt x="1822883" y="712719"/>
                  </a:lnTo>
                  <a:lnTo>
                    <a:pt x="1775071" y="709416"/>
                  </a:lnTo>
                  <a:lnTo>
                    <a:pt x="1727158" y="708270"/>
                  </a:lnTo>
                  <a:lnTo>
                    <a:pt x="2710913" y="708270"/>
                  </a:lnTo>
                  <a:lnTo>
                    <a:pt x="2660743" y="775098"/>
                  </a:lnTo>
                  <a:lnTo>
                    <a:pt x="2626428" y="806129"/>
                  </a:lnTo>
                  <a:lnTo>
                    <a:pt x="2588780" y="832130"/>
                  </a:lnTo>
                  <a:lnTo>
                    <a:pt x="2548370" y="852935"/>
                  </a:lnTo>
                  <a:lnTo>
                    <a:pt x="2505772" y="868375"/>
                  </a:lnTo>
                  <a:lnTo>
                    <a:pt x="2461560" y="878283"/>
                  </a:lnTo>
                  <a:lnTo>
                    <a:pt x="2416305" y="882492"/>
                  </a:lnTo>
                  <a:close/>
                </a:path>
              </a:pathLst>
            </a:custGeom>
            <a:solidFill>
              <a:srgbClr val="0AB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28699" y="8287122"/>
            <a:ext cx="3541395" cy="637540"/>
            <a:chOff x="1028699" y="8287122"/>
            <a:chExt cx="3541395" cy="637540"/>
          </a:xfrm>
        </p:grpSpPr>
        <p:sp>
          <p:nvSpPr>
            <p:cNvPr id="8" name="object 8"/>
            <p:cNvSpPr/>
            <p:nvPr/>
          </p:nvSpPr>
          <p:spPr>
            <a:xfrm>
              <a:off x="1028699" y="8287122"/>
              <a:ext cx="3541395" cy="637540"/>
            </a:xfrm>
            <a:custGeom>
              <a:avLst/>
              <a:gdLst/>
              <a:ahLst/>
              <a:cxnLst/>
              <a:rect l="l" t="t" r="r" b="b"/>
              <a:pathLst>
                <a:path w="3541395" h="637540">
                  <a:moveTo>
                    <a:pt x="3222743" y="637465"/>
                  </a:moveTo>
                  <a:lnTo>
                    <a:pt x="318732" y="637465"/>
                  </a:lnTo>
                  <a:lnTo>
                    <a:pt x="271632" y="634009"/>
                  </a:lnTo>
                  <a:lnTo>
                    <a:pt x="226678" y="623970"/>
                  </a:lnTo>
                  <a:lnTo>
                    <a:pt x="184363" y="607842"/>
                  </a:lnTo>
                  <a:lnTo>
                    <a:pt x="145179" y="586116"/>
                  </a:lnTo>
                  <a:lnTo>
                    <a:pt x="109620" y="559286"/>
                  </a:lnTo>
                  <a:lnTo>
                    <a:pt x="78179" y="527845"/>
                  </a:lnTo>
                  <a:lnTo>
                    <a:pt x="51349" y="492286"/>
                  </a:lnTo>
                  <a:lnTo>
                    <a:pt x="29623" y="453102"/>
                  </a:lnTo>
                  <a:lnTo>
                    <a:pt x="13494" y="410787"/>
                  </a:lnTo>
                  <a:lnTo>
                    <a:pt x="3455" y="365833"/>
                  </a:lnTo>
                  <a:lnTo>
                    <a:pt x="0" y="318733"/>
                  </a:lnTo>
                  <a:lnTo>
                    <a:pt x="3455" y="271633"/>
                  </a:lnTo>
                  <a:lnTo>
                    <a:pt x="13494" y="226678"/>
                  </a:lnTo>
                  <a:lnTo>
                    <a:pt x="29623" y="184363"/>
                  </a:lnTo>
                  <a:lnTo>
                    <a:pt x="51349" y="145179"/>
                  </a:lnTo>
                  <a:lnTo>
                    <a:pt x="78179" y="109620"/>
                  </a:lnTo>
                  <a:lnTo>
                    <a:pt x="109620" y="78179"/>
                  </a:lnTo>
                  <a:lnTo>
                    <a:pt x="145179" y="51350"/>
                  </a:lnTo>
                  <a:lnTo>
                    <a:pt x="184363" y="29624"/>
                  </a:lnTo>
                  <a:lnTo>
                    <a:pt x="226678" y="13495"/>
                  </a:lnTo>
                  <a:lnTo>
                    <a:pt x="271632" y="3456"/>
                  </a:lnTo>
                  <a:lnTo>
                    <a:pt x="318732" y="0"/>
                  </a:lnTo>
                  <a:lnTo>
                    <a:pt x="3222743" y="0"/>
                  </a:lnTo>
                  <a:lnTo>
                    <a:pt x="3269843" y="3456"/>
                  </a:lnTo>
                  <a:lnTo>
                    <a:pt x="3314798" y="13495"/>
                  </a:lnTo>
                  <a:lnTo>
                    <a:pt x="3357113" y="29624"/>
                  </a:lnTo>
                  <a:lnTo>
                    <a:pt x="3396297" y="51350"/>
                  </a:lnTo>
                  <a:lnTo>
                    <a:pt x="3431855" y="78179"/>
                  </a:lnTo>
                  <a:lnTo>
                    <a:pt x="3463296" y="109620"/>
                  </a:lnTo>
                  <a:lnTo>
                    <a:pt x="3490126" y="145179"/>
                  </a:lnTo>
                  <a:lnTo>
                    <a:pt x="3511852" y="184363"/>
                  </a:lnTo>
                  <a:lnTo>
                    <a:pt x="3527981" y="226678"/>
                  </a:lnTo>
                  <a:lnTo>
                    <a:pt x="3538020" y="271633"/>
                  </a:lnTo>
                  <a:lnTo>
                    <a:pt x="3540923" y="311192"/>
                  </a:lnTo>
                  <a:lnTo>
                    <a:pt x="3540923" y="326274"/>
                  </a:lnTo>
                  <a:lnTo>
                    <a:pt x="3538020" y="365833"/>
                  </a:lnTo>
                  <a:lnTo>
                    <a:pt x="3527981" y="410787"/>
                  </a:lnTo>
                  <a:lnTo>
                    <a:pt x="3511852" y="453102"/>
                  </a:lnTo>
                  <a:lnTo>
                    <a:pt x="3490126" y="492286"/>
                  </a:lnTo>
                  <a:lnTo>
                    <a:pt x="3463296" y="527845"/>
                  </a:lnTo>
                  <a:lnTo>
                    <a:pt x="3431855" y="559286"/>
                  </a:lnTo>
                  <a:lnTo>
                    <a:pt x="3396297" y="586116"/>
                  </a:lnTo>
                  <a:lnTo>
                    <a:pt x="3357113" y="607842"/>
                  </a:lnTo>
                  <a:lnTo>
                    <a:pt x="3314798" y="623970"/>
                  </a:lnTo>
                  <a:lnTo>
                    <a:pt x="3269843" y="634009"/>
                  </a:lnTo>
                  <a:lnTo>
                    <a:pt x="3222743" y="637465"/>
                  </a:lnTo>
                  <a:close/>
                </a:path>
              </a:pathLst>
            </a:custGeom>
            <a:solidFill>
              <a:srgbClr val="8F11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8699" y="8287122"/>
              <a:ext cx="2372995" cy="637540"/>
            </a:xfrm>
            <a:custGeom>
              <a:avLst/>
              <a:gdLst/>
              <a:ahLst/>
              <a:cxnLst/>
              <a:rect l="l" t="t" r="r" b="b"/>
              <a:pathLst>
                <a:path w="2372995" h="637540">
                  <a:moveTo>
                    <a:pt x="2054056" y="637465"/>
                  </a:moveTo>
                  <a:lnTo>
                    <a:pt x="318732" y="637465"/>
                  </a:lnTo>
                  <a:lnTo>
                    <a:pt x="271632" y="634009"/>
                  </a:lnTo>
                  <a:lnTo>
                    <a:pt x="226678" y="623970"/>
                  </a:lnTo>
                  <a:lnTo>
                    <a:pt x="184363" y="607841"/>
                  </a:lnTo>
                  <a:lnTo>
                    <a:pt x="145179" y="586115"/>
                  </a:lnTo>
                  <a:lnTo>
                    <a:pt x="109620" y="559285"/>
                  </a:lnTo>
                  <a:lnTo>
                    <a:pt x="78179" y="527845"/>
                  </a:lnTo>
                  <a:lnTo>
                    <a:pt x="51349" y="492286"/>
                  </a:lnTo>
                  <a:lnTo>
                    <a:pt x="29623" y="453102"/>
                  </a:lnTo>
                  <a:lnTo>
                    <a:pt x="13494" y="410787"/>
                  </a:lnTo>
                  <a:lnTo>
                    <a:pt x="3455" y="365833"/>
                  </a:lnTo>
                  <a:lnTo>
                    <a:pt x="0" y="318733"/>
                  </a:lnTo>
                  <a:lnTo>
                    <a:pt x="3455" y="271633"/>
                  </a:lnTo>
                  <a:lnTo>
                    <a:pt x="13494" y="226678"/>
                  </a:lnTo>
                  <a:lnTo>
                    <a:pt x="29623" y="184363"/>
                  </a:lnTo>
                  <a:lnTo>
                    <a:pt x="51349" y="145179"/>
                  </a:lnTo>
                  <a:lnTo>
                    <a:pt x="78179" y="109620"/>
                  </a:lnTo>
                  <a:lnTo>
                    <a:pt x="109620" y="78179"/>
                  </a:lnTo>
                  <a:lnTo>
                    <a:pt x="145179" y="51349"/>
                  </a:lnTo>
                  <a:lnTo>
                    <a:pt x="184363" y="29623"/>
                  </a:lnTo>
                  <a:lnTo>
                    <a:pt x="226678" y="13494"/>
                  </a:lnTo>
                  <a:lnTo>
                    <a:pt x="271632" y="3455"/>
                  </a:lnTo>
                  <a:lnTo>
                    <a:pt x="318732" y="0"/>
                  </a:lnTo>
                  <a:lnTo>
                    <a:pt x="2054056" y="0"/>
                  </a:lnTo>
                  <a:lnTo>
                    <a:pt x="2101156" y="3455"/>
                  </a:lnTo>
                  <a:lnTo>
                    <a:pt x="2146110" y="13494"/>
                  </a:lnTo>
                  <a:lnTo>
                    <a:pt x="2188426" y="29623"/>
                  </a:lnTo>
                  <a:lnTo>
                    <a:pt x="2227610" y="51349"/>
                  </a:lnTo>
                  <a:lnTo>
                    <a:pt x="2263168" y="78179"/>
                  </a:lnTo>
                  <a:lnTo>
                    <a:pt x="2294609" y="109620"/>
                  </a:lnTo>
                  <a:lnTo>
                    <a:pt x="2321439" y="145179"/>
                  </a:lnTo>
                  <a:lnTo>
                    <a:pt x="2343165" y="184363"/>
                  </a:lnTo>
                  <a:lnTo>
                    <a:pt x="2359294" y="226678"/>
                  </a:lnTo>
                  <a:lnTo>
                    <a:pt x="2369333" y="271633"/>
                  </a:lnTo>
                  <a:lnTo>
                    <a:pt x="2372789" y="318733"/>
                  </a:lnTo>
                  <a:lnTo>
                    <a:pt x="2369333" y="365833"/>
                  </a:lnTo>
                  <a:lnTo>
                    <a:pt x="2359294" y="410787"/>
                  </a:lnTo>
                  <a:lnTo>
                    <a:pt x="2343165" y="453102"/>
                  </a:lnTo>
                  <a:lnTo>
                    <a:pt x="2321439" y="492286"/>
                  </a:lnTo>
                  <a:lnTo>
                    <a:pt x="2294609" y="527845"/>
                  </a:lnTo>
                  <a:lnTo>
                    <a:pt x="2263168" y="559285"/>
                  </a:lnTo>
                  <a:lnTo>
                    <a:pt x="2227610" y="586115"/>
                  </a:lnTo>
                  <a:lnTo>
                    <a:pt x="2188426" y="607841"/>
                  </a:lnTo>
                  <a:lnTo>
                    <a:pt x="2146110" y="623970"/>
                  </a:lnTo>
                  <a:lnTo>
                    <a:pt x="2101156" y="634009"/>
                  </a:lnTo>
                  <a:lnTo>
                    <a:pt x="2054056" y="637465"/>
                  </a:lnTo>
                  <a:close/>
                </a:path>
              </a:pathLst>
            </a:custGeom>
            <a:solidFill>
              <a:srgbClr val="0AB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512570" y="1638300"/>
            <a:ext cx="1383030" cy="1210945"/>
          </a:xfrm>
          <a:custGeom>
            <a:avLst/>
            <a:gdLst/>
            <a:ahLst/>
            <a:cxnLst/>
            <a:rect l="l" t="t" r="r" b="b"/>
            <a:pathLst>
              <a:path w="1383030" h="1210945">
                <a:moveTo>
                  <a:pt x="333715" y="265610"/>
                </a:moveTo>
                <a:lnTo>
                  <a:pt x="289766" y="256139"/>
                </a:lnTo>
                <a:lnTo>
                  <a:pt x="252840" y="230706"/>
                </a:lnTo>
                <a:lnTo>
                  <a:pt x="227407" y="193780"/>
                </a:lnTo>
                <a:lnTo>
                  <a:pt x="217936" y="149831"/>
                </a:lnTo>
                <a:lnTo>
                  <a:pt x="217936" y="115778"/>
                </a:lnTo>
                <a:lnTo>
                  <a:pt x="227407" y="68956"/>
                </a:lnTo>
                <a:lnTo>
                  <a:pt x="252840" y="32350"/>
                </a:lnTo>
                <a:lnTo>
                  <a:pt x="289766" y="8513"/>
                </a:lnTo>
                <a:lnTo>
                  <a:pt x="333715" y="0"/>
                </a:lnTo>
                <a:lnTo>
                  <a:pt x="377665" y="8513"/>
                </a:lnTo>
                <a:lnTo>
                  <a:pt x="414591" y="32350"/>
                </a:lnTo>
                <a:lnTo>
                  <a:pt x="440024" y="68956"/>
                </a:lnTo>
                <a:lnTo>
                  <a:pt x="449495" y="115778"/>
                </a:lnTo>
                <a:lnTo>
                  <a:pt x="449495" y="149831"/>
                </a:lnTo>
                <a:lnTo>
                  <a:pt x="440024" y="193780"/>
                </a:lnTo>
                <a:lnTo>
                  <a:pt x="414591" y="230706"/>
                </a:lnTo>
                <a:lnTo>
                  <a:pt x="377665" y="256139"/>
                </a:lnTo>
                <a:lnTo>
                  <a:pt x="333715" y="265610"/>
                </a:lnTo>
                <a:close/>
              </a:path>
              <a:path w="1383030" h="1210945">
                <a:moveTo>
                  <a:pt x="54484" y="755969"/>
                </a:moveTo>
                <a:lnTo>
                  <a:pt x="6810" y="755969"/>
                </a:lnTo>
                <a:lnTo>
                  <a:pt x="6810" y="749158"/>
                </a:lnTo>
                <a:lnTo>
                  <a:pt x="0" y="742347"/>
                </a:lnTo>
                <a:lnTo>
                  <a:pt x="0" y="735537"/>
                </a:lnTo>
                <a:lnTo>
                  <a:pt x="6810" y="728726"/>
                </a:lnTo>
                <a:lnTo>
                  <a:pt x="108968" y="490358"/>
                </a:lnTo>
                <a:lnTo>
                  <a:pt x="143021" y="395010"/>
                </a:lnTo>
                <a:lnTo>
                  <a:pt x="168241" y="357127"/>
                </a:lnTo>
                <a:lnTo>
                  <a:pt x="201761" y="326905"/>
                </a:lnTo>
                <a:lnTo>
                  <a:pt x="241667" y="306899"/>
                </a:lnTo>
                <a:lnTo>
                  <a:pt x="286042" y="299663"/>
                </a:lnTo>
                <a:lnTo>
                  <a:pt x="381389" y="299663"/>
                </a:lnTo>
                <a:lnTo>
                  <a:pt x="425764" y="306899"/>
                </a:lnTo>
                <a:lnTo>
                  <a:pt x="465670" y="326905"/>
                </a:lnTo>
                <a:lnTo>
                  <a:pt x="499190" y="357127"/>
                </a:lnTo>
                <a:lnTo>
                  <a:pt x="524410" y="395010"/>
                </a:lnTo>
                <a:lnTo>
                  <a:pt x="558463" y="490358"/>
                </a:lnTo>
                <a:lnTo>
                  <a:pt x="567219" y="510789"/>
                </a:lnTo>
                <a:lnTo>
                  <a:pt x="211126" y="510789"/>
                </a:lnTo>
                <a:lnTo>
                  <a:pt x="211126" y="517600"/>
                </a:lnTo>
                <a:lnTo>
                  <a:pt x="129400" y="708295"/>
                </a:lnTo>
                <a:lnTo>
                  <a:pt x="116736" y="727237"/>
                </a:lnTo>
                <a:lnTo>
                  <a:pt x="99603" y="742347"/>
                </a:lnTo>
                <a:lnTo>
                  <a:pt x="78640" y="752350"/>
                </a:lnTo>
                <a:lnTo>
                  <a:pt x="54484" y="755969"/>
                </a:lnTo>
                <a:close/>
              </a:path>
              <a:path w="1383030" h="1210945">
                <a:moveTo>
                  <a:pt x="199644" y="1210761"/>
                </a:moveTo>
                <a:lnTo>
                  <a:pt x="156642" y="1210761"/>
                </a:lnTo>
                <a:lnTo>
                  <a:pt x="156642" y="1205464"/>
                </a:lnTo>
                <a:lnTo>
                  <a:pt x="149831" y="1205464"/>
                </a:lnTo>
                <a:lnTo>
                  <a:pt x="149831" y="1198653"/>
                </a:lnTo>
                <a:lnTo>
                  <a:pt x="143021" y="1198653"/>
                </a:lnTo>
                <a:lnTo>
                  <a:pt x="143021" y="1191843"/>
                </a:lnTo>
                <a:lnTo>
                  <a:pt x="183884" y="755969"/>
                </a:lnTo>
                <a:lnTo>
                  <a:pt x="217936" y="517600"/>
                </a:lnTo>
                <a:lnTo>
                  <a:pt x="211126" y="510789"/>
                </a:lnTo>
                <a:lnTo>
                  <a:pt x="456305" y="510789"/>
                </a:lnTo>
                <a:lnTo>
                  <a:pt x="449495" y="517600"/>
                </a:lnTo>
                <a:lnTo>
                  <a:pt x="483547" y="755969"/>
                </a:lnTo>
                <a:lnTo>
                  <a:pt x="485463" y="776400"/>
                </a:lnTo>
                <a:lnTo>
                  <a:pt x="326905" y="776400"/>
                </a:lnTo>
                <a:lnTo>
                  <a:pt x="265610" y="1144169"/>
                </a:lnTo>
                <a:lnTo>
                  <a:pt x="259651" y="1172049"/>
                </a:lnTo>
                <a:lnTo>
                  <a:pt x="243476" y="1193545"/>
                </a:lnTo>
                <a:lnTo>
                  <a:pt x="219639" y="1207379"/>
                </a:lnTo>
                <a:lnTo>
                  <a:pt x="199644" y="1210761"/>
                </a:lnTo>
                <a:close/>
              </a:path>
              <a:path w="1383030" h="1210945">
                <a:moveTo>
                  <a:pt x="660621" y="755969"/>
                </a:moveTo>
                <a:lnTo>
                  <a:pt x="612947" y="755969"/>
                </a:lnTo>
                <a:lnTo>
                  <a:pt x="588791" y="752350"/>
                </a:lnTo>
                <a:lnTo>
                  <a:pt x="567827" y="742347"/>
                </a:lnTo>
                <a:lnTo>
                  <a:pt x="550695" y="727237"/>
                </a:lnTo>
                <a:lnTo>
                  <a:pt x="538032" y="708295"/>
                </a:lnTo>
                <a:lnTo>
                  <a:pt x="456305" y="517600"/>
                </a:lnTo>
                <a:lnTo>
                  <a:pt x="456305" y="510789"/>
                </a:lnTo>
                <a:lnTo>
                  <a:pt x="567219" y="510789"/>
                </a:lnTo>
                <a:lnTo>
                  <a:pt x="660621" y="728726"/>
                </a:lnTo>
                <a:lnTo>
                  <a:pt x="667432" y="735537"/>
                </a:lnTo>
                <a:lnTo>
                  <a:pt x="667432" y="742347"/>
                </a:lnTo>
                <a:lnTo>
                  <a:pt x="660621" y="749158"/>
                </a:lnTo>
                <a:lnTo>
                  <a:pt x="660621" y="755969"/>
                </a:lnTo>
                <a:close/>
              </a:path>
              <a:path w="1383030" h="1210945">
                <a:moveTo>
                  <a:pt x="510789" y="1210761"/>
                </a:moveTo>
                <a:lnTo>
                  <a:pt x="467787" y="1210761"/>
                </a:lnTo>
                <a:lnTo>
                  <a:pt x="447792" y="1207379"/>
                </a:lnTo>
                <a:lnTo>
                  <a:pt x="423955" y="1193545"/>
                </a:lnTo>
                <a:lnTo>
                  <a:pt x="407780" y="1172049"/>
                </a:lnTo>
                <a:lnTo>
                  <a:pt x="401821" y="1144169"/>
                </a:lnTo>
                <a:lnTo>
                  <a:pt x="340526" y="776400"/>
                </a:lnTo>
                <a:lnTo>
                  <a:pt x="485463" y="776400"/>
                </a:lnTo>
                <a:lnTo>
                  <a:pt x="524410" y="1191843"/>
                </a:lnTo>
                <a:lnTo>
                  <a:pt x="524410" y="1198653"/>
                </a:lnTo>
                <a:lnTo>
                  <a:pt x="517600" y="1198653"/>
                </a:lnTo>
                <a:lnTo>
                  <a:pt x="517600" y="1205464"/>
                </a:lnTo>
                <a:lnTo>
                  <a:pt x="510789" y="1205464"/>
                </a:lnTo>
                <a:lnTo>
                  <a:pt x="510789" y="1210761"/>
                </a:lnTo>
                <a:close/>
              </a:path>
              <a:path w="1383030" h="1210945">
                <a:moveTo>
                  <a:pt x="1048821" y="265610"/>
                </a:moveTo>
                <a:lnTo>
                  <a:pt x="1004872" y="256139"/>
                </a:lnTo>
                <a:lnTo>
                  <a:pt x="967946" y="230706"/>
                </a:lnTo>
                <a:lnTo>
                  <a:pt x="942513" y="193780"/>
                </a:lnTo>
                <a:lnTo>
                  <a:pt x="933042" y="149831"/>
                </a:lnTo>
                <a:lnTo>
                  <a:pt x="933042" y="115778"/>
                </a:lnTo>
                <a:lnTo>
                  <a:pt x="942513" y="68956"/>
                </a:lnTo>
                <a:lnTo>
                  <a:pt x="967946" y="32350"/>
                </a:lnTo>
                <a:lnTo>
                  <a:pt x="1004872" y="8513"/>
                </a:lnTo>
                <a:lnTo>
                  <a:pt x="1048821" y="0"/>
                </a:lnTo>
                <a:lnTo>
                  <a:pt x="1092771" y="8513"/>
                </a:lnTo>
                <a:lnTo>
                  <a:pt x="1129696" y="32350"/>
                </a:lnTo>
                <a:lnTo>
                  <a:pt x="1155129" y="68956"/>
                </a:lnTo>
                <a:lnTo>
                  <a:pt x="1164600" y="115778"/>
                </a:lnTo>
                <a:lnTo>
                  <a:pt x="1164600" y="149831"/>
                </a:lnTo>
                <a:lnTo>
                  <a:pt x="1155129" y="193780"/>
                </a:lnTo>
                <a:lnTo>
                  <a:pt x="1129696" y="230706"/>
                </a:lnTo>
                <a:lnTo>
                  <a:pt x="1092771" y="256139"/>
                </a:lnTo>
                <a:lnTo>
                  <a:pt x="1048821" y="265610"/>
                </a:lnTo>
                <a:close/>
              </a:path>
              <a:path w="1383030" h="1210945">
                <a:moveTo>
                  <a:pt x="769590" y="755969"/>
                </a:moveTo>
                <a:lnTo>
                  <a:pt x="721916" y="755969"/>
                </a:lnTo>
                <a:lnTo>
                  <a:pt x="721916" y="749158"/>
                </a:lnTo>
                <a:lnTo>
                  <a:pt x="715105" y="742347"/>
                </a:lnTo>
                <a:lnTo>
                  <a:pt x="715105" y="735537"/>
                </a:lnTo>
                <a:lnTo>
                  <a:pt x="721916" y="728726"/>
                </a:lnTo>
                <a:lnTo>
                  <a:pt x="824074" y="490358"/>
                </a:lnTo>
                <a:lnTo>
                  <a:pt x="858127" y="395010"/>
                </a:lnTo>
                <a:lnTo>
                  <a:pt x="883347" y="357127"/>
                </a:lnTo>
                <a:lnTo>
                  <a:pt x="916867" y="326905"/>
                </a:lnTo>
                <a:lnTo>
                  <a:pt x="956773" y="306899"/>
                </a:lnTo>
                <a:lnTo>
                  <a:pt x="1001148" y="299663"/>
                </a:lnTo>
                <a:lnTo>
                  <a:pt x="1096495" y="299663"/>
                </a:lnTo>
                <a:lnTo>
                  <a:pt x="1140870" y="306899"/>
                </a:lnTo>
                <a:lnTo>
                  <a:pt x="1180775" y="326905"/>
                </a:lnTo>
                <a:lnTo>
                  <a:pt x="1214296" y="357127"/>
                </a:lnTo>
                <a:lnTo>
                  <a:pt x="1239516" y="395010"/>
                </a:lnTo>
                <a:lnTo>
                  <a:pt x="1273569" y="490358"/>
                </a:lnTo>
                <a:lnTo>
                  <a:pt x="1282325" y="510789"/>
                </a:lnTo>
                <a:lnTo>
                  <a:pt x="926232" y="510789"/>
                </a:lnTo>
                <a:lnTo>
                  <a:pt x="926232" y="517600"/>
                </a:lnTo>
                <a:lnTo>
                  <a:pt x="844505" y="708295"/>
                </a:lnTo>
                <a:lnTo>
                  <a:pt x="831842" y="727237"/>
                </a:lnTo>
                <a:lnTo>
                  <a:pt x="814709" y="742347"/>
                </a:lnTo>
                <a:lnTo>
                  <a:pt x="793746" y="752350"/>
                </a:lnTo>
                <a:lnTo>
                  <a:pt x="769590" y="755969"/>
                </a:lnTo>
                <a:close/>
              </a:path>
              <a:path w="1383030" h="1210945">
                <a:moveTo>
                  <a:pt x="914750" y="1210761"/>
                </a:moveTo>
                <a:lnTo>
                  <a:pt x="871748" y="1210761"/>
                </a:lnTo>
                <a:lnTo>
                  <a:pt x="871748" y="1205464"/>
                </a:lnTo>
                <a:lnTo>
                  <a:pt x="864937" y="1205464"/>
                </a:lnTo>
                <a:lnTo>
                  <a:pt x="864937" y="1198653"/>
                </a:lnTo>
                <a:lnTo>
                  <a:pt x="858127" y="1198653"/>
                </a:lnTo>
                <a:lnTo>
                  <a:pt x="858127" y="1191843"/>
                </a:lnTo>
                <a:lnTo>
                  <a:pt x="898990" y="755969"/>
                </a:lnTo>
                <a:lnTo>
                  <a:pt x="933042" y="517600"/>
                </a:lnTo>
                <a:lnTo>
                  <a:pt x="926232" y="510789"/>
                </a:lnTo>
                <a:lnTo>
                  <a:pt x="1171411" y="510789"/>
                </a:lnTo>
                <a:lnTo>
                  <a:pt x="1164600" y="517600"/>
                </a:lnTo>
                <a:lnTo>
                  <a:pt x="1198653" y="755969"/>
                </a:lnTo>
                <a:lnTo>
                  <a:pt x="1200569" y="776400"/>
                </a:lnTo>
                <a:lnTo>
                  <a:pt x="1042011" y="776400"/>
                </a:lnTo>
                <a:lnTo>
                  <a:pt x="980716" y="1144169"/>
                </a:lnTo>
                <a:lnTo>
                  <a:pt x="974757" y="1172049"/>
                </a:lnTo>
                <a:lnTo>
                  <a:pt x="958582" y="1193545"/>
                </a:lnTo>
                <a:lnTo>
                  <a:pt x="934745" y="1207379"/>
                </a:lnTo>
                <a:lnTo>
                  <a:pt x="914750" y="1210761"/>
                </a:lnTo>
                <a:close/>
              </a:path>
              <a:path w="1383030" h="1210945">
                <a:moveTo>
                  <a:pt x="1375727" y="755969"/>
                </a:moveTo>
                <a:lnTo>
                  <a:pt x="1328053" y="755969"/>
                </a:lnTo>
                <a:lnTo>
                  <a:pt x="1303897" y="752350"/>
                </a:lnTo>
                <a:lnTo>
                  <a:pt x="1282933" y="742347"/>
                </a:lnTo>
                <a:lnTo>
                  <a:pt x="1265801" y="727237"/>
                </a:lnTo>
                <a:lnTo>
                  <a:pt x="1253137" y="708295"/>
                </a:lnTo>
                <a:lnTo>
                  <a:pt x="1171411" y="517600"/>
                </a:lnTo>
                <a:lnTo>
                  <a:pt x="1171411" y="510789"/>
                </a:lnTo>
                <a:lnTo>
                  <a:pt x="1282325" y="510789"/>
                </a:lnTo>
                <a:lnTo>
                  <a:pt x="1375727" y="728726"/>
                </a:lnTo>
                <a:lnTo>
                  <a:pt x="1382537" y="735537"/>
                </a:lnTo>
                <a:lnTo>
                  <a:pt x="1382537" y="742347"/>
                </a:lnTo>
                <a:lnTo>
                  <a:pt x="1375727" y="749158"/>
                </a:lnTo>
                <a:lnTo>
                  <a:pt x="1375727" y="755969"/>
                </a:lnTo>
                <a:close/>
              </a:path>
              <a:path w="1383030" h="1210945">
                <a:moveTo>
                  <a:pt x="1225895" y="1210761"/>
                </a:moveTo>
                <a:lnTo>
                  <a:pt x="1182893" y="1210761"/>
                </a:lnTo>
                <a:lnTo>
                  <a:pt x="1162898" y="1207379"/>
                </a:lnTo>
                <a:lnTo>
                  <a:pt x="1139061" y="1193545"/>
                </a:lnTo>
                <a:lnTo>
                  <a:pt x="1122886" y="1172049"/>
                </a:lnTo>
                <a:lnTo>
                  <a:pt x="1116927" y="1144169"/>
                </a:lnTo>
                <a:lnTo>
                  <a:pt x="1055632" y="776400"/>
                </a:lnTo>
                <a:lnTo>
                  <a:pt x="1200569" y="776400"/>
                </a:lnTo>
                <a:lnTo>
                  <a:pt x="1239516" y="1191843"/>
                </a:lnTo>
                <a:lnTo>
                  <a:pt x="1239516" y="1198653"/>
                </a:lnTo>
                <a:lnTo>
                  <a:pt x="1232706" y="1198653"/>
                </a:lnTo>
                <a:lnTo>
                  <a:pt x="1232706" y="1205464"/>
                </a:lnTo>
                <a:lnTo>
                  <a:pt x="1225895" y="1205464"/>
                </a:lnTo>
                <a:lnTo>
                  <a:pt x="1225895" y="1210761"/>
                </a:lnTo>
                <a:close/>
              </a:path>
            </a:pathLst>
          </a:custGeom>
          <a:solidFill>
            <a:srgbClr val="0AB5B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933700" y="1638300"/>
            <a:ext cx="2095500" cy="1210945"/>
          </a:xfrm>
          <a:custGeom>
            <a:avLst/>
            <a:gdLst/>
            <a:ahLst/>
            <a:cxnLst/>
            <a:rect l="l" t="t" r="r" b="b"/>
            <a:pathLst>
              <a:path w="2095500" h="1210945">
                <a:moveTo>
                  <a:pt x="332959" y="265610"/>
                </a:moveTo>
                <a:lnTo>
                  <a:pt x="289010" y="256139"/>
                </a:lnTo>
                <a:lnTo>
                  <a:pt x="252084" y="230706"/>
                </a:lnTo>
                <a:lnTo>
                  <a:pt x="226651" y="193780"/>
                </a:lnTo>
                <a:lnTo>
                  <a:pt x="217180" y="149831"/>
                </a:lnTo>
                <a:lnTo>
                  <a:pt x="217180" y="115778"/>
                </a:lnTo>
                <a:lnTo>
                  <a:pt x="226651" y="68956"/>
                </a:lnTo>
                <a:lnTo>
                  <a:pt x="252084" y="32350"/>
                </a:lnTo>
                <a:lnTo>
                  <a:pt x="289010" y="8513"/>
                </a:lnTo>
                <a:lnTo>
                  <a:pt x="332959" y="0"/>
                </a:lnTo>
                <a:lnTo>
                  <a:pt x="376908" y="8513"/>
                </a:lnTo>
                <a:lnTo>
                  <a:pt x="413834" y="32350"/>
                </a:lnTo>
                <a:lnTo>
                  <a:pt x="439267" y="68956"/>
                </a:lnTo>
                <a:lnTo>
                  <a:pt x="448738" y="115778"/>
                </a:lnTo>
                <a:lnTo>
                  <a:pt x="448738" y="149831"/>
                </a:lnTo>
                <a:lnTo>
                  <a:pt x="439267" y="193780"/>
                </a:lnTo>
                <a:lnTo>
                  <a:pt x="413834" y="230706"/>
                </a:lnTo>
                <a:lnTo>
                  <a:pt x="376908" y="256139"/>
                </a:lnTo>
                <a:lnTo>
                  <a:pt x="332959" y="265610"/>
                </a:lnTo>
                <a:close/>
              </a:path>
              <a:path w="2095500" h="1210945">
                <a:moveTo>
                  <a:pt x="53727" y="755969"/>
                </a:moveTo>
                <a:lnTo>
                  <a:pt x="6053" y="755969"/>
                </a:lnTo>
                <a:lnTo>
                  <a:pt x="6053" y="749158"/>
                </a:lnTo>
                <a:lnTo>
                  <a:pt x="0" y="743104"/>
                </a:lnTo>
                <a:lnTo>
                  <a:pt x="0" y="734780"/>
                </a:lnTo>
                <a:lnTo>
                  <a:pt x="6053" y="728726"/>
                </a:lnTo>
                <a:lnTo>
                  <a:pt x="108211" y="490358"/>
                </a:lnTo>
                <a:lnTo>
                  <a:pt x="142264" y="395010"/>
                </a:lnTo>
                <a:lnTo>
                  <a:pt x="167484" y="357127"/>
                </a:lnTo>
                <a:lnTo>
                  <a:pt x="201005" y="326905"/>
                </a:lnTo>
                <a:lnTo>
                  <a:pt x="240910" y="306899"/>
                </a:lnTo>
                <a:lnTo>
                  <a:pt x="285285" y="299663"/>
                </a:lnTo>
                <a:lnTo>
                  <a:pt x="380633" y="299663"/>
                </a:lnTo>
                <a:lnTo>
                  <a:pt x="425007" y="306899"/>
                </a:lnTo>
                <a:lnTo>
                  <a:pt x="464913" y="326905"/>
                </a:lnTo>
                <a:lnTo>
                  <a:pt x="498433" y="357127"/>
                </a:lnTo>
                <a:lnTo>
                  <a:pt x="523654" y="395010"/>
                </a:lnTo>
                <a:lnTo>
                  <a:pt x="557706" y="490358"/>
                </a:lnTo>
                <a:lnTo>
                  <a:pt x="566463" y="510789"/>
                </a:lnTo>
                <a:lnTo>
                  <a:pt x="210369" y="510789"/>
                </a:lnTo>
                <a:lnTo>
                  <a:pt x="210369" y="517600"/>
                </a:lnTo>
                <a:lnTo>
                  <a:pt x="128643" y="708295"/>
                </a:lnTo>
                <a:lnTo>
                  <a:pt x="115980" y="727237"/>
                </a:lnTo>
                <a:lnTo>
                  <a:pt x="98847" y="742347"/>
                </a:lnTo>
                <a:lnTo>
                  <a:pt x="77883" y="752350"/>
                </a:lnTo>
                <a:lnTo>
                  <a:pt x="53727" y="755969"/>
                </a:lnTo>
                <a:close/>
              </a:path>
              <a:path w="2095500" h="1210945">
                <a:moveTo>
                  <a:pt x="198887" y="1210761"/>
                </a:moveTo>
                <a:lnTo>
                  <a:pt x="155885" y="1210761"/>
                </a:lnTo>
                <a:lnTo>
                  <a:pt x="155885" y="1205464"/>
                </a:lnTo>
                <a:lnTo>
                  <a:pt x="149074" y="1205464"/>
                </a:lnTo>
                <a:lnTo>
                  <a:pt x="149074" y="1198653"/>
                </a:lnTo>
                <a:lnTo>
                  <a:pt x="142264" y="1198653"/>
                </a:lnTo>
                <a:lnTo>
                  <a:pt x="142264" y="1191843"/>
                </a:lnTo>
                <a:lnTo>
                  <a:pt x="183127" y="755969"/>
                </a:lnTo>
                <a:lnTo>
                  <a:pt x="217180" y="517600"/>
                </a:lnTo>
                <a:lnTo>
                  <a:pt x="210369" y="510789"/>
                </a:lnTo>
                <a:lnTo>
                  <a:pt x="455548" y="510789"/>
                </a:lnTo>
                <a:lnTo>
                  <a:pt x="448738" y="517600"/>
                </a:lnTo>
                <a:lnTo>
                  <a:pt x="482790" y="755969"/>
                </a:lnTo>
                <a:lnTo>
                  <a:pt x="484706" y="776400"/>
                </a:lnTo>
                <a:lnTo>
                  <a:pt x="326148" y="776400"/>
                </a:lnTo>
                <a:lnTo>
                  <a:pt x="264853" y="1144169"/>
                </a:lnTo>
                <a:lnTo>
                  <a:pt x="258894" y="1172049"/>
                </a:lnTo>
                <a:lnTo>
                  <a:pt x="242719" y="1193545"/>
                </a:lnTo>
                <a:lnTo>
                  <a:pt x="218882" y="1207379"/>
                </a:lnTo>
                <a:lnTo>
                  <a:pt x="198887" y="1210761"/>
                </a:lnTo>
                <a:close/>
              </a:path>
              <a:path w="2095500" h="1210945">
                <a:moveTo>
                  <a:pt x="659864" y="755969"/>
                </a:moveTo>
                <a:lnTo>
                  <a:pt x="612191" y="755969"/>
                </a:lnTo>
                <a:lnTo>
                  <a:pt x="588035" y="752350"/>
                </a:lnTo>
                <a:lnTo>
                  <a:pt x="567071" y="742347"/>
                </a:lnTo>
                <a:lnTo>
                  <a:pt x="549938" y="727237"/>
                </a:lnTo>
                <a:lnTo>
                  <a:pt x="537275" y="708295"/>
                </a:lnTo>
                <a:lnTo>
                  <a:pt x="455548" y="517600"/>
                </a:lnTo>
                <a:lnTo>
                  <a:pt x="455548" y="510789"/>
                </a:lnTo>
                <a:lnTo>
                  <a:pt x="566463" y="510789"/>
                </a:lnTo>
                <a:lnTo>
                  <a:pt x="659864" y="728726"/>
                </a:lnTo>
                <a:lnTo>
                  <a:pt x="666675" y="735537"/>
                </a:lnTo>
                <a:lnTo>
                  <a:pt x="666675" y="742347"/>
                </a:lnTo>
                <a:lnTo>
                  <a:pt x="659864" y="749158"/>
                </a:lnTo>
                <a:lnTo>
                  <a:pt x="659864" y="755969"/>
                </a:lnTo>
                <a:close/>
              </a:path>
              <a:path w="2095500" h="1210945">
                <a:moveTo>
                  <a:pt x="510033" y="1210761"/>
                </a:moveTo>
                <a:lnTo>
                  <a:pt x="467031" y="1210761"/>
                </a:lnTo>
                <a:lnTo>
                  <a:pt x="447035" y="1207379"/>
                </a:lnTo>
                <a:lnTo>
                  <a:pt x="423198" y="1193545"/>
                </a:lnTo>
                <a:lnTo>
                  <a:pt x="407023" y="1172049"/>
                </a:lnTo>
                <a:lnTo>
                  <a:pt x="401064" y="1144169"/>
                </a:lnTo>
                <a:lnTo>
                  <a:pt x="339769" y="776400"/>
                </a:lnTo>
                <a:lnTo>
                  <a:pt x="484706" y="776400"/>
                </a:lnTo>
                <a:lnTo>
                  <a:pt x="523654" y="1191843"/>
                </a:lnTo>
                <a:lnTo>
                  <a:pt x="523654" y="1198653"/>
                </a:lnTo>
                <a:lnTo>
                  <a:pt x="516843" y="1198653"/>
                </a:lnTo>
                <a:lnTo>
                  <a:pt x="516843" y="1205464"/>
                </a:lnTo>
                <a:lnTo>
                  <a:pt x="510033" y="1205464"/>
                </a:lnTo>
                <a:lnTo>
                  <a:pt x="510033" y="1210761"/>
                </a:lnTo>
                <a:close/>
              </a:path>
              <a:path w="2095500" h="1210945">
                <a:moveTo>
                  <a:pt x="1048065" y="265610"/>
                </a:moveTo>
                <a:lnTo>
                  <a:pt x="1004115" y="256139"/>
                </a:lnTo>
                <a:lnTo>
                  <a:pt x="967190" y="230706"/>
                </a:lnTo>
                <a:lnTo>
                  <a:pt x="941756" y="193780"/>
                </a:lnTo>
                <a:lnTo>
                  <a:pt x="932286" y="149831"/>
                </a:lnTo>
                <a:lnTo>
                  <a:pt x="932286" y="115778"/>
                </a:lnTo>
                <a:lnTo>
                  <a:pt x="941756" y="68956"/>
                </a:lnTo>
                <a:lnTo>
                  <a:pt x="967190" y="32350"/>
                </a:lnTo>
                <a:lnTo>
                  <a:pt x="1004115" y="8513"/>
                </a:lnTo>
                <a:lnTo>
                  <a:pt x="1048065" y="0"/>
                </a:lnTo>
                <a:lnTo>
                  <a:pt x="1092014" y="8513"/>
                </a:lnTo>
                <a:lnTo>
                  <a:pt x="1128940" y="32350"/>
                </a:lnTo>
                <a:lnTo>
                  <a:pt x="1154373" y="68956"/>
                </a:lnTo>
                <a:lnTo>
                  <a:pt x="1163844" y="115778"/>
                </a:lnTo>
                <a:lnTo>
                  <a:pt x="1163844" y="149831"/>
                </a:lnTo>
                <a:lnTo>
                  <a:pt x="1154373" y="193780"/>
                </a:lnTo>
                <a:lnTo>
                  <a:pt x="1128940" y="230706"/>
                </a:lnTo>
                <a:lnTo>
                  <a:pt x="1092014" y="256139"/>
                </a:lnTo>
                <a:lnTo>
                  <a:pt x="1048065" y="265610"/>
                </a:lnTo>
                <a:close/>
              </a:path>
              <a:path w="2095500" h="1210945">
                <a:moveTo>
                  <a:pt x="768833" y="755969"/>
                </a:moveTo>
                <a:lnTo>
                  <a:pt x="721159" y="755969"/>
                </a:lnTo>
                <a:lnTo>
                  <a:pt x="721159" y="749158"/>
                </a:lnTo>
                <a:lnTo>
                  <a:pt x="714349" y="742347"/>
                </a:lnTo>
                <a:lnTo>
                  <a:pt x="714349" y="735537"/>
                </a:lnTo>
                <a:lnTo>
                  <a:pt x="721159" y="728726"/>
                </a:lnTo>
                <a:lnTo>
                  <a:pt x="823317" y="490358"/>
                </a:lnTo>
                <a:lnTo>
                  <a:pt x="857370" y="395010"/>
                </a:lnTo>
                <a:lnTo>
                  <a:pt x="882590" y="357127"/>
                </a:lnTo>
                <a:lnTo>
                  <a:pt x="916111" y="326905"/>
                </a:lnTo>
                <a:lnTo>
                  <a:pt x="956016" y="306899"/>
                </a:lnTo>
                <a:lnTo>
                  <a:pt x="1000391" y="299663"/>
                </a:lnTo>
                <a:lnTo>
                  <a:pt x="1095738" y="299663"/>
                </a:lnTo>
                <a:lnTo>
                  <a:pt x="1140113" y="306899"/>
                </a:lnTo>
                <a:lnTo>
                  <a:pt x="1180019" y="326905"/>
                </a:lnTo>
                <a:lnTo>
                  <a:pt x="1213539" y="357127"/>
                </a:lnTo>
                <a:lnTo>
                  <a:pt x="1238760" y="395010"/>
                </a:lnTo>
                <a:lnTo>
                  <a:pt x="1272812" y="490358"/>
                </a:lnTo>
                <a:lnTo>
                  <a:pt x="1281569" y="510789"/>
                </a:lnTo>
                <a:lnTo>
                  <a:pt x="925475" y="510789"/>
                </a:lnTo>
                <a:lnTo>
                  <a:pt x="925475" y="517600"/>
                </a:lnTo>
                <a:lnTo>
                  <a:pt x="843749" y="708295"/>
                </a:lnTo>
                <a:lnTo>
                  <a:pt x="831085" y="727237"/>
                </a:lnTo>
                <a:lnTo>
                  <a:pt x="813953" y="742347"/>
                </a:lnTo>
                <a:lnTo>
                  <a:pt x="792989" y="752350"/>
                </a:lnTo>
                <a:lnTo>
                  <a:pt x="768833" y="755969"/>
                </a:lnTo>
                <a:close/>
              </a:path>
              <a:path w="2095500" h="1210945">
                <a:moveTo>
                  <a:pt x="913993" y="1210761"/>
                </a:moveTo>
                <a:lnTo>
                  <a:pt x="870991" y="1210761"/>
                </a:lnTo>
                <a:lnTo>
                  <a:pt x="870991" y="1205464"/>
                </a:lnTo>
                <a:lnTo>
                  <a:pt x="864180" y="1205464"/>
                </a:lnTo>
                <a:lnTo>
                  <a:pt x="864180" y="1198653"/>
                </a:lnTo>
                <a:lnTo>
                  <a:pt x="857370" y="1198653"/>
                </a:lnTo>
                <a:lnTo>
                  <a:pt x="857370" y="1191843"/>
                </a:lnTo>
                <a:lnTo>
                  <a:pt x="898233" y="755969"/>
                </a:lnTo>
                <a:lnTo>
                  <a:pt x="932286" y="517600"/>
                </a:lnTo>
                <a:lnTo>
                  <a:pt x="925475" y="510789"/>
                </a:lnTo>
                <a:lnTo>
                  <a:pt x="1170654" y="510789"/>
                </a:lnTo>
                <a:lnTo>
                  <a:pt x="1163844" y="517600"/>
                </a:lnTo>
                <a:lnTo>
                  <a:pt x="1197897" y="755969"/>
                </a:lnTo>
                <a:lnTo>
                  <a:pt x="1199812" y="776400"/>
                </a:lnTo>
                <a:lnTo>
                  <a:pt x="1041254" y="776400"/>
                </a:lnTo>
                <a:lnTo>
                  <a:pt x="979959" y="1144169"/>
                </a:lnTo>
                <a:lnTo>
                  <a:pt x="974000" y="1172049"/>
                </a:lnTo>
                <a:lnTo>
                  <a:pt x="957825" y="1193545"/>
                </a:lnTo>
                <a:lnTo>
                  <a:pt x="933988" y="1207379"/>
                </a:lnTo>
                <a:lnTo>
                  <a:pt x="913993" y="1210761"/>
                </a:lnTo>
                <a:close/>
              </a:path>
              <a:path w="2095500" h="1210945">
                <a:moveTo>
                  <a:pt x="1374970" y="755969"/>
                </a:moveTo>
                <a:lnTo>
                  <a:pt x="1327297" y="755969"/>
                </a:lnTo>
                <a:lnTo>
                  <a:pt x="1303141" y="752350"/>
                </a:lnTo>
                <a:lnTo>
                  <a:pt x="1282177" y="742347"/>
                </a:lnTo>
                <a:lnTo>
                  <a:pt x="1265044" y="727237"/>
                </a:lnTo>
                <a:lnTo>
                  <a:pt x="1252380" y="708295"/>
                </a:lnTo>
                <a:lnTo>
                  <a:pt x="1170654" y="517600"/>
                </a:lnTo>
                <a:lnTo>
                  <a:pt x="1170654" y="510789"/>
                </a:lnTo>
                <a:lnTo>
                  <a:pt x="1281569" y="510789"/>
                </a:lnTo>
                <a:lnTo>
                  <a:pt x="1374970" y="728726"/>
                </a:lnTo>
                <a:lnTo>
                  <a:pt x="1381780" y="735537"/>
                </a:lnTo>
                <a:lnTo>
                  <a:pt x="1381780" y="742347"/>
                </a:lnTo>
                <a:lnTo>
                  <a:pt x="1374970" y="749158"/>
                </a:lnTo>
                <a:lnTo>
                  <a:pt x="1374970" y="755969"/>
                </a:lnTo>
                <a:close/>
              </a:path>
              <a:path w="2095500" h="1210945">
                <a:moveTo>
                  <a:pt x="1225138" y="1210761"/>
                </a:moveTo>
                <a:lnTo>
                  <a:pt x="1182137" y="1210761"/>
                </a:lnTo>
                <a:lnTo>
                  <a:pt x="1162141" y="1207379"/>
                </a:lnTo>
                <a:lnTo>
                  <a:pt x="1138304" y="1193545"/>
                </a:lnTo>
                <a:lnTo>
                  <a:pt x="1122129" y="1172049"/>
                </a:lnTo>
                <a:lnTo>
                  <a:pt x="1116170" y="1144169"/>
                </a:lnTo>
                <a:lnTo>
                  <a:pt x="1054875" y="776400"/>
                </a:lnTo>
                <a:lnTo>
                  <a:pt x="1199812" y="776400"/>
                </a:lnTo>
                <a:lnTo>
                  <a:pt x="1238760" y="1191843"/>
                </a:lnTo>
                <a:lnTo>
                  <a:pt x="1238760" y="1198653"/>
                </a:lnTo>
                <a:lnTo>
                  <a:pt x="1231949" y="1198653"/>
                </a:lnTo>
                <a:lnTo>
                  <a:pt x="1231949" y="1205464"/>
                </a:lnTo>
                <a:lnTo>
                  <a:pt x="1225138" y="1205464"/>
                </a:lnTo>
                <a:lnTo>
                  <a:pt x="1225138" y="1210761"/>
                </a:lnTo>
                <a:close/>
              </a:path>
              <a:path w="2095500" h="1210945">
                <a:moveTo>
                  <a:pt x="1763170" y="265610"/>
                </a:moveTo>
                <a:lnTo>
                  <a:pt x="1719221" y="256139"/>
                </a:lnTo>
                <a:lnTo>
                  <a:pt x="1682296" y="230706"/>
                </a:lnTo>
                <a:lnTo>
                  <a:pt x="1656863" y="193780"/>
                </a:lnTo>
                <a:lnTo>
                  <a:pt x="1647392" y="149831"/>
                </a:lnTo>
                <a:lnTo>
                  <a:pt x="1647392" y="115778"/>
                </a:lnTo>
                <a:lnTo>
                  <a:pt x="1656863" y="68956"/>
                </a:lnTo>
                <a:lnTo>
                  <a:pt x="1682296" y="32350"/>
                </a:lnTo>
                <a:lnTo>
                  <a:pt x="1719221" y="8513"/>
                </a:lnTo>
                <a:lnTo>
                  <a:pt x="1763170" y="0"/>
                </a:lnTo>
                <a:lnTo>
                  <a:pt x="1807120" y="8513"/>
                </a:lnTo>
                <a:lnTo>
                  <a:pt x="1844046" y="32350"/>
                </a:lnTo>
                <a:lnTo>
                  <a:pt x="1869479" y="68956"/>
                </a:lnTo>
                <a:lnTo>
                  <a:pt x="1878950" y="115778"/>
                </a:lnTo>
                <a:lnTo>
                  <a:pt x="1878950" y="149831"/>
                </a:lnTo>
                <a:lnTo>
                  <a:pt x="1869479" y="193780"/>
                </a:lnTo>
                <a:lnTo>
                  <a:pt x="1844046" y="230706"/>
                </a:lnTo>
                <a:lnTo>
                  <a:pt x="1807120" y="256139"/>
                </a:lnTo>
                <a:lnTo>
                  <a:pt x="1763170" y="265610"/>
                </a:lnTo>
                <a:close/>
              </a:path>
              <a:path w="2095500" h="1210945">
                <a:moveTo>
                  <a:pt x="1483939" y="755969"/>
                </a:moveTo>
                <a:lnTo>
                  <a:pt x="1436265" y="755969"/>
                </a:lnTo>
                <a:lnTo>
                  <a:pt x="1436265" y="749158"/>
                </a:lnTo>
                <a:lnTo>
                  <a:pt x="1429455" y="742347"/>
                </a:lnTo>
                <a:lnTo>
                  <a:pt x="1429454" y="735537"/>
                </a:lnTo>
                <a:lnTo>
                  <a:pt x="1436265" y="728726"/>
                </a:lnTo>
                <a:lnTo>
                  <a:pt x="1538423" y="490358"/>
                </a:lnTo>
                <a:lnTo>
                  <a:pt x="1572475" y="395010"/>
                </a:lnTo>
                <a:lnTo>
                  <a:pt x="1597696" y="357127"/>
                </a:lnTo>
                <a:lnTo>
                  <a:pt x="1631216" y="326905"/>
                </a:lnTo>
                <a:lnTo>
                  <a:pt x="1671122" y="306899"/>
                </a:lnTo>
                <a:lnTo>
                  <a:pt x="1715497" y="299663"/>
                </a:lnTo>
                <a:lnTo>
                  <a:pt x="1810844" y="299663"/>
                </a:lnTo>
                <a:lnTo>
                  <a:pt x="1855219" y="306899"/>
                </a:lnTo>
                <a:lnTo>
                  <a:pt x="1895125" y="326905"/>
                </a:lnTo>
                <a:lnTo>
                  <a:pt x="1928645" y="357127"/>
                </a:lnTo>
                <a:lnTo>
                  <a:pt x="1953865" y="395010"/>
                </a:lnTo>
                <a:lnTo>
                  <a:pt x="1987918" y="490358"/>
                </a:lnTo>
                <a:lnTo>
                  <a:pt x="1996674" y="510789"/>
                </a:lnTo>
                <a:lnTo>
                  <a:pt x="1640581" y="510789"/>
                </a:lnTo>
                <a:lnTo>
                  <a:pt x="1640581" y="517600"/>
                </a:lnTo>
                <a:lnTo>
                  <a:pt x="1558855" y="708295"/>
                </a:lnTo>
                <a:lnTo>
                  <a:pt x="1546191" y="727237"/>
                </a:lnTo>
                <a:lnTo>
                  <a:pt x="1529058" y="742347"/>
                </a:lnTo>
                <a:lnTo>
                  <a:pt x="1508095" y="752350"/>
                </a:lnTo>
                <a:lnTo>
                  <a:pt x="1483939" y="755969"/>
                </a:lnTo>
                <a:close/>
              </a:path>
              <a:path w="2095500" h="1210945">
                <a:moveTo>
                  <a:pt x="1629099" y="1210761"/>
                </a:moveTo>
                <a:lnTo>
                  <a:pt x="1586097" y="1210761"/>
                </a:lnTo>
                <a:lnTo>
                  <a:pt x="1586097" y="1205464"/>
                </a:lnTo>
                <a:lnTo>
                  <a:pt x="1579286" y="1205464"/>
                </a:lnTo>
                <a:lnTo>
                  <a:pt x="1579286" y="1198653"/>
                </a:lnTo>
                <a:lnTo>
                  <a:pt x="1572475" y="1198653"/>
                </a:lnTo>
                <a:lnTo>
                  <a:pt x="1572475" y="1191843"/>
                </a:lnTo>
                <a:lnTo>
                  <a:pt x="1613339" y="755969"/>
                </a:lnTo>
                <a:lnTo>
                  <a:pt x="1647392" y="517600"/>
                </a:lnTo>
                <a:lnTo>
                  <a:pt x="1640581" y="510789"/>
                </a:lnTo>
                <a:lnTo>
                  <a:pt x="1885760" y="510789"/>
                </a:lnTo>
                <a:lnTo>
                  <a:pt x="1878950" y="517600"/>
                </a:lnTo>
                <a:lnTo>
                  <a:pt x="1913002" y="755969"/>
                </a:lnTo>
                <a:lnTo>
                  <a:pt x="1914917" y="776400"/>
                </a:lnTo>
                <a:lnTo>
                  <a:pt x="1756360" y="776400"/>
                </a:lnTo>
                <a:lnTo>
                  <a:pt x="1695065" y="1144169"/>
                </a:lnTo>
                <a:lnTo>
                  <a:pt x="1689106" y="1172049"/>
                </a:lnTo>
                <a:lnTo>
                  <a:pt x="1672931" y="1193545"/>
                </a:lnTo>
                <a:lnTo>
                  <a:pt x="1649094" y="1207379"/>
                </a:lnTo>
                <a:lnTo>
                  <a:pt x="1629099" y="1210761"/>
                </a:lnTo>
                <a:close/>
              </a:path>
              <a:path w="2095500" h="1210945">
                <a:moveTo>
                  <a:pt x="2090076" y="755969"/>
                </a:moveTo>
                <a:lnTo>
                  <a:pt x="2042402" y="755969"/>
                </a:lnTo>
                <a:lnTo>
                  <a:pt x="2018246" y="752350"/>
                </a:lnTo>
                <a:lnTo>
                  <a:pt x="1997283" y="742347"/>
                </a:lnTo>
                <a:lnTo>
                  <a:pt x="1980150" y="727237"/>
                </a:lnTo>
                <a:lnTo>
                  <a:pt x="1967486" y="708295"/>
                </a:lnTo>
                <a:lnTo>
                  <a:pt x="1885760" y="517600"/>
                </a:lnTo>
                <a:lnTo>
                  <a:pt x="1885760" y="510789"/>
                </a:lnTo>
                <a:lnTo>
                  <a:pt x="1996674" y="510789"/>
                </a:lnTo>
                <a:lnTo>
                  <a:pt x="2090076" y="728726"/>
                </a:lnTo>
                <a:lnTo>
                  <a:pt x="2095184" y="733834"/>
                </a:lnTo>
                <a:lnTo>
                  <a:pt x="2095184" y="744050"/>
                </a:lnTo>
                <a:lnTo>
                  <a:pt x="2090076" y="749158"/>
                </a:lnTo>
                <a:lnTo>
                  <a:pt x="2090076" y="755969"/>
                </a:lnTo>
                <a:close/>
              </a:path>
              <a:path w="2095500" h="1210945">
                <a:moveTo>
                  <a:pt x="1940244" y="1210761"/>
                </a:moveTo>
                <a:lnTo>
                  <a:pt x="1897242" y="1210761"/>
                </a:lnTo>
                <a:lnTo>
                  <a:pt x="1877247" y="1207379"/>
                </a:lnTo>
                <a:lnTo>
                  <a:pt x="1853410" y="1193545"/>
                </a:lnTo>
                <a:lnTo>
                  <a:pt x="1837235" y="1172049"/>
                </a:lnTo>
                <a:lnTo>
                  <a:pt x="1831276" y="1144169"/>
                </a:lnTo>
                <a:lnTo>
                  <a:pt x="1769981" y="776400"/>
                </a:lnTo>
                <a:lnTo>
                  <a:pt x="1914917" y="776400"/>
                </a:lnTo>
                <a:lnTo>
                  <a:pt x="1953865" y="1191843"/>
                </a:lnTo>
                <a:lnTo>
                  <a:pt x="1953865" y="1198653"/>
                </a:lnTo>
                <a:lnTo>
                  <a:pt x="1947055" y="1198653"/>
                </a:lnTo>
                <a:lnTo>
                  <a:pt x="1947055" y="1205464"/>
                </a:lnTo>
                <a:lnTo>
                  <a:pt x="1940244" y="1205464"/>
                </a:lnTo>
                <a:lnTo>
                  <a:pt x="1940244" y="1210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7577455" y="9481161"/>
            <a:ext cx="2844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b="1" spc="-409" dirty="0">
                <a:solidFill>
                  <a:srgbClr val="8F113D"/>
                </a:solidFill>
                <a:latin typeface="Tahoma"/>
                <a:cs typeface="Tahoma"/>
              </a:rPr>
              <a:t>5</a:t>
            </a:r>
            <a:endParaRPr sz="22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45981" y="-22224"/>
            <a:ext cx="639000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80" dirty="0"/>
              <a:t>Target</a:t>
            </a:r>
            <a:r>
              <a:rPr spc="-730" dirty="0"/>
              <a:t> </a:t>
            </a:r>
            <a:r>
              <a:rPr spc="-695" dirty="0"/>
              <a:t>Market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42358" y="1887402"/>
            <a:ext cx="6174740" cy="6174740"/>
            <a:chOff x="10142358" y="1887402"/>
            <a:chExt cx="6174740" cy="6174740"/>
          </a:xfrm>
        </p:grpSpPr>
        <p:sp>
          <p:nvSpPr>
            <p:cNvPr id="3" name="object 3"/>
            <p:cNvSpPr/>
            <p:nvPr/>
          </p:nvSpPr>
          <p:spPr>
            <a:xfrm>
              <a:off x="13229499" y="1887402"/>
              <a:ext cx="2936240" cy="3087370"/>
            </a:xfrm>
            <a:custGeom>
              <a:avLst/>
              <a:gdLst/>
              <a:ahLst/>
              <a:cxnLst/>
              <a:rect l="l" t="t" r="r" b="b"/>
              <a:pathLst>
                <a:path w="2936240" h="3087370">
                  <a:moveTo>
                    <a:pt x="0" y="3087140"/>
                  </a:moveTo>
                  <a:lnTo>
                    <a:pt x="0" y="0"/>
                  </a:lnTo>
                  <a:lnTo>
                    <a:pt x="30308" y="148"/>
                  </a:lnTo>
                  <a:lnTo>
                    <a:pt x="90909" y="1338"/>
                  </a:lnTo>
                  <a:lnTo>
                    <a:pt x="151480" y="3718"/>
                  </a:lnTo>
                  <a:lnTo>
                    <a:pt x="211987" y="7286"/>
                  </a:lnTo>
                  <a:lnTo>
                    <a:pt x="272418" y="12042"/>
                  </a:lnTo>
                  <a:lnTo>
                    <a:pt x="332738" y="17983"/>
                  </a:lnTo>
                  <a:lnTo>
                    <a:pt x="392935" y="25108"/>
                  </a:lnTo>
                  <a:lnTo>
                    <a:pt x="452976" y="33413"/>
                  </a:lnTo>
                  <a:lnTo>
                    <a:pt x="512847" y="42896"/>
                  </a:lnTo>
                  <a:lnTo>
                    <a:pt x="572515" y="53551"/>
                  </a:lnTo>
                  <a:lnTo>
                    <a:pt x="631968" y="65377"/>
                  </a:lnTo>
                  <a:lnTo>
                    <a:pt x="691172" y="78366"/>
                  </a:lnTo>
                  <a:lnTo>
                    <a:pt x="750115" y="92517"/>
                  </a:lnTo>
                  <a:lnTo>
                    <a:pt x="808763" y="107821"/>
                  </a:lnTo>
                  <a:lnTo>
                    <a:pt x="867105" y="124276"/>
                  </a:lnTo>
                  <a:lnTo>
                    <a:pt x="925107" y="141870"/>
                  </a:lnTo>
                  <a:lnTo>
                    <a:pt x="982758" y="160602"/>
                  </a:lnTo>
                  <a:lnTo>
                    <a:pt x="1040025" y="180461"/>
                  </a:lnTo>
                  <a:lnTo>
                    <a:pt x="1096896" y="201441"/>
                  </a:lnTo>
                  <a:lnTo>
                    <a:pt x="1153339" y="223533"/>
                  </a:lnTo>
                  <a:lnTo>
                    <a:pt x="1209342" y="246730"/>
                  </a:lnTo>
                  <a:lnTo>
                    <a:pt x="1264874" y="271020"/>
                  </a:lnTo>
                  <a:lnTo>
                    <a:pt x="1319924" y="296399"/>
                  </a:lnTo>
                  <a:lnTo>
                    <a:pt x="1374459" y="322850"/>
                  </a:lnTo>
                  <a:lnTo>
                    <a:pt x="1428470" y="350370"/>
                  </a:lnTo>
                  <a:lnTo>
                    <a:pt x="1481925" y="378942"/>
                  </a:lnTo>
                  <a:lnTo>
                    <a:pt x="1534814" y="408562"/>
                  </a:lnTo>
                  <a:lnTo>
                    <a:pt x="1587106" y="439210"/>
                  </a:lnTo>
                  <a:lnTo>
                    <a:pt x="1638791" y="470883"/>
                  </a:lnTo>
                  <a:lnTo>
                    <a:pt x="1689840" y="503562"/>
                  </a:lnTo>
                  <a:lnTo>
                    <a:pt x="1740241" y="537239"/>
                  </a:lnTo>
                  <a:lnTo>
                    <a:pt x="1789968" y="571896"/>
                  </a:lnTo>
                  <a:lnTo>
                    <a:pt x="1839008" y="607527"/>
                  </a:lnTo>
                  <a:lnTo>
                    <a:pt x="1887336" y="644109"/>
                  </a:lnTo>
                  <a:lnTo>
                    <a:pt x="1934940" y="681637"/>
                  </a:lnTo>
                  <a:lnTo>
                    <a:pt x="1981794" y="720089"/>
                  </a:lnTo>
                  <a:lnTo>
                    <a:pt x="2027888" y="759457"/>
                  </a:lnTo>
                  <a:lnTo>
                    <a:pt x="2073196" y="799719"/>
                  </a:lnTo>
                  <a:lnTo>
                    <a:pt x="2117709" y="840866"/>
                  </a:lnTo>
                  <a:lnTo>
                    <a:pt x="2161401" y="882875"/>
                  </a:lnTo>
                  <a:lnTo>
                    <a:pt x="2204264" y="925739"/>
                  </a:lnTo>
                  <a:lnTo>
                    <a:pt x="2246274" y="969431"/>
                  </a:lnTo>
                  <a:lnTo>
                    <a:pt x="2287421" y="1013944"/>
                  </a:lnTo>
                  <a:lnTo>
                    <a:pt x="2327683" y="1059252"/>
                  </a:lnTo>
                  <a:lnTo>
                    <a:pt x="2367051" y="1105346"/>
                  </a:lnTo>
                  <a:lnTo>
                    <a:pt x="2405503" y="1152200"/>
                  </a:lnTo>
                  <a:lnTo>
                    <a:pt x="2443031" y="1199804"/>
                  </a:lnTo>
                  <a:lnTo>
                    <a:pt x="2479614" y="1248131"/>
                  </a:lnTo>
                  <a:lnTo>
                    <a:pt x="2515244" y="1297172"/>
                  </a:lnTo>
                  <a:lnTo>
                    <a:pt x="2549901" y="1346898"/>
                  </a:lnTo>
                  <a:lnTo>
                    <a:pt x="2583579" y="1397300"/>
                  </a:lnTo>
                  <a:lnTo>
                    <a:pt x="2616257" y="1448349"/>
                  </a:lnTo>
                  <a:lnTo>
                    <a:pt x="2647929" y="1500034"/>
                  </a:lnTo>
                  <a:lnTo>
                    <a:pt x="2678578" y="1552326"/>
                  </a:lnTo>
                  <a:lnTo>
                    <a:pt x="2708198" y="1605215"/>
                  </a:lnTo>
                  <a:lnTo>
                    <a:pt x="2736770" y="1658670"/>
                  </a:lnTo>
                  <a:lnTo>
                    <a:pt x="2764290" y="1712681"/>
                  </a:lnTo>
                  <a:lnTo>
                    <a:pt x="2790741" y="1767216"/>
                  </a:lnTo>
                  <a:lnTo>
                    <a:pt x="2816120" y="1822266"/>
                  </a:lnTo>
                  <a:lnTo>
                    <a:pt x="2840410" y="1877798"/>
                  </a:lnTo>
                  <a:lnTo>
                    <a:pt x="2863607" y="1933801"/>
                  </a:lnTo>
                  <a:lnTo>
                    <a:pt x="2885698" y="1990244"/>
                  </a:lnTo>
                  <a:lnTo>
                    <a:pt x="2906679" y="2047115"/>
                  </a:lnTo>
                  <a:lnTo>
                    <a:pt x="2926538" y="2104382"/>
                  </a:lnTo>
                  <a:lnTo>
                    <a:pt x="2936045" y="2133161"/>
                  </a:lnTo>
                  <a:lnTo>
                    <a:pt x="0" y="3087140"/>
                  </a:lnTo>
                  <a:close/>
                </a:path>
              </a:pathLst>
            </a:custGeom>
            <a:solidFill>
              <a:srgbClr val="0AB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229499" y="4020564"/>
              <a:ext cx="3087370" cy="3451860"/>
            </a:xfrm>
            <a:custGeom>
              <a:avLst/>
              <a:gdLst/>
              <a:ahLst/>
              <a:cxnLst/>
              <a:rect l="l" t="t" r="r" b="b"/>
              <a:pathLst>
                <a:path w="3087369" h="3451859">
                  <a:moveTo>
                    <a:pt x="1814575" y="3451528"/>
                  </a:moveTo>
                  <a:lnTo>
                    <a:pt x="0" y="953979"/>
                  </a:lnTo>
                  <a:lnTo>
                    <a:pt x="2936045" y="0"/>
                  </a:lnTo>
                  <a:lnTo>
                    <a:pt x="2945270" y="28871"/>
                  </a:lnTo>
                  <a:lnTo>
                    <a:pt x="2962864" y="86873"/>
                  </a:lnTo>
                  <a:lnTo>
                    <a:pt x="2979318" y="145215"/>
                  </a:lnTo>
                  <a:lnTo>
                    <a:pt x="2994623" y="203863"/>
                  </a:lnTo>
                  <a:lnTo>
                    <a:pt x="3008774" y="262806"/>
                  </a:lnTo>
                  <a:lnTo>
                    <a:pt x="3021763" y="322010"/>
                  </a:lnTo>
                  <a:lnTo>
                    <a:pt x="3033589" y="381463"/>
                  </a:lnTo>
                  <a:lnTo>
                    <a:pt x="3044244" y="441131"/>
                  </a:lnTo>
                  <a:lnTo>
                    <a:pt x="3053727" y="501002"/>
                  </a:lnTo>
                  <a:lnTo>
                    <a:pt x="3062032" y="561043"/>
                  </a:lnTo>
                  <a:lnTo>
                    <a:pt x="3069157" y="621240"/>
                  </a:lnTo>
                  <a:lnTo>
                    <a:pt x="3075098" y="681560"/>
                  </a:lnTo>
                  <a:lnTo>
                    <a:pt x="3079854" y="741991"/>
                  </a:lnTo>
                  <a:lnTo>
                    <a:pt x="3083422" y="802498"/>
                  </a:lnTo>
                  <a:lnTo>
                    <a:pt x="3085802" y="863069"/>
                  </a:lnTo>
                  <a:lnTo>
                    <a:pt x="3086992" y="923670"/>
                  </a:lnTo>
                  <a:lnTo>
                    <a:pt x="3087140" y="953979"/>
                  </a:lnTo>
                  <a:lnTo>
                    <a:pt x="3086992" y="984287"/>
                  </a:lnTo>
                  <a:lnTo>
                    <a:pt x="3085802" y="1044888"/>
                  </a:lnTo>
                  <a:lnTo>
                    <a:pt x="3083422" y="1105459"/>
                  </a:lnTo>
                  <a:lnTo>
                    <a:pt x="3079854" y="1165966"/>
                  </a:lnTo>
                  <a:lnTo>
                    <a:pt x="3075098" y="1226397"/>
                  </a:lnTo>
                  <a:lnTo>
                    <a:pt x="3069157" y="1286717"/>
                  </a:lnTo>
                  <a:lnTo>
                    <a:pt x="3062032" y="1346914"/>
                  </a:lnTo>
                  <a:lnTo>
                    <a:pt x="3053727" y="1406955"/>
                  </a:lnTo>
                  <a:lnTo>
                    <a:pt x="3044245" y="1466826"/>
                  </a:lnTo>
                  <a:lnTo>
                    <a:pt x="3033589" y="1526494"/>
                  </a:lnTo>
                  <a:lnTo>
                    <a:pt x="3021764" y="1585947"/>
                  </a:lnTo>
                  <a:lnTo>
                    <a:pt x="3008774" y="1645151"/>
                  </a:lnTo>
                  <a:lnTo>
                    <a:pt x="2994623" y="1704094"/>
                  </a:lnTo>
                  <a:lnTo>
                    <a:pt x="2979319" y="1762742"/>
                  </a:lnTo>
                  <a:lnTo>
                    <a:pt x="2962865" y="1821084"/>
                  </a:lnTo>
                  <a:lnTo>
                    <a:pt x="2945270" y="1879086"/>
                  </a:lnTo>
                  <a:lnTo>
                    <a:pt x="2926538" y="1936737"/>
                  </a:lnTo>
                  <a:lnTo>
                    <a:pt x="2906680" y="1994004"/>
                  </a:lnTo>
                  <a:lnTo>
                    <a:pt x="2885699" y="2050875"/>
                  </a:lnTo>
                  <a:lnTo>
                    <a:pt x="2863608" y="2107318"/>
                  </a:lnTo>
                  <a:lnTo>
                    <a:pt x="2840410" y="2163321"/>
                  </a:lnTo>
                  <a:lnTo>
                    <a:pt x="2816120" y="2218853"/>
                  </a:lnTo>
                  <a:lnTo>
                    <a:pt x="2790742" y="2273903"/>
                  </a:lnTo>
                  <a:lnTo>
                    <a:pt x="2764290" y="2328438"/>
                  </a:lnTo>
                  <a:lnTo>
                    <a:pt x="2736770" y="2382449"/>
                  </a:lnTo>
                  <a:lnTo>
                    <a:pt x="2708198" y="2435904"/>
                  </a:lnTo>
                  <a:lnTo>
                    <a:pt x="2678579" y="2488793"/>
                  </a:lnTo>
                  <a:lnTo>
                    <a:pt x="2647930" y="2541085"/>
                  </a:lnTo>
                  <a:lnTo>
                    <a:pt x="2616257" y="2592770"/>
                  </a:lnTo>
                  <a:lnTo>
                    <a:pt x="2583579" y="2643819"/>
                  </a:lnTo>
                  <a:lnTo>
                    <a:pt x="2549901" y="2694221"/>
                  </a:lnTo>
                  <a:lnTo>
                    <a:pt x="2515244" y="2743947"/>
                  </a:lnTo>
                  <a:lnTo>
                    <a:pt x="2479614" y="2792988"/>
                  </a:lnTo>
                  <a:lnTo>
                    <a:pt x="2443031" y="2841315"/>
                  </a:lnTo>
                  <a:lnTo>
                    <a:pt x="2405503" y="2888919"/>
                  </a:lnTo>
                  <a:lnTo>
                    <a:pt x="2367051" y="2935773"/>
                  </a:lnTo>
                  <a:lnTo>
                    <a:pt x="2327683" y="2981867"/>
                  </a:lnTo>
                  <a:lnTo>
                    <a:pt x="2287421" y="3027175"/>
                  </a:lnTo>
                  <a:lnTo>
                    <a:pt x="2246274" y="3071688"/>
                  </a:lnTo>
                  <a:lnTo>
                    <a:pt x="2204264" y="3115380"/>
                  </a:lnTo>
                  <a:lnTo>
                    <a:pt x="2161401" y="3158244"/>
                  </a:lnTo>
                  <a:lnTo>
                    <a:pt x="2117709" y="3200253"/>
                  </a:lnTo>
                  <a:lnTo>
                    <a:pt x="2073196" y="3241401"/>
                  </a:lnTo>
                  <a:lnTo>
                    <a:pt x="2027888" y="3281662"/>
                  </a:lnTo>
                  <a:lnTo>
                    <a:pt x="1981794" y="3321030"/>
                  </a:lnTo>
                  <a:lnTo>
                    <a:pt x="1934940" y="3359482"/>
                  </a:lnTo>
                  <a:lnTo>
                    <a:pt x="1887336" y="3397010"/>
                  </a:lnTo>
                  <a:lnTo>
                    <a:pt x="1839008" y="3433593"/>
                  </a:lnTo>
                  <a:lnTo>
                    <a:pt x="1814575" y="3451528"/>
                  </a:lnTo>
                  <a:close/>
                </a:path>
              </a:pathLst>
            </a:custGeom>
            <a:solidFill>
              <a:srgbClr val="8F11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14923" y="4974543"/>
              <a:ext cx="3629660" cy="3087370"/>
            </a:xfrm>
            <a:custGeom>
              <a:avLst/>
              <a:gdLst/>
              <a:ahLst/>
              <a:cxnLst/>
              <a:rect l="l" t="t" r="r" b="b"/>
              <a:pathLst>
                <a:path w="3629659" h="3087370">
                  <a:moveTo>
                    <a:pt x="1814575" y="3087140"/>
                  </a:moveTo>
                  <a:lnTo>
                    <a:pt x="1753963" y="3086545"/>
                  </a:lnTo>
                  <a:lnTo>
                    <a:pt x="1693375" y="3084760"/>
                  </a:lnTo>
                  <a:lnTo>
                    <a:pt x="1632833" y="3081786"/>
                  </a:lnTo>
                  <a:lnTo>
                    <a:pt x="1572361" y="3077624"/>
                  </a:lnTo>
                  <a:lnTo>
                    <a:pt x="1511983" y="3072275"/>
                  </a:lnTo>
                  <a:lnTo>
                    <a:pt x="1451721" y="3065742"/>
                  </a:lnTo>
                  <a:lnTo>
                    <a:pt x="1391599" y="3058027"/>
                  </a:lnTo>
                  <a:lnTo>
                    <a:pt x="1331640" y="3049133"/>
                  </a:lnTo>
                  <a:lnTo>
                    <a:pt x="1271867" y="3039063"/>
                  </a:lnTo>
                  <a:lnTo>
                    <a:pt x="1212304" y="3027822"/>
                  </a:lnTo>
                  <a:lnTo>
                    <a:pt x="1152973" y="3015414"/>
                  </a:lnTo>
                  <a:lnTo>
                    <a:pt x="1093897" y="3001843"/>
                  </a:lnTo>
                  <a:lnTo>
                    <a:pt x="1035098" y="2987114"/>
                  </a:lnTo>
                  <a:lnTo>
                    <a:pt x="976600" y="2971234"/>
                  </a:lnTo>
                  <a:lnTo>
                    <a:pt x="918426" y="2954209"/>
                  </a:lnTo>
                  <a:lnTo>
                    <a:pt x="860596" y="2936045"/>
                  </a:lnTo>
                  <a:lnTo>
                    <a:pt x="803135" y="2916749"/>
                  </a:lnTo>
                  <a:lnTo>
                    <a:pt x="746063" y="2896329"/>
                  </a:lnTo>
                  <a:lnTo>
                    <a:pt x="689403" y="2874791"/>
                  </a:lnTo>
                  <a:lnTo>
                    <a:pt x="633178" y="2852146"/>
                  </a:lnTo>
                  <a:lnTo>
                    <a:pt x="577407" y="2828401"/>
                  </a:lnTo>
                  <a:lnTo>
                    <a:pt x="522114" y="2803566"/>
                  </a:lnTo>
                  <a:lnTo>
                    <a:pt x="467319" y="2777649"/>
                  </a:lnTo>
                  <a:lnTo>
                    <a:pt x="413043" y="2750662"/>
                  </a:lnTo>
                  <a:lnTo>
                    <a:pt x="359307" y="2722615"/>
                  </a:lnTo>
                  <a:lnTo>
                    <a:pt x="306133" y="2693518"/>
                  </a:lnTo>
                  <a:lnTo>
                    <a:pt x="253540" y="2663382"/>
                  </a:lnTo>
                  <a:lnTo>
                    <a:pt x="201549" y="2632220"/>
                  </a:lnTo>
                  <a:lnTo>
                    <a:pt x="150179" y="2600043"/>
                  </a:lnTo>
                  <a:lnTo>
                    <a:pt x="99452" y="2566864"/>
                  </a:lnTo>
                  <a:lnTo>
                    <a:pt x="49385" y="2532695"/>
                  </a:lnTo>
                  <a:lnTo>
                    <a:pt x="0" y="2497549"/>
                  </a:lnTo>
                  <a:lnTo>
                    <a:pt x="1814575" y="0"/>
                  </a:lnTo>
                  <a:lnTo>
                    <a:pt x="3629151" y="2497549"/>
                  </a:lnTo>
                  <a:lnTo>
                    <a:pt x="3604543" y="2515244"/>
                  </a:lnTo>
                  <a:lnTo>
                    <a:pt x="3554817" y="2549901"/>
                  </a:lnTo>
                  <a:lnTo>
                    <a:pt x="3504415" y="2583579"/>
                  </a:lnTo>
                  <a:lnTo>
                    <a:pt x="3453367" y="2616257"/>
                  </a:lnTo>
                  <a:lnTo>
                    <a:pt x="3401682" y="2647930"/>
                  </a:lnTo>
                  <a:lnTo>
                    <a:pt x="3349390" y="2678579"/>
                  </a:lnTo>
                  <a:lnTo>
                    <a:pt x="3296501" y="2708198"/>
                  </a:lnTo>
                  <a:lnTo>
                    <a:pt x="3243046" y="2736770"/>
                  </a:lnTo>
                  <a:lnTo>
                    <a:pt x="3189035" y="2764290"/>
                  </a:lnTo>
                  <a:lnTo>
                    <a:pt x="3134500" y="2790742"/>
                  </a:lnTo>
                  <a:lnTo>
                    <a:pt x="3079450" y="2816120"/>
                  </a:lnTo>
                  <a:lnTo>
                    <a:pt x="3023918" y="2840410"/>
                  </a:lnTo>
                  <a:lnTo>
                    <a:pt x="2967915" y="2863608"/>
                  </a:lnTo>
                  <a:lnTo>
                    <a:pt x="2911472" y="2885699"/>
                  </a:lnTo>
                  <a:lnTo>
                    <a:pt x="2854601" y="2906679"/>
                  </a:lnTo>
                  <a:lnTo>
                    <a:pt x="2797334" y="2926538"/>
                  </a:lnTo>
                  <a:lnTo>
                    <a:pt x="2739683" y="2945270"/>
                  </a:lnTo>
                  <a:lnTo>
                    <a:pt x="2681681" y="2962865"/>
                  </a:lnTo>
                  <a:lnTo>
                    <a:pt x="2623339" y="2979319"/>
                  </a:lnTo>
                  <a:lnTo>
                    <a:pt x="2564691" y="2994623"/>
                  </a:lnTo>
                  <a:lnTo>
                    <a:pt x="2505748" y="3008774"/>
                  </a:lnTo>
                  <a:lnTo>
                    <a:pt x="2446544" y="3021763"/>
                  </a:lnTo>
                  <a:lnTo>
                    <a:pt x="2387091" y="3033589"/>
                  </a:lnTo>
                  <a:lnTo>
                    <a:pt x="2327423" y="3044244"/>
                  </a:lnTo>
                  <a:lnTo>
                    <a:pt x="2267552" y="3053727"/>
                  </a:lnTo>
                  <a:lnTo>
                    <a:pt x="2207511" y="3062032"/>
                  </a:lnTo>
                  <a:lnTo>
                    <a:pt x="2147314" y="3069157"/>
                  </a:lnTo>
                  <a:lnTo>
                    <a:pt x="2086994" y="3075098"/>
                  </a:lnTo>
                  <a:lnTo>
                    <a:pt x="2026563" y="3079854"/>
                  </a:lnTo>
                  <a:lnTo>
                    <a:pt x="1966056" y="3083422"/>
                  </a:lnTo>
                  <a:lnTo>
                    <a:pt x="1905485" y="3085802"/>
                  </a:lnTo>
                  <a:lnTo>
                    <a:pt x="1844884" y="3086992"/>
                  </a:lnTo>
                  <a:lnTo>
                    <a:pt x="1814575" y="3087140"/>
                  </a:lnTo>
                  <a:close/>
                </a:path>
              </a:pathLst>
            </a:custGeom>
            <a:solidFill>
              <a:srgbClr val="7E6F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42358" y="4020564"/>
              <a:ext cx="3087370" cy="3451860"/>
            </a:xfrm>
            <a:custGeom>
              <a:avLst/>
              <a:gdLst/>
              <a:ahLst/>
              <a:cxnLst/>
              <a:rect l="l" t="t" r="r" b="b"/>
              <a:pathLst>
                <a:path w="3087369" h="3451859">
                  <a:moveTo>
                    <a:pt x="1272565" y="3451528"/>
                  </a:moveTo>
                  <a:lnTo>
                    <a:pt x="1223878" y="3415420"/>
                  </a:lnTo>
                  <a:lnTo>
                    <a:pt x="1175910" y="3378363"/>
                  </a:lnTo>
                  <a:lnTo>
                    <a:pt x="1128679" y="3340371"/>
                  </a:lnTo>
                  <a:lnTo>
                    <a:pt x="1082203" y="3301459"/>
                  </a:lnTo>
                  <a:lnTo>
                    <a:pt x="1036499" y="3261643"/>
                  </a:lnTo>
                  <a:lnTo>
                    <a:pt x="991587" y="3220936"/>
                  </a:lnTo>
                  <a:lnTo>
                    <a:pt x="947482" y="3179356"/>
                  </a:lnTo>
                  <a:lnTo>
                    <a:pt x="904202" y="3136917"/>
                  </a:lnTo>
                  <a:lnTo>
                    <a:pt x="861763" y="3093637"/>
                  </a:lnTo>
                  <a:lnTo>
                    <a:pt x="820183" y="3049533"/>
                  </a:lnTo>
                  <a:lnTo>
                    <a:pt x="779476" y="3004620"/>
                  </a:lnTo>
                  <a:lnTo>
                    <a:pt x="739660" y="2958917"/>
                  </a:lnTo>
                  <a:lnTo>
                    <a:pt x="700748" y="2912441"/>
                  </a:lnTo>
                  <a:lnTo>
                    <a:pt x="662756" y="2865209"/>
                  </a:lnTo>
                  <a:lnTo>
                    <a:pt x="625699" y="2817241"/>
                  </a:lnTo>
                  <a:lnTo>
                    <a:pt x="589591" y="2768555"/>
                  </a:lnTo>
                  <a:lnTo>
                    <a:pt x="554445" y="2719169"/>
                  </a:lnTo>
                  <a:lnTo>
                    <a:pt x="520276" y="2669102"/>
                  </a:lnTo>
                  <a:lnTo>
                    <a:pt x="487097" y="2618375"/>
                  </a:lnTo>
                  <a:lnTo>
                    <a:pt x="454920" y="2567005"/>
                  </a:lnTo>
                  <a:lnTo>
                    <a:pt x="423758" y="2515014"/>
                  </a:lnTo>
                  <a:lnTo>
                    <a:pt x="393622" y="2462421"/>
                  </a:lnTo>
                  <a:lnTo>
                    <a:pt x="364525" y="2409247"/>
                  </a:lnTo>
                  <a:lnTo>
                    <a:pt x="336478" y="2355511"/>
                  </a:lnTo>
                  <a:lnTo>
                    <a:pt x="309490" y="2301236"/>
                  </a:lnTo>
                  <a:lnTo>
                    <a:pt x="283574" y="2246440"/>
                  </a:lnTo>
                  <a:lnTo>
                    <a:pt x="258739" y="2191147"/>
                  </a:lnTo>
                  <a:lnTo>
                    <a:pt x="234994" y="2135376"/>
                  </a:lnTo>
                  <a:lnTo>
                    <a:pt x="212349" y="2079151"/>
                  </a:lnTo>
                  <a:lnTo>
                    <a:pt x="190811" y="2022491"/>
                  </a:lnTo>
                  <a:lnTo>
                    <a:pt x="170391" y="1965419"/>
                  </a:lnTo>
                  <a:lnTo>
                    <a:pt x="151095" y="1907958"/>
                  </a:lnTo>
                  <a:lnTo>
                    <a:pt x="132931" y="1850128"/>
                  </a:lnTo>
                  <a:lnTo>
                    <a:pt x="115905" y="1791954"/>
                  </a:lnTo>
                  <a:lnTo>
                    <a:pt x="100025" y="1733456"/>
                  </a:lnTo>
                  <a:lnTo>
                    <a:pt x="85297" y="1674657"/>
                  </a:lnTo>
                  <a:lnTo>
                    <a:pt x="71726" y="1615581"/>
                  </a:lnTo>
                  <a:lnTo>
                    <a:pt x="59318" y="1556250"/>
                  </a:lnTo>
                  <a:lnTo>
                    <a:pt x="48077" y="1496687"/>
                  </a:lnTo>
                  <a:lnTo>
                    <a:pt x="38007" y="1436914"/>
                  </a:lnTo>
                  <a:lnTo>
                    <a:pt x="29113" y="1376955"/>
                  </a:lnTo>
                  <a:lnTo>
                    <a:pt x="21398" y="1316833"/>
                  </a:lnTo>
                  <a:lnTo>
                    <a:pt x="14865" y="1256571"/>
                  </a:lnTo>
                  <a:lnTo>
                    <a:pt x="9516" y="1196193"/>
                  </a:lnTo>
                  <a:lnTo>
                    <a:pt x="5354" y="1135721"/>
                  </a:lnTo>
                  <a:lnTo>
                    <a:pt x="2379" y="1075179"/>
                  </a:lnTo>
                  <a:lnTo>
                    <a:pt x="594" y="1014591"/>
                  </a:lnTo>
                  <a:lnTo>
                    <a:pt x="0" y="953979"/>
                  </a:lnTo>
                  <a:lnTo>
                    <a:pt x="148" y="923670"/>
                  </a:lnTo>
                  <a:lnTo>
                    <a:pt x="1338" y="863069"/>
                  </a:lnTo>
                  <a:lnTo>
                    <a:pt x="3718" y="802498"/>
                  </a:lnTo>
                  <a:lnTo>
                    <a:pt x="7286" y="741991"/>
                  </a:lnTo>
                  <a:lnTo>
                    <a:pt x="12042" y="681560"/>
                  </a:lnTo>
                  <a:lnTo>
                    <a:pt x="17983" y="621240"/>
                  </a:lnTo>
                  <a:lnTo>
                    <a:pt x="25108" y="561043"/>
                  </a:lnTo>
                  <a:lnTo>
                    <a:pt x="33413" y="501002"/>
                  </a:lnTo>
                  <a:lnTo>
                    <a:pt x="42896" y="441131"/>
                  </a:lnTo>
                  <a:lnTo>
                    <a:pt x="53551" y="381463"/>
                  </a:lnTo>
                  <a:lnTo>
                    <a:pt x="65377" y="322010"/>
                  </a:lnTo>
                  <a:lnTo>
                    <a:pt x="78366" y="262806"/>
                  </a:lnTo>
                  <a:lnTo>
                    <a:pt x="92517" y="203863"/>
                  </a:lnTo>
                  <a:lnTo>
                    <a:pt x="107821" y="145215"/>
                  </a:lnTo>
                  <a:lnTo>
                    <a:pt x="124276" y="86873"/>
                  </a:lnTo>
                  <a:lnTo>
                    <a:pt x="141870" y="28871"/>
                  </a:lnTo>
                  <a:lnTo>
                    <a:pt x="151095" y="0"/>
                  </a:lnTo>
                  <a:lnTo>
                    <a:pt x="3087140" y="953979"/>
                  </a:lnTo>
                  <a:lnTo>
                    <a:pt x="1272565" y="3451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93453" y="1887402"/>
              <a:ext cx="2936240" cy="3087370"/>
            </a:xfrm>
            <a:custGeom>
              <a:avLst/>
              <a:gdLst/>
              <a:ahLst/>
              <a:cxnLst/>
              <a:rect l="l" t="t" r="r" b="b"/>
              <a:pathLst>
                <a:path w="2936240" h="3087370">
                  <a:moveTo>
                    <a:pt x="2936045" y="3087140"/>
                  </a:moveTo>
                  <a:lnTo>
                    <a:pt x="0" y="2133161"/>
                  </a:lnTo>
                  <a:lnTo>
                    <a:pt x="9506" y="2104384"/>
                  </a:lnTo>
                  <a:lnTo>
                    <a:pt x="19294" y="2075704"/>
                  </a:lnTo>
                  <a:lnTo>
                    <a:pt x="39713" y="2018637"/>
                  </a:lnTo>
                  <a:lnTo>
                    <a:pt x="61248" y="1961982"/>
                  </a:lnTo>
                  <a:lnTo>
                    <a:pt x="83891" y="1905760"/>
                  </a:lnTo>
                  <a:lnTo>
                    <a:pt x="107634" y="1849994"/>
                  </a:lnTo>
                  <a:lnTo>
                    <a:pt x="132467" y="1794705"/>
                  </a:lnTo>
                  <a:lnTo>
                    <a:pt x="158380" y="1739914"/>
                  </a:lnTo>
                  <a:lnTo>
                    <a:pt x="185364" y="1685642"/>
                  </a:lnTo>
                  <a:lnTo>
                    <a:pt x="213409" y="1631910"/>
                  </a:lnTo>
                  <a:lnTo>
                    <a:pt x="242503" y="1578740"/>
                  </a:lnTo>
                  <a:lnTo>
                    <a:pt x="272635" y="1526150"/>
                  </a:lnTo>
                  <a:lnTo>
                    <a:pt x="303794" y="1474163"/>
                  </a:lnTo>
                  <a:lnTo>
                    <a:pt x="335967" y="1422797"/>
                  </a:lnTo>
                  <a:lnTo>
                    <a:pt x="369144" y="1372073"/>
                  </a:lnTo>
                  <a:lnTo>
                    <a:pt x="403308" y="1322010"/>
                  </a:lnTo>
                  <a:lnTo>
                    <a:pt x="438450" y="1272627"/>
                  </a:lnTo>
                  <a:lnTo>
                    <a:pt x="474554" y="1223943"/>
                  </a:lnTo>
                  <a:lnTo>
                    <a:pt x="511607" y="1175978"/>
                  </a:lnTo>
                  <a:lnTo>
                    <a:pt x="549595" y="1128750"/>
                  </a:lnTo>
                  <a:lnTo>
                    <a:pt x="588502" y="1082276"/>
                  </a:lnTo>
                  <a:lnTo>
                    <a:pt x="628314" y="1036575"/>
                  </a:lnTo>
                  <a:lnTo>
                    <a:pt x="669015" y="991665"/>
                  </a:lnTo>
                  <a:lnTo>
                    <a:pt x="710591" y="947562"/>
                  </a:lnTo>
                  <a:lnTo>
                    <a:pt x="753024" y="904284"/>
                  </a:lnTo>
                  <a:lnTo>
                    <a:pt x="796299" y="861847"/>
                  </a:lnTo>
                  <a:lnTo>
                    <a:pt x="840399" y="820269"/>
                  </a:lnTo>
                  <a:lnTo>
                    <a:pt x="885306" y="779563"/>
                  </a:lnTo>
                  <a:lnTo>
                    <a:pt x="931004" y="739748"/>
                  </a:lnTo>
                  <a:lnTo>
                    <a:pt x="977475" y="700837"/>
                  </a:lnTo>
                  <a:lnTo>
                    <a:pt x="1024701" y="662846"/>
                  </a:lnTo>
                  <a:lnTo>
                    <a:pt x="1072664" y="625789"/>
                  </a:lnTo>
                  <a:lnTo>
                    <a:pt x="1121344" y="589682"/>
                  </a:lnTo>
                  <a:lnTo>
                    <a:pt x="1170724" y="554536"/>
                  </a:lnTo>
                  <a:lnTo>
                    <a:pt x="1220785" y="520368"/>
                  </a:lnTo>
                  <a:lnTo>
                    <a:pt x="1271507" y="487188"/>
                  </a:lnTo>
                  <a:lnTo>
                    <a:pt x="1322870" y="455011"/>
                  </a:lnTo>
                  <a:lnTo>
                    <a:pt x="1374855" y="423848"/>
                  </a:lnTo>
                  <a:lnTo>
                    <a:pt x="1427442" y="393712"/>
                  </a:lnTo>
                  <a:lnTo>
                    <a:pt x="1480611" y="364614"/>
                  </a:lnTo>
                  <a:lnTo>
                    <a:pt x="1534340" y="336565"/>
                  </a:lnTo>
                  <a:lnTo>
                    <a:pt x="1588610" y="309577"/>
                  </a:lnTo>
                  <a:lnTo>
                    <a:pt x="1643399" y="283659"/>
                  </a:lnTo>
                  <a:lnTo>
                    <a:pt x="1698687" y="258821"/>
                  </a:lnTo>
                  <a:lnTo>
                    <a:pt x="1754451" y="235075"/>
                  </a:lnTo>
                  <a:lnTo>
                    <a:pt x="1810671" y="212427"/>
                  </a:lnTo>
                  <a:lnTo>
                    <a:pt x="1867325" y="190888"/>
                  </a:lnTo>
                  <a:lnTo>
                    <a:pt x="1924390" y="170465"/>
                  </a:lnTo>
                  <a:lnTo>
                    <a:pt x="1981846" y="151166"/>
                  </a:lnTo>
                  <a:lnTo>
                    <a:pt x="2039669" y="132999"/>
                  </a:lnTo>
                  <a:lnTo>
                    <a:pt x="2097838" y="115971"/>
                  </a:lnTo>
                  <a:lnTo>
                    <a:pt x="2156330" y="100087"/>
                  </a:lnTo>
                  <a:lnTo>
                    <a:pt x="2215122" y="85355"/>
                  </a:lnTo>
                  <a:lnTo>
                    <a:pt x="2274193" y="71781"/>
                  </a:lnTo>
                  <a:lnTo>
                    <a:pt x="2333518" y="59368"/>
                  </a:lnTo>
                  <a:lnTo>
                    <a:pt x="2393076" y="48123"/>
                  </a:lnTo>
                  <a:lnTo>
                    <a:pt x="2452843" y="38049"/>
                  </a:lnTo>
                  <a:lnTo>
                    <a:pt x="2512796" y="29151"/>
                  </a:lnTo>
                  <a:lnTo>
                    <a:pt x="2572913" y="21431"/>
                  </a:lnTo>
                  <a:lnTo>
                    <a:pt x="2633169" y="14892"/>
                  </a:lnTo>
                  <a:lnTo>
                    <a:pt x="2693542" y="9538"/>
                  </a:lnTo>
                  <a:lnTo>
                    <a:pt x="2754009" y="5371"/>
                  </a:lnTo>
                  <a:lnTo>
                    <a:pt x="2814546" y="2391"/>
                  </a:lnTo>
                  <a:lnTo>
                    <a:pt x="2875129" y="600"/>
                  </a:lnTo>
                  <a:lnTo>
                    <a:pt x="2935736" y="0"/>
                  </a:lnTo>
                  <a:lnTo>
                    <a:pt x="2936045" y="3087140"/>
                  </a:lnTo>
                  <a:close/>
                </a:path>
              </a:pathLst>
            </a:custGeom>
            <a:solidFill>
              <a:srgbClr val="A712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282987" y="1743740"/>
            <a:ext cx="1404813" cy="114390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45"/>
              </a:lnSpc>
              <a:spcBef>
                <a:spcPts val="120"/>
              </a:spcBef>
            </a:pPr>
            <a:r>
              <a:rPr lang="en-US" sz="2400" b="1" spc="-55" dirty="0">
                <a:solidFill>
                  <a:srgbClr val="006082"/>
                </a:solidFill>
                <a:latin typeface="Tahoma"/>
                <a:cs typeface="Tahoma"/>
              </a:rPr>
              <a:t>Small Business Owners</a:t>
            </a:r>
            <a:endParaRPr sz="2400" b="1" dirty="0">
              <a:solidFill>
                <a:srgbClr val="006082"/>
              </a:solidFill>
              <a:latin typeface="Tahoma"/>
              <a:cs typeface="Tahoma"/>
            </a:endParaRPr>
          </a:p>
          <a:p>
            <a:pPr marL="88900">
              <a:lnSpc>
                <a:spcPts val="2245"/>
              </a:lnSpc>
            </a:pPr>
            <a:r>
              <a:rPr sz="2400" b="1" spc="-25" dirty="0">
                <a:solidFill>
                  <a:srgbClr val="006082"/>
                </a:solidFill>
                <a:latin typeface="Tahoma"/>
                <a:cs typeface="Tahoma"/>
              </a:rPr>
              <a:t>20%</a:t>
            </a:r>
            <a:endParaRPr sz="2400" b="1" dirty="0">
              <a:solidFill>
                <a:srgbClr val="006082"/>
              </a:solidFill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26409" y="5761141"/>
            <a:ext cx="1375791" cy="86177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45"/>
              </a:lnSpc>
              <a:spcBef>
                <a:spcPts val="120"/>
              </a:spcBef>
            </a:pPr>
            <a:r>
              <a:rPr lang="en-US" sz="2400" b="1" spc="-55" dirty="0">
                <a:solidFill>
                  <a:srgbClr val="0078A2"/>
                </a:solidFill>
                <a:latin typeface="Tahoma"/>
                <a:cs typeface="Tahoma"/>
              </a:rPr>
              <a:t>Gadget Lovers</a:t>
            </a:r>
            <a:endParaRPr sz="2400" b="1" dirty="0">
              <a:solidFill>
                <a:srgbClr val="0078A2"/>
              </a:solidFill>
              <a:latin typeface="Tahoma"/>
              <a:cs typeface="Tahoma"/>
            </a:endParaRPr>
          </a:p>
          <a:p>
            <a:pPr marL="116205">
              <a:lnSpc>
                <a:spcPts val="2245"/>
              </a:lnSpc>
            </a:pPr>
            <a:r>
              <a:rPr sz="2400" b="1" spc="-25" dirty="0">
                <a:solidFill>
                  <a:srgbClr val="0078A2"/>
                </a:solidFill>
                <a:latin typeface="Tahoma"/>
                <a:cs typeface="Tahoma"/>
              </a:rPr>
              <a:t>20%</a:t>
            </a:r>
            <a:endParaRPr sz="2400" b="1" dirty="0">
              <a:solidFill>
                <a:srgbClr val="0078A2"/>
              </a:solidFill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51038" y="8191500"/>
            <a:ext cx="1942173" cy="86177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45"/>
              </a:lnSpc>
              <a:spcBef>
                <a:spcPts val="120"/>
              </a:spcBef>
            </a:pPr>
            <a:r>
              <a:rPr lang="en-US" sz="2400" b="1" spc="-55" dirty="0">
                <a:solidFill>
                  <a:srgbClr val="0078A2"/>
                </a:solidFill>
                <a:latin typeface="Tahoma"/>
                <a:cs typeface="Tahoma"/>
              </a:rPr>
              <a:t>Professional Students</a:t>
            </a:r>
            <a:endParaRPr sz="2400" b="1" dirty="0">
              <a:solidFill>
                <a:srgbClr val="0078A2"/>
              </a:solidFill>
              <a:latin typeface="Tahoma"/>
              <a:cs typeface="Tahoma"/>
            </a:endParaRPr>
          </a:p>
          <a:p>
            <a:pPr marL="113664">
              <a:lnSpc>
                <a:spcPts val="2245"/>
              </a:lnSpc>
            </a:pPr>
            <a:r>
              <a:rPr sz="2400" b="1" spc="-25" dirty="0">
                <a:solidFill>
                  <a:srgbClr val="0078A2"/>
                </a:solidFill>
                <a:latin typeface="Tahoma"/>
                <a:cs typeface="Tahoma"/>
              </a:rPr>
              <a:t>20%</a:t>
            </a:r>
            <a:endParaRPr sz="2400" b="1" dirty="0">
              <a:solidFill>
                <a:srgbClr val="0078A2"/>
              </a:solidFill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91600" y="6089933"/>
            <a:ext cx="1511599" cy="86177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45"/>
              </a:lnSpc>
              <a:spcBef>
                <a:spcPts val="120"/>
              </a:spcBef>
            </a:pPr>
            <a:r>
              <a:rPr lang="en-US" sz="2400" b="1" spc="-55" dirty="0">
                <a:solidFill>
                  <a:srgbClr val="31849B"/>
                </a:solidFill>
                <a:latin typeface="Tahoma"/>
                <a:cs typeface="Tahoma"/>
              </a:rPr>
              <a:t>General Shoppers</a:t>
            </a:r>
            <a:endParaRPr sz="2400" b="1" dirty="0">
              <a:solidFill>
                <a:srgbClr val="31849B"/>
              </a:solidFill>
              <a:latin typeface="Tahoma"/>
              <a:cs typeface="Tahoma"/>
            </a:endParaRPr>
          </a:p>
          <a:p>
            <a:pPr marL="114300">
              <a:lnSpc>
                <a:spcPts val="2245"/>
              </a:lnSpc>
            </a:pPr>
            <a:r>
              <a:rPr sz="2400" b="1" spc="-25" dirty="0">
                <a:solidFill>
                  <a:srgbClr val="31849B"/>
                </a:solidFill>
                <a:latin typeface="Tahoma"/>
                <a:cs typeface="Tahoma"/>
              </a:rPr>
              <a:t>20%</a:t>
            </a:r>
            <a:endParaRPr sz="2400" b="1" dirty="0">
              <a:solidFill>
                <a:srgbClr val="31849B"/>
              </a:solidFill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82200" y="1675948"/>
            <a:ext cx="2134395" cy="86177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45"/>
              </a:lnSpc>
              <a:spcBef>
                <a:spcPts val="120"/>
              </a:spcBef>
            </a:pPr>
            <a:r>
              <a:rPr sz="2400" b="1" spc="-55" dirty="0" err="1">
                <a:solidFill>
                  <a:srgbClr val="31849B"/>
                </a:solidFill>
                <a:latin typeface="Tahoma"/>
                <a:cs typeface="Tahoma"/>
              </a:rPr>
              <a:t>I</a:t>
            </a:r>
            <a:r>
              <a:rPr lang="en-US" sz="2400" b="1" spc="-55" dirty="0" err="1">
                <a:solidFill>
                  <a:srgbClr val="31849B"/>
                </a:solidFill>
                <a:latin typeface="Tahoma"/>
                <a:cs typeface="Tahoma"/>
              </a:rPr>
              <a:t>ech</a:t>
            </a:r>
            <a:r>
              <a:rPr lang="en-US" sz="2400" b="1" spc="-55" dirty="0">
                <a:solidFill>
                  <a:srgbClr val="31849B"/>
                </a:solidFill>
                <a:latin typeface="Tahoma"/>
                <a:cs typeface="Tahoma"/>
              </a:rPr>
              <a:t> </a:t>
            </a:r>
            <a:r>
              <a:rPr lang="en-US" sz="2800" b="1" spc="-55" dirty="0">
                <a:solidFill>
                  <a:srgbClr val="31849B"/>
                </a:solidFill>
                <a:latin typeface="Tahoma"/>
                <a:cs typeface="Tahoma"/>
              </a:rPr>
              <a:t>Enthusiasts</a:t>
            </a:r>
            <a:endParaRPr sz="2400" b="1" dirty="0">
              <a:solidFill>
                <a:srgbClr val="31849B"/>
              </a:solidFill>
              <a:latin typeface="Tahoma"/>
              <a:cs typeface="Tahoma"/>
            </a:endParaRPr>
          </a:p>
          <a:p>
            <a:pPr marL="113030">
              <a:lnSpc>
                <a:spcPts val="2245"/>
              </a:lnSpc>
            </a:pPr>
            <a:r>
              <a:rPr sz="2400" b="1" spc="-25" dirty="0">
                <a:solidFill>
                  <a:srgbClr val="31849B"/>
                </a:solidFill>
                <a:latin typeface="Tahoma"/>
                <a:cs typeface="Tahoma"/>
              </a:rPr>
              <a:t>20%</a:t>
            </a:r>
            <a:endParaRPr sz="2400" b="1" dirty="0">
              <a:solidFill>
                <a:srgbClr val="31849B"/>
              </a:solidFill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0954" y="2247900"/>
            <a:ext cx="7873541" cy="610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4400" dirty="0">
                <a:solidFill>
                  <a:srgbClr val="00608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 Enthusiasts (20%)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4400" dirty="0">
                <a:solidFill>
                  <a:srgbClr val="00608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Small Business Owners (20%)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4400" dirty="0">
                <a:solidFill>
                  <a:srgbClr val="00608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Gadget Lovers (20%)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4400" dirty="0">
                <a:solidFill>
                  <a:srgbClr val="00608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4400" dirty="0" err="1">
                <a:solidFill>
                  <a:srgbClr val="00608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Professioanals</a:t>
            </a:r>
            <a:r>
              <a:rPr lang="en-US" sz="4400" dirty="0">
                <a:solidFill>
                  <a:srgbClr val="00608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 Students (20%)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4400" dirty="0">
                <a:solidFill>
                  <a:srgbClr val="00608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General Shoppers (20%)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4400" dirty="0">
                <a:solidFill>
                  <a:srgbClr val="00608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Market Size: $500 billion global electronics market.</a:t>
            </a:r>
            <a:endParaRPr sz="4400" dirty="0">
              <a:solidFill>
                <a:srgbClr val="00608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72711" y="435065"/>
            <a:ext cx="7780689" cy="303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Target Market</a:t>
            </a:r>
            <a:endParaRPr spc="-44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CFFD5D-F2BA-4AC9-B1FE-3C4DF16AAF0F}"/>
              </a:ext>
            </a:extLst>
          </p:cNvPr>
          <p:cNvSpPr/>
          <p:nvPr/>
        </p:nvSpPr>
        <p:spPr>
          <a:xfrm>
            <a:off x="16928684" y="9574768"/>
            <a:ext cx="292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409" dirty="0">
                <a:solidFill>
                  <a:srgbClr val="8F113D"/>
                </a:solidFill>
                <a:latin typeface="Tahoma"/>
                <a:cs typeface="Tahoma"/>
              </a:rPr>
              <a:t>6</a:t>
            </a:r>
            <a:endParaRPr lang="en-US"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3358" y="3971075"/>
            <a:ext cx="14878050" cy="600075"/>
          </a:xfrm>
          <a:custGeom>
            <a:avLst/>
            <a:gdLst/>
            <a:ahLst/>
            <a:cxnLst/>
            <a:rect l="l" t="t" r="r" b="b"/>
            <a:pathLst>
              <a:path w="14878050" h="600075">
                <a:moveTo>
                  <a:pt x="14878048" y="600074"/>
                </a:moveTo>
                <a:lnTo>
                  <a:pt x="0" y="600074"/>
                </a:lnTo>
                <a:lnTo>
                  <a:pt x="0" y="0"/>
                </a:lnTo>
                <a:lnTo>
                  <a:pt x="14878048" y="0"/>
                </a:lnTo>
                <a:lnTo>
                  <a:pt x="14878048" y="600074"/>
                </a:lnTo>
                <a:close/>
              </a:path>
            </a:pathLst>
          </a:custGeom>
          <a:solidFill>
            <a:srgbClr val="8F113D">
              <a:alpha val="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03358" y="5158823"/>
            <a:ext cx="14878050" cy="600075"/>
          </a:xfrm>
          <a:custGeom>
            <a:avLst/>
            <a:gdLst/>
            <a:ahLst/>
            <a:cxnLst/>
            <a:rect l="l" t="t" r="r" b="b"/>
            <a:pathLst>
              <a:path w="14878050" h="600075">
                <a:moveTo>
                  <a:pt x="14878048" y="600074"/>
                </a:moveTo>
                <a:lnTo>
                  <a:pt x="0" y="600074"/>
                </a:lnTo>
                <a:lnTo>
                  <a:pt x="0" y="0"/>
                </a:lnTo>
                <a:lnTo>
                  <a:pt x="14878048" y="0"/>
                </a:lnTo>
                <a:lnTo>
                  <a:pt x="14878048" y="600074"/>
                </a:lnTo>
                <a:close/>
              </a:path>
            </a:pathLst>
          </a:custGeom>
          <a:solidFill>
            <a:srgbClr val="8F113D">
              <a:alpha val="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3358" y="6346572"/>
            <a:ext cx="14878050" cy="600075"/>
          </a:xfrm>
          <a:custGeom>
            <a:avLst/>
            <a:gdLst/>
            <a:ahLst/>
            <a:cxnLst/>
            <a:rect l="l" t="t" r="r" b="b"/>
            <a:pathLst>
              <a:path w="14878050" h="600075">
                <a:moveTo>
                  <a:pt x="14878048" y="600074"/>
                </a:moveTo>
                <a:lnTo>
                  <a:pt x="0" y="600074"/>
                </a:lnTo>
                <a:lnTo>
                  <a:pt x="0" y="0"/>
                </a:lnTo>
                <a:lnTo>
                  <a:pt x="14878048" y="0"/>
                </a:lnTo>
                <a:lnTo>
                  <a:pt x="14878048" y="600074"/>
                </a:lnTo>
                <a:close/>
              </a:path>
            </a:pathLst>
          </a:custGeom>
          <a:solidFill>
            <a:srgbClr val="8F113D">
              <a:alpha val="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03358" y="7534321"/>
            <a:ext cx="14878050" cy="600075"/>
          </a:xfrm>
          <a:custGeom>
            <a:avLst/>
            <a:gdLst/>
            <a:ahLst/>
            <a:cxnLst/>
            <a:rect l="l" t="t" r="r" b="b"/>
            <a:pathLst>
              <a:path w="14878050" h="600075">
                <a:moveTo>
                  <a:pt x="14878048" y="600074"/>
                </a:moveTo>
                <a:lnTo>
                  <a:pt x="0" y="600074"/>
                </a:lnTo>
                <a:lnTo>
                  <a:pt x="0" y="0"/>
                </a:lnTo>
                <a:lnTo>
                  <a:pt x="14878048" y="0"/>
                </a:lnTo>
                <a:lnTo>
                  <a:pt x="14878048" y="600074"/>
                </a:lnTo>
                <a:close/>
              </a:path>
            </a:pathLst>
          </a:custGeom>
          <a:solidFill>
            <a:srgbClr val="8F113D">
              <a:alpha val="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8286095" cy="10287571"/>
            <a:chOff x="0" y="0"/>
            <a:chExt cx="18286095" cy="10287571"/>
          </a:xfrm>
        </p:grpSpPr>
        <p:sp>
          <p:nvSpPr>
            <p:cNvPr id="7" name="object 7"/>
            <p:cNvSpPr/>
            <p:nvPr/>
          </p:nvSpPr>
          <p:spPr>
            <a:xfrm>
              <a:off x="0" y="8998521"/>
              <a:ext cx="18286095" cy="1289050"/>
            </a:xfrm>
            <a:custGeom>
              <a:avLst/>
              <a:gdLst/>
              <a:ahLst/>
              <a:cxnLst/>
              <a:rect l="l" t="t" r="r" b="b"/>
              <a:pathLst>
                <a:path w="18286095" h="1289050">
                  <a:moveTo>
                    <a:pt x="18285982" y="1288477"/>
                  </a:moveTo>
                  <a:lnTo>
                    <a:pt x="0" y="1288477"/>
                  </a:lnTo>
                  <a:lnTo>
                    <a:pt x="0" y="0"/>
                  </a:lnTo>
                  <a:lnTo>
                    <a:pt x="18285982" y="0"/>
                  </a:lnTo>
                  <a:lnTo>
                    <a:pt x="18285982" y="1288477"/>
                  </a:lnTo>
                  <a:close/>
                </a:path>
              </a:pathLst>
            </a:custGeom>
            <a:solidFill>
              <a:srgbClr val="8F11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6809740" cy="8998585"/>
            </a:xfrm>
            <a:custGeom>
              <a:avLst/>
              <a:gdLst/>
              <a:ahLst/>
              <a:cxnLst/>
              <a:rect l="l" t="t" r="r" b="b"/>
              <a:pathLst>
                <a:path w="6809740" h="8998585">
                  <a:moveTo>
                    <a:pt x="0" y="4661172"/>
                  </a:moveTo>
                  <a:lnTo>
                    <a:pt x="963407" y="0"/>
                  </a:lnTo>
                  <a:lnTo>
                    <a:pt x="2008778" y="306355"/>
                  </a:lnTo>
                  <a:lnTo>
                    <a:pt x="0" y="4661172"/>
                  </a:lnTo>
                  <a:close/>
                </a:path>
                <a:path w="6809740" h="8998585">
                  <a:moveTo>
                    <a:pt x="5201325" y="8998521"/>
                  </a:moveTo>
                  <a:lnTo>
                    <a:pt x="3442468" y="8514802"/>
                  </a:lnTo>
                  <a:lnTo>
                    <a:pt x="6809328" y="717862"/>
                  </a:lnTo>
                  <a:lnTo>
                    <a:pt x="6809328" y="726489"/>
                  </a:lnTo>
                  <a:lnTo>
                    <a:pt x="5201325" y="8998521"/>
                  </a:lnTo>
                  <a:close/>
                </a:path>
              </a:pathLst>
            </a:custGeom>
            <a:solidFill>
              <a:srgbClr val="0AB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363004" y="1996212"/>
            <a:ext cx="8499475" cy="6783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Competitors: Amazon Electronics, Best Buy, Flipkart.</a:t>
            </a:r>
          </a:p>
          <a:p>
            <a:endParaRPr lang="en-US" sz="4000" b="1" dirty="0">
              <a:solidFill>
                <a:schemeClr val="accent6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44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We Stand Out: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dirty="0">
                <a:solidFill>
                  <a:srgbClr val="00608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Enhanced UI/UX tailored for electronics.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dirty="0">
                <a:solidFill>
                  <a:srgbClr val="00608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Competitive pricing and exclusive deals.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dirty="0">
                <a:solidFill>
                  <a:srgbClr val="00608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Personalized recommendations based on user behavior.</a:t>
            </a:r>
            <a:endParaRPr sz="5400" b="1" dirty="0">
              <a:solidFill>
                <a:srgbClr val="00608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07261" y="244570"/>
            <a:ext cx="575373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100" b="1" spc="-475" dirty="0">
                <a:solidFill>
                  <a:srgbClr val="0AB5BC"/>
                </a:solidFill>
                <a:latin typeface="Tahoma"/>
                <a:cs typeface="Tahoma"/>
              </a:rPr>
              <a:t>Competitors</a:t>
            </a:r>
            <a:endParaRPr sz="8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34146" y="9481161"/>
            <a:ext cx="3282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b="1" spc="-190" dirty="0">
                <a:latin typeface="Tahoma"/>
                <a:cs typeface="Tahoma"/>
              </a:rPr>
              <a:t>7</a:t>
            </a:r>
            <a:endParaRPr sz="2200" dirty="0">
              <a:latin typeface="Tahoma"/>
              <a:cs typeface="Tahoma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3671B6B-CA31-45D5-8942-CDF30F5A11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4" y="1003006"/>
            <a:ext cx="4933796" cy="66550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93369" rIns="0" bIns="0" rtlCol="0">
            <a:spAutoFit/>
          </a:bodyPr>
          <a:lstStyle/>
          <a:p>
            <a:pPr marL="2089150">
              <a:lnSpc>
                <a:spcPct val="100000"/>
              </a:lnSpc>
              <a:spcBef>
                <a:spcPts val="100"/>
              </a:spcBef>
            </a:pPr>
            <a:r>
              <a:rPr spc="-484" dirty="0"/>
              <a:t>Competitive</a:t>
            </a:r>
            <a:r>
              <a:rPr spc="-705" dirty="0"/>
              <a:t> </a:t>
            </a:r>
            <a:r>
              <a:rPr spc="-515" dirty="0"/>
              <a:t>Advantage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1478" y="2769420"/>
            <a:ext cx="11435309" cy="64761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6000" b="1" dirty="0">
                <a:solidFill>
                  <a:srgbClr val="92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Responsive design for mobile and desktop users.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6000" b="1" dirty="0">
                <a:solidFill>
                  <a:srgbClr val="92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Integrated features like live chat support and order tracking.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6000" b="1" dirty="0">
                <a:solidFill>
                  <a:srgbClr val="92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Community-driven reviews for informed purchases.</a:t>
            </a:r>
            <a:endParaRPr sz="8800" b="1" dirty="0">
              <a:solidFill>
                <a:srgbClr val="92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905000" cy="10287000"/>
            <a:chOff x="0" y="0"/>
            <a:chExt cx="1905000" cy="10287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905000" cy="10287000"/>
            </a:xfrm>
            <a:custGeom>
              <a:avLst/>
              <a:gdLst/>
              <a:ahLst/>
              <a:cxnLst/>
              <a:rect l="l" t="t" r="r" b="b"/>
              <a:pathLst>
                <a:path w="1905000" h="10287000">
                  <a:moveTo>
                    <a:pt x="1904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904999" y="0"/>
                  </a:lnTo>
                  <a:lnTo>
                    <a:pt x="1904999" y="10286999"/>
                  </a:lnTo>
                  <a:close/>
                </a:path>
              </a:pathLst>
            </a:custGeom>
            <a:solidFill>
              <a:srgbClr val="8F11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"/>
              <a:ext cx="1898650" cy="10287000"/>
            </a:xfrm>
            <a:custGeom>
              <a:avLst/>
              <a:gdLst/>
              <a:ahLst/>
              <a:cxnLst/>
              <a:rect l="l" t="t" r="r" b="b"/>
              <a:pathLst>
                <a:path w="1898650" h="10287000">
                  <a:moveTo>
                    <a:pt x="1898154" y="0"/>
                  </a:moveTo>
                  <a:lnTo>
                    <a:pt x="1894954" y="0"/>
                  </a:lnTo>
                  <a:lnTo>
                    <a:pt x="1894954" y="865327"/>
                  </a:lnTo>
                  <a:lnTo>
                    <a:pt x="1894954" y="879830"/>
                  </a:lnTo>
                  <a:lnTo>
                    <a:pt x="1894954" y="9408096"/>
                  </a:lnTo>
                  <a:lnTo>
                    <a:pt x="960285" y="9408096"/>
                  </a:lnTo>
                  <a:lnTo>
                    <a:pt x="960285" y="8473427"/>
                  </a:lnTo>
                  <a:lnTo>
                    <a:pt x="1894954" y="8473427"/>
                  </a:lnTo>
                  <a:lnTo>
                    <a:pt x="1894954" y="8458924"/>
                  </a:lnTo>
                  <a:lnTo>
                    <a:pt x="960285" y="8458924"/>
                  </a:lnTo>
                  <a:lnTo>
                    <a:pt x="960285" y="7524153"/>
                  </a:lnTo>
                  <a:lnTo>
                    <a:pt x="1894954" y="7524153"/>
                  </a:lnTo>
                  <a:lnTo>
                    <a:pt x="1894954" y="7509650"/>
                  </a:lnTo>
                  <a:lnTo>
                    <a:pt x="960285" y="7509650"/>
                  </a:lnTo>
                  <a:lnTo>
                    <a:pt x="960285" y="6574980"/>
                  </a:lnTo>
                  <a:lnTo>
                    <a:pt x="1894954" y="6574980"/>
                  </a:lnTo>
                  <a:lnTo>
                    <a:pt x="1894954" y="6560477"/>
                  </a:lnTo>
                  <a:lnTo>
                    <a:pt x="960285" y="6560477"/>
                  </a:lnTo>
                  <a:lnTo>
                    <a:pt x="960285" y="5625808"/>
                  </a:lnTo>
                  <a:lnTo>
                    <a:pt x="1894954" y="5625808"/>
                  </a:lnTo>
                  <a:lnTo>
                    <a:pt x="1894954" y="5611304"/>
                  </a:lnTo>
                  <a:lnTo>
                    <a:pt x="960285" y="5611304"/>
                  </a:lnTo>
                  <a:lnTo>
                    <a:pt x="960285" y="4676635"/>
                  </a:lnTo>
                  <a:lnTo>
                    <a:pt x="1894954" y="4676635"/>
                  </a:lnTo>
                  <a:lnTo>
                    <a:pt x="1894954" y="4662132"/>
                  </a:lnTo>
                  <a:lnTo>
                    <a:pt x="960285" y="4662132"/>
                  </a:lnTo>
                  <a:lnTo>
                    <a:pt x="960285" y="3727450"/>
                  </a:lnTo>
                  <a:lnTo>
                    <a:pt x="1894954" y="3727450"/>
                  </a:lnTo>
                  <a:lnTo>
                    <a:pt x="1894954" y="3712959"/>
                  </a:lnTo>
                  <a:lnTo>
                    <a:pt x="960285" y="3712959"/>
                  </a:lnTo>
                  <a:lnTo>
                    <a:pt x="960285" y="2778277"/>
                  </a:lnTo>
                  <a:lnTo>
                    <a:pt x="1894954" y="2778277"/>
                  </a:lnTo>
                  <a:lnTo>
                    <a:pt x="1894954" y="2763774"/>
                  </a:lnTo>
                  <a:lnTo>
                    <a:pt x="960285" y="2763774"/>
                  </a:lnTo>
                  <a:lnTo>
                    <a:pt x="960285" y="1829003"/>
                  </a:lnTo>
                  <a:lnTo>
                    <a:pt x="1894954" y="1829003"/>
                  </a:lnTo>
                  <a:lnTo>
                    <a:pt x="1894954" y="1814512"/>
                  </a:lnTo>
                  <a:lnTo>
                    <a:pt x="960285" y="1814512"/>
                  </a:lnTo>
                  <a:lnTo>
                    <a:pt x="960285" y="879830"/>
                  </a:lnTo>
                  <a:lnTo>
                    <a:pt x="1894954" y="879830"/>
                  </a:lnTo>
                  <a:lnTo>
                    <a:pt x="1894954" y="865327"/>
                  </a:lnTo>
                  <a:lnTo>
                    <a:pt x="960285" y="865327"/>
                  </a:lnTo>
                  <a:lnTo>
                    <a:pt x="960285" y="0"/>
                  </a:lnTo>
                  <a:lnTo>
                    <a:pt x="945781" y="0"/>
                  </a:lnTo>
                  <a:lnTo>
                    <a:pt x="945781" y="9408096"/>
                  </a:lnTo>
                  <a:lnTo>
                    <a:pt x="11010" y="9408096"/>
                  </a:lnTo>
                  <a:lnTo>
                    <a:pt x="11010" y="8473427"/>
                  </a:lnTo>
                  <a:lnTo>
                    <a:pt x="945781" y="8473427"/>
                  </a:lnTo>
                  <a:lnTo>
                    <a:pt x="945781" y="8458924"/>
                  </a:lnTo>
                  <a:lnTo>
                    <a:pt x="11010" y="8458924"/>
                  </a:lnTo>
                  <a:lnTo>
                    <a:pt x="11010" y="7524153"/>
                  </a:lnTo>
                  <a:lnTo>
                    <a:pt x="945781" y="7524153"/>
                  </a:lnTo>
                  <a:lnTo>
                    <a:pt x="945781" y="7509650"/>
                  </a:lnTo>
                  <a:lnTo>
                    <a:pt x="11010" y="7509650"/>
                  </a:lnTo>
                  <a:lnTo>
                    <a:pt x="11010" y="6574980"/>
                  </a:lnTo>
                  <a:lnTo>
                    <a:pt x="945781" y="6574980"/>
                  </a:lnTo>
                  <a:lnTo>
                    <a:pt x="945781" y="6560477"/>
                  </a:lnTo>
                  <a:lnTo>
                    <a:pt x="11010" y="6560477"/>
                  </a:lnTo>
                  <a:lnTo>
                    <a:pt x="11010" y="5625808"/>
                  </a:lnTo>
                  <a:lnTo>
                    <a:pt x="945781" y="5625808"/>
                  </a:lnTo>
                  <a:lnTo>
                    <a:pt x="945781" y="5611304"/>
                  </a:lnTo>
                  <a:lnTo>
                    <a:pt x="11010" y="5611304"/>
                  </a:lnTo>
                  <a:lnTo>
                    <a:pt x="11010" y="4676635"/>
                  </a:lnTo>
                  <a:lnTo>
                    <a:pt x="945781" y="4676635"/>
                  </a:lnTo>
                  <a:lnTo>
                    <a:pt x="945781" y="4662132"/>
                  </a:lnTo>
                  <a:lnTo>
                    <a:pt x="11010" y="4662132"/>
                  </a:lnTo>
                  <a:lnTo>
                    <a:pt x="11010" y="3727450"/>
                  </a:lnTo>
                  <a:lnTo>
                    <a:pt x="945781" y="3727450"/>
                  </a:lnTo>
                  <a:lnTo>
                    <a:pt x="945781" y="3712959"/>
                  </a:lnTo>
                  <a:lnTo>
                    <a:pt x="11010" y="3712959"/>
                  </a:lnTo>
                  <a:lnTo>
                    <a:pt x="11010" y="2778277"/>
                  </a:lnTo>
                  <a:lnTo>
                    <a:pt x="945781" y="2778277"/>
                  </a:lnTo>
                  <a:lnTo>
                    <a:pt x="945781" y="2763774"/>
                  </a:lnTo>
                  <a:lnTo>
                    <a:pt x="11010" y="2763774"/>
                  </a:lnTo>
                  <a:lnTo>
                    <a:pt x="11010" y="1829003"/>
                  </a:lnTo>
                  <a:lnTo>
                    <a:pt x="945781" y="1829003"/>
                  </a:lnTo>
                  <a:lnTo>
                    <a:pt x="945781" y="1814512"/>
                  </a:lnTo>
                  <a:lnTo>
                    <a:pt x="11010" y="1814512"/>
                  </a:lnTo>
                  <a:lnTo>
                    <a:pt x="11010" y="879830"/>
                  </a:lnTo>
                  <a:lnTo>
                    <a:pt x="945781" y="879830"/>
                  </a:lnTo>
                  <a:lnTo>
                    <a:pt x="945781" y="865327"/>
                  </a:lnTo>
                  <a:lnTo>
                    <a:pt x="11010" y="865327"/>
                  </a:lnTo>
                  <a:lnTo>
                    <a:pt x="11010" y="0"/>
                  </a:lnTo>
                  <a:lnTo>
                    <a:pt x="0" y="0"/>
                  </a:lnTo>
                  <a:lnTo>
                    <a:pt x="0" y="10287000"/>
                  </a:lnTo>
                  <a:lnTo>
                    <a:pt x="11010" y="10287000"/>
                  </a:lnTo>
                  <a:lnTo>
                    <a:pt x="11010" y="9422600"/>
                  </a:lnTo>
                  <a:lnTo>
                    <a:pt x="945781" y="9422600"/>
                  </a:lnTo>
                  <a:lnTo>
                    <a:pt x="945781" y="10287000"/>
                  </a:lnTo>
                  <a:lnTo>
                    <a:pt x="960285" y="10287000"/>
                  </a:lnTo>
                  <a:lnTo>
                    <a:pt x="960285" y="9422600"/>
                  </a:lnTo>
                  <a:lnTo>
                    <a:pt x="1894954" y="9422600"/>
                  </a:lnTo>
                  <a:lnTo>
                    <a:pt x="1894954" y="10287000"/>
                  </a:lnTo>
                  <a:lnTo>
                    <a:pt x="1898154" y="10287000"/>
                  </a:lnTo>
                  <a:lnTo>
                    <a:pt x="1898154" y="865327"/>
                  </a:lnTo>
                  <a:lnTo>
                    <a:pt x="18981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009A4DC-C749-4A67-A78A-6D16DF081350}"/>
              </a:ext>
            </a:extLst>
          </p:cNvPr>
          <p:cNvSpPr/>
          <p:nvPr/>
        </p:nvSpPr>
        <p:spPr>
          <a:xfrm>
            <a:off x="16928684" y="9650968"/>
            <a:ext cx="292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409" dirty="0">
                <a:solidFill>
                  <a:srgbClr val="8F113D"/>
                </a:solidFill>
                <a:latin typeface="Tahoma"/>
                <a:cs typeface="Tahoma"/>
              </a:rPr>
              <a:t>8</a:t>
            </a:r>
            <a:endParaRPr lang="en-US"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3358" y="3971075"/>
            <a:ext cx="14878050" cy="600075"/>
          </a:xfrm>
          <a:custGeom>
            <a:avLst/>
            <a:gdLst/>
            <a:ahLst/>
            <a:cxnLst/>
            <a:rect l="l" t="t" r="r" b="b"/>
            <a:pathLst>
              <a:path w="14878050" h="600075">
                <a:moveTo>
                  <a:pt x="14878048" y="600074"/>
                </a:moveTo>
                <a:lnTo>
                  <a:pt x="0" y="600074"/>
                </a:lnTo>
                <a:lnTo>
                  <a:pt x="0" y="0"/>
                </a:lnTo>
                <a:lnTo>
                  <a:pt x="14878048" y="0"/>
                </a:lnTo>
                <a:lnTo>
                  <a:pt x="14878048" y="600074"/>
                </a:lnTo>
                <a:close/>
              </a:path>
            </a:pathLst>
          </a:custGeom>
          <a:solidFill>
            <a:srgbClr val="8F113D">
              <a:alpha val="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03358" y="5158823"/>
            <a:ext cx="14878050" cy="600075"/>
          </a:xfrm>
          <a:custGeom>
            <a:avLst/>
            <a:gdLst/>
            <a:ahLst/>
            <a:cxnLst/>
            <a:rect l="l" t="t" r="r" b="b"/>
            <a:pathLst>
              <a:path w="14878050" h="600075">
                <a:moveTo>
                  <a:pt x="14878048" y="600074"/>
                </a:moveTo>
                <a:lnTo>
                  <a:pt x="0" y="600074"/>
                </a:lnTo>
                <a:lnTo>
                  <a:pt x="0" y="0"/>
                </a:lnTo>
                <a:lnTo>
                  <a:pt x="14878048" y="0"/>
                </a:lnTo>
                <a:lnTo>
                  <a:pt x="14878048" y="600074"/>
                </a:lnTo>
                <a:close/>
              </a:path>
            </a:pathLst>
          </a:custGeom>
          <a:solidFill>
            <a:srgbClr val="8F113D">
              <a:alpha val="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3358" y="6346572"/>
            <a:ext cx="14878050" cy="600075"/>
          </a:xfrm>
          <a:custGeom>
            <a:avLst/>
            <a:gdLst/>
            <a:ahLst/>
            <a:cxnLst/>
            <a:rect l="l" t="t" r="r" b="b"/>
            <a:pathLst>
              <a:path w="14878050" h="600075">
                <a:moveTo>
                  <a:pt x="14878048" y="600074"/>
                </a:moveTo>
                <a:lnTo>
                  <a:pt x="0" y="600074"/>
                </a:lnTo>
                <a:lnTo>
                  <a:pt x="0" y="0"/>
                </a:lnTo>
                <a:lnTo>
                  <a:pt x="14878048" y="0"/>
                </a:lnTo>
                <a:lnTo>
                  <a:pt x="14878048" y="600074"/>
                </a:lnTo>
                <a:close/>
              </a:path>
            </a:pathLst>
          </a:custGeom>
          <a:solidFill>
            <a:srgbClr val="8F113D">
              <a:alpha val="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03358" y="7534321"/>
            <a:ext cx="14878050" cy="600075"/>
          </a:xfrm>
          <a:custGeom>
            <a:avLst/>
            <a:gdLst/>
            <a:ahLst/>
            <a:cxnLst/>
            <a:rect l="l" t="t" r="r" b="b"/>
            <a:pathLst>
              <a:path w="14878050" h="600075">
                <a:moveTo>
                  <a:pt x="14878048" y="600074"/>
                </a:moveTo>
                <a:lnTo>
                  <a:pt x="0" y="600074"/>
                </a:lnTo>
                <a:lnTo>
                  <a:pt x="0" y="0"/>
                </a:lnTo>
                <a:lnTo>
                  <a:pt x="14878048" y="0"/>
                </a:lnTo>
                <a:lnTo>
                  <a:pt x="14878048" y="600074"/>
                </a:lnTo>
                <a:close/>
              </a:path>
            </a:pathLst>
          </a:custGeom>
          <a:solidFill>
            <a:srgbClr val="8F113D">
              <a:alpha val="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03358" y="3367387"/>
            <a:ext cx="14881860" cy="0"/>
          </a:xfrm>
          <a:custGeom>
            <a:avLst/>
            <a:gdLst/>
            <a:ahLst/>
            <a:cxnLst/>
            <a:rect l="l" t="t" r="r" b="b"/>
            <a:pathLst>
              <a:path w="14881860">
                <a:moveTo>
                  <a:pt x="0" y="0"/>
                </a:moveTo>
                <a:lnTo>
                  <a:pt x="14881281" y="0"/>
                </a:lnTo>
              </a:path>
            </a:pathLst>
          </a:custGeom>
          <a:ln w="19049">
            <a:solidFill>
              <a:srgbClr val="8F11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3358" y="8136752"/>
            <a:ext cx="14881860" cy="19050"/>
          </a:xfrm>
          <a:custGeom>
            <a:avLst/>
            <a:gdLst/>
            <a:ahLst/>
            <a:cxnLst/>
            <a:rect l="l" t="t" r="r" b="b"/>
            <a:pathLst>
              <a:path w="14881860" h="19050">
                <a:moveTo>
                  <a:pt x="0" y="0"/>
                </a:moveTo>
                <a:lnTo>
                  <a:pt x="14881281" y="0"/>
                </a:lnTo>
                <a:lnTo>
                  <a:pt x="14881281" y="19049"/>
                </a:lnTo>
                <a:lnTo>
                  <a:pt x="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8F11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90054" y="2722212"/>
            <a:ext cx="9721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0" dirty="0">
                <a:solidFill>
                  <a:srgbClr val="8F113D"/>
                </a:solidFill>
                <a:latin typeface="Tahoma"/>
                <a:cs typeface="Tahoma"/>
              </a:rPr>
              <a:t>Month</a:t>
            </a:r>
            <a:r>
              <a:rPr sz="2300" spc="-215" dirty="0">
                <a:solidFill>
                  <a:srgbClr val="8F113D"/>
                </a:solidFill>
                <a:latin typeface="Tahoma"/>
                <a:cs typeface="Tahoma"/>
              </a:rPr>
              <a:t> </a:t>
            </a:r>
            <a:r>
              <a:rPr sz="2300" spc="-515" dirty="0">
                <a:solidFill>
                  <a:srgbClr val="8F113D"/>
                </a:solidFill>
                <a:latin typeface="Tahoma"/>
                <a:cs typeface="Tahoma"/>
              </a:rPr>
              <a:t>1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19812" y="2722212"/>
            <a:ext cx="102870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0" dirty="0">
                <a:solidFill>
                  <a:srgbClr val="8F113D"/>
                </a:solidFill>
                <a:latin typeface="Tahoma"/>
                <a:cs typeface="Tahoma"/>
              </a:rPr>
              <a:t>Month</a:t>
            </a:r>
            <a:r>
              <a:rPr sz="2300" spc="-215" dirty="0">
                <a:solidFill>
                  <a:srgbClr val="8F113D"/>
                </a:solidFill>
                <a:latin typeface="Tahoma"/>
                <a:cs typeface="Tahoma"/>
              </a:rPr>
              <a:t> </a:t>
            </a:r>
            <a:r>
              <a:rPr sz="2300" spc="-50" dirty="0">
                <a:solidFill>
                  <a:srgbClr val="8F113D"/>
                </a:solidFill>
                <a:latin typeface="Tahoma"/>
                <a:cs typeface="Tahoma"/>
              </a:rPr>
              <a:t>2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76134" y="2722212"/>
            <a:ext cx="10229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0" dirty="0">
                <a:solidFill>
                  <a:srgbClr val="8F113D"/>
                </a:solidFill>
                <a:latin typeface="Tahoma"/>
                <a:cs typeface="Tahoma"/>
              </a:rPr>
              <a:t>Month</a:t>
            </a:r>
            <a:r>
              <a:rPr sz="2300" spc="-215" dirty="0">
                <a:solidFill>
                  <a:srgbClr val="8F113D"/>
                </a:solidFill>
                <a:latin typeface="Tahoma"/>
                <a:cs typeface="Tahoma"/>
              </a:rPr>
              <a:t> </a:t>
            </a:r>
            <a:r>
              <a:rPr sz="2300" spc="-50" dirty="0">
                <a:solidFill>
                  <a:srgbClr val="8F113D"/>
                </a:solidFill>
                <a:latin typeface="Tahoma"/>
                <a:cs typeface="Tahoma"/>
              </a:rPr>
              <a:t>3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24482" y="2722212"/>
            <a:ext cx="1033144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0" dirty="0">
                <a:solidFill>
                  <a:srgbClr val="8F113D"/>
                </a:solidFill>
                <a:latin typeface="Tahoma"/>
                <a:cs typeface="Tahoma"/>
              </a:rPr>
              <a:t>Month</a:t>
            </a:r>
            <a:r>
              <a:rPr sz="2300" spc="-215" dirty="0">
                <a:solidFill>
                  <a:srgbClr val="8F113D"/>
                </a:solidFill>
                <a:latin typeface="Tahoma"/>
                <a:cs typeface="Tahoma"/>
              </a:rPr>
              <a:t> </a:t>
            </a:r>
            <a:r>
              <a:rPr sz="2300" spc="-50" dirty="0">
                <a:solidFill>
                  <a:srgbClr val="8F113D"/>
                </a:solidFill>
                <a:latin typeface="Tahoma"/>
                <a:cs typeface="Tahoma"/>
              </a:rPr>
              <a:t>4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83254" y="2722212"/>
            <a:ext cx="102235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0" dirty="0">
                <a:solidFill>
                  <a:srgbClr val="8F113D"/>
                </a:solidFill>
                <a:latin typeface="Tahoma"/>
                <a:cs typeface="Tahoma"/>
              </a:rPr>
              <a:t>Month</a:t>
            </a:r>
            <a:r>
              <a:rPr sz="2300" spc="-215" dirty="0">
                <a:solidFill>
                  <a:srgbClr val="8F113D"/>
                </a:solidFill>
                <a:latin typeface="Tahoma"/>
                <a:cs typeface="Tahoma"/>
              </a:rPr>
              <a:t> </a:t>
            </a:r>
            <a:r>
              <a:rPr sz="2300" spc="-50" dirty="0">
                <a:solidFill>
                  <a:srgbClr val="8F113D"/>
                </a:solidFill>
                <a:latin typeface="Tahoma"/>
                <a:cs typeface="Tahoma"/>
              </a:rPr>
              <a:t>5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56102" y="2714563"/>
            <a:ext cx="7689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0" dirty="0">
                <a:solidFill>
                  <a:srgbClr val="8F113D"/>
                </a:solidFill>
                <a:latin typeface="Tahoma"/>
                <a:cs typeface="Tahoma"/>
              </a:rPr>
              <a:t>Tasks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8562" y="3439398"/>
            <a:ext cx="3763440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b="1" dirty="0">
                <a:solidFill>
                  <a:srgbClr val="92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Milestones Achieved: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92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Prototype completion.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92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 user testing with positive feedback.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dirty="0">
              <a:solidFill>
                <a:srgbClr val="92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b="1" dirty="0">
              <a:solidFill>
                <a:srgbClr val="92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b="1" dirty="0">
                <a:solidFill>
                  <a:srgbClr val="92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 Goals: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92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Launch by Q3 2025.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92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Integrate additional payment options like cryptocurrency.</a:t>
            </a:r>
            <a:endParaRPr sz="2800" b="1" dirty="0">
              <a:solidFill>
                <a:srgbClr val="92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73183" y="3426734"/>
            <a:ext cx="1972945" cy="485775"/>
          </a:xfrm>
          <a:custGeom>
            <a:avLst/>
            <a:gdLst/>
            <a:ahLst/>
            <a:cxnLst/>
            <a:rect l="l" t="t" r="r" b="b"/>
            <a:pathLst>
              <a:path w="1972945" h="485775">
                <a:moveTo>
                  <a:pt x="0" y="0"/>
                </a:moveTo>
                <a:lnTo>
                  <a:pt x="1972819" y="0"/>
                </a:lnTo>
                <a:lnTo>
                  <a:pt x="1972819" y="485774"/>
                </a:lnTo>
                <a:lnTo>
                  <a:pt x="0" y="485774"/>
                </a:lnTo>
                <a:lnTo>
                  <a:pt x="0" y="0"/>
                </a:lnTo>
                <a:close/>
              </a:path>
            </a:pathLst>
          </a:custGeom>
          <a:solidFill>
            <a:srgbClr val="8F11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59592" y="4029975"/>
            <a:ext cx="2972435" cy="485775"/>
          </a:xfrm>
          <a:custGeom>
            <a:avLst/>
            <a:gdLst/>
            <a:ahLst/>
            <a:cxnLst/>
            <a:rect l="l" t="t" r="r" b="b"/>
            <a:pathLst>
              <a:path w="2972434" h="485775">
                <a:moveTo>
                  <a:pt x="0" y="0"/>
                </a:moveTo>
                <a:lnTo>
                  <a:pt x="2972327" y="0"/>
                </a:lnTo>
                <a:lnTo>
                  <a:pt x="2972327" y="485774"/>
                </a:lnTo>
                <a:lnTo>
                  <a:pt x="0" y="485774"/>
                </a:lnTo>
                <a:lnTo>
                  <a:pt x="0" y="0"/>
                </a:lnTo>
                <a:close/>
              </a:path>
            </a:pathLst>
          </a:custGeom>
          <a:solidFill>
            <a:srgbClr val="0AB5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59592" y="4605739"/>
            <a:ext cx="2013585" cy="485775"/>
          </a:xfrm>
          <a:custGeom>
            <a:avLst/>
            <a:gdLst/>
            <a:ahLst/>
            <a:cxnLst/>
            <a:rect l="l" t="t" r="r" b="b"/>
            <a:pathLst>
              <a:path w="2013584" h="485775">
                <a:moveTo>
                  <a:pt x="0" y="0"/>
                </a:moveTo>
                <a:lnTo>
                  <a:pt x="2012984" y="0"/>
                </a:lnTo>
                <a:lnTo>
                  <a:pt x="2012984" y="485774"/>
                </a:lnTo>
                <a:lnTo>
                  <a:pt x="0" y="485774"/>
                </a:lnTo>
                <a:lnTo>
                  <a:pt x="0" y="0"/>
                </a:lnTo>
                <a:close/>
              </a:path>
            </a:pathLst>
          </a:custGeom>
          <a:solidFill>
            <a:srgbClr val="FF6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631284" y="6404756"/>
            <a:ext cx="2962910" cy="485775"/>
          </a:xfrm>
          <a:custGeom>
            <a:avLst/>
            <a:gdLst/>
            <a:ahLst/>
            <a:cxnLst/>
            <a:rect l="l" t="t" r="r" b="b"/>
            <a:pathLst>
              <a:path w="2962909" h="485775">
                <a:moveTo>
                  <a:pt x="0" y="0"/>
                </a:moveTo>
                <a:lnTo>
                  <a:pt x="2962913" y="0"/>
                </a:lnTo>
                <a:lnTo>
                  <a:pt x="2962913" y="485774"/>
                </a:lnTo>
                <a:lnTo>
                  <a:pt x="0" y="485774"/>
                </a:lnTo>
                <a:lnTo>
                  <a:pt x="0" y="0"/>
                </a:lnTo>
                <a:close/>
              </a:path>
            </a:pathLst>
          </a:custGeom>
          <a:solidFill>
            <a:srgbClr val="0831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603758" y="6999076"/>
            <a:ext cx="1981200" cy="485775"/>
          </a:xfrm>
          <a:custGeom>
            <a:avLst/>
            <a:gdLst/>
            <a:ahLst/>
            <a:cxnLst/>
            <a:rect l="l" t="t" r="r" b="b"/>
            <a:pathLst>
              <a:path w="1981200" h="485775">
                <a:moveTo>
                  <a:pt x="0" y="0"/>
                </a:moveTo>
                <a:lnTo>
                  <a:pt x="1980882" y="0"/>
                </a:lnTo>
                <a:lnTo>
                  <a:pt x="1980882" y="485774"/>
                </a:lnTo>
                <a:lnTo>
                  <a:pt x="0" y="485774"/>
                </a:lnTo>
                <a:lnTo>
                  <a:pt x="0" y="0"/>
                </a:lnTo>
                <a:close/>
              </a:path>
            </a:pathLst>
          </a:custGeom>
          <a:solidFill>
            <a:srgbClr val="CF6E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598404" y="7592505"/>
            <a:ext cx="986790" cy="485775"/>
          </a:xfrm>
          <a:custGeom>
            <a:avLst/>
            <a:gdLst/>
            <a:ahLst/>
            <a:cxnLst/>
            <a:rect l="l" t="t" r="r" b="b"/>
            <a:pathLst>
              <a:path w="986790" h="485775">
                <a:moveTo>
                  <a:pt x="0" y="0"/>
                </a:moveTo>
                <a:lnTo>
                  <a:pt x="986236" y="0"/>
                </a:lnTo>
                <a:lnTo>
                  <a:pt x="986236" y="485774"/>
                </a:lnTo>
                <a:lnTo>
                  <a:pt x="0" y="485774"/>
                </a:lnTo>
                <a:lnTo>
                  <a:pt x="0" y="0"/>
                </a:lnTo>
                <a:close/>
              </a:path>
            </a:pathLst>
          </a:custGeom>
          <a:solidFill>
            <a:srgbClr val="FF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645367" y="5217007"/>
            <a:ext cx="3966845" cy="485775"/>
          </a:xfrm>
          <a:custGeom>
            <a:avLst/>
            <a:gdLst/>
            <a:ahLst/>
            <a:cxnLst/>
            <a:rect l="l" t="t" r="r" b="b"/>
            <a:pathLst>
              <a:path w="3966844" h="485775">
                <a:moveTo>
                  <a:pt x="0" y="0"/>
                </a:moveTo>
                <a:lnTo>
                  <a:pt x="3966800" y="0"/>
                </a:lnTo>
                <a:lnTo>
                  <a:pt x="3966800" y="485774"/>
                </a:lnTo>
                <a:lnTo>
                  <a:pt x="0" y="485774"/>
                </a:lnTo>
                <a:lnTo>
                  <a:pt x="0" y="0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72577" y="5812220"/>
            <a:ext cx="3945254" cy="485775"/>
          </a:xfrm>
          <a:custGeom>
            <a:avLst/>
            <a:gdLst/>
            <a:ahLst/>
            <a:cxnLst/>
            <a:rect l="l" t="t" r="r" b="b"/>
            <a:pathLst>
              <a:path w="3945255" h="485775">
                <a:moveTo>
                  <a:pt x="0" y="0"/>
                </a:moveTo>
                <a:lnTo>
                  <a:pt x="3944944" y="0"/>
                </a:lnTo>
                <a:lnTo>
                  <a:pt x="3944944" y="485774"/>
                </a:lnTo>
                <a:lnTo>
                  <a:pt x="0" y="485774"/>
                </a:lnTo>
                <a:lnTo>
                  <a:pt x="0" y="0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690658" y="330403"/>
            <a:ext cx="738822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75" dirty="0"/>
              <a:t>Project</a:t>
            </a:r>
            <a:r>
              <a:rPr spc="-725" dirty="0"/>
              <a:t> </a:t>
            </a:r>
            <a:r>
              <a:rPr spc="-450" dirty="0"/>
              <a:t>Traction</a:t>
            </a:r>
          </a:p>
        </p:txBody>
      </p:sp>
      <p:sp>
        <p:nvSpPr>
          <p:cNvPr id="24" name="object 24"/>
          <p:cNvSpPr/>
          <p:nvPr/>
        </p:nvSpPr>
        <p:spPr>
          <a:xfrm>
            <a:off x="0" y="8934726"/>
            <a:ext cx="18286095" cy="1289050"/>
          </a:xfrm>
          <a:custGeom>
            <a:avLst/>
            <a:gdLst/>
            <a:ahLst/>
            <a:cxnLst/>
            <a:rect l="l" t="t" r="r" b="b"/>
            <a:pathLst>
              <a:path w="18286095" h="1289050">
                <a:moveTo>
                  <a:pt x="18285982" y="1288477"/>
                </a:moveTo>
                <a:lnTo>
                  <a:pt x="0" y="1288477"/>
                </a:lnTo>
                <a:lnTo>
                  <a:pt x="0" y="0"/>
                </a:lnTo>
                <a:lnTo>
                  <a:pt x="18285982" y="0"/>
                </a:lnTo>
                <a:lnTo>
                  <a:pt x="18285982" y="1288477"/>
                </a:lnTo>
                <a:close/>
              </a:path>
            </a:pathLst>
          </a:custGeom>
          <a:solidFill>
            <a:srgbClr val="8F11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7534146" y="9481161"/>
            <a:ext cx="32829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b="1" spc="-190" dirty="0">
                <a:latin typeface="Tahoma"/>
                <a:cs typeface="Tahoma"/>
              </a:rPr>
              <a:t>9</a:t>
            </a:r>
            <a:endParaRPr sz="2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491</Words>
  <Application>Microsoft Office PowerPoint</Application>
  <PresentationFormat>Custom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Tahoma</vt:lpstr>
      <vt:lpstr>Wingdings</vt:lpstr>
      <vt:lpstr>Office Theme</vt:lpstr>
      <vt:lpstr>PowerPoint Presentation</vt:lpstr>
      <vt:lpstr>PowerPoint Presentation</vt:lpstr>
      <vt:lpstr>Solution</vt:lpstr>
      <vt:lpstr>Products</vt:lpstr>
      <vt:lpstr>Target Market</vt:lpstr>
      <vt:lpstr>Target Market</vt:lpstr>
      <vt:lpstr>PowerPoint Presentation</vt:lpstr>
      <vt:lpstr>Competitive Advantage</vt:lpstr>
      <vt:lpstr>Project Traction</vt:lpstr>
      <vt:lpstr>Business Model</vt:lpstr>
      <vt:lpstr>Go-To Market Strategy</vt:lpstr>
      <vt:lpstr>Social Impact</vt:lpstr>
      <vt:lpstr>Our Ask</vt:lpstr>
      <vt:lpstr>Project Owner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Copy of Copy of PLP Standard Pitch Deck Template</dc:title>
  <dc:creator>Nelly Alili</dc:creator>
  <cp:keywords>DAGTAHxtlGI,BAF1Vz3WJyg</cp:keywords>
  <cp:lastModifiedBy>USER</cp:lastModifiedBy>
  <cp:revision>19</cp:revision>
  <dcterms:created xsi:type="dcterms:W3CDTF">2024-12-31T10:11:55Z</dcterms:created>
  <dcterms:modified xsi:type="dcterms:W3CDTF">2024-12-31T13:17:44Z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2024-12-31T00:00:00Z</vt:filetime>
  </property>
  <property fmtid="{D5CDD505-2E9C-101B-9397-08002B2CF9AE}" pid="3" name="Creator">
    <vt:lpwstr>Canva</vt:lpwstr>
  </property>
  <property fmtid="{D5CDD505-2E9C-101B-9397-08002B2CF9AE}" pid="4" name="LastSaved">
    <vt:filetime>2024-12-31T00:00:00Z</vt:filetime>
  </property>
  <property fmtid="{D5CDD505-2E9C-101B-9397-08002B2CF9AE}" pid="5" name="Producer">
    <vt:lpwstr>Canva</vt:lpwstr>
  </property>
</Properties>
</file>