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F355-40A1-8C70-BF12-A8C37878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8625-2494-82D6-F04C-28F57A10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4C57-4837-B55E-F686-363B0EA6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4FDD-4350-4F01-A6CC-880ACC8C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9761-CA1F-A4C0-E47F-A40AF26E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56CF-2EAD-CBEC-5CEF-F699C5F1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BB85-1E0E-B224-CE65-1EF684C8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DE21-9069-0B9A-BD3A-CCD15C6B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595C-396F-CED9-DA11-A43E46E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7276-6FDD-EDEE-98ED-35EAF5F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6F403-4D7E-40C2-001D-306E00F58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FA31-42F5-33F1-49D6-688F54A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2A6C-DCBA-F573-AF32-5C481A7A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928-87F5-79DD-8EF4-0E44FBA6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E437-02B3-A237-F75D-4920B45F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645D-E0AF-D93F-D627-A4BB85D1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47DE-1714-830D-B497-B3A36DF1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3B3E-936D-EDBC-A0B6-694F3038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E860-2B6C-A3DC-A12F-920F6684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5B43-0D53-6EFD-3F05-AD67EB52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4C2-2212-2AED-2D58-D773C5BC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08C2-794B-6DE8-423C-CD412F7F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CFE6-87B4-156A-3802-B26E6B29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4F44-46A9-69E2-0D51-D8B710C0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B277-2694-C0BA-6BA8-C191157E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0BF8-9671-875F-4ED2-257B595D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7A92-10EA-D16E-68FC-F4597F5F2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011C2-9669-C2AF-2AEE-9E8339A0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192A-59FE-AA2C-01AF-48C205EB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B9D5-860D-89F6-8D25-43D91162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20CF-F3E7-20A5-28C0-1935E69C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1339-4326-AC6F-68D9-89AEBE1D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6A990-65EB-2D0C-856E-897C620D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6C35-82B8-09EC-CD89-B0B6E7EDC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EA278-5DDE-5356-8119-0A4D82B42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4BF51-5F13-2AB2-83A7-D3F85DAC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3EFEB-8710-21B6-CF19-CAA5BB2B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5396D-4176-B712-C520-9CAA5F38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A73BC-4D63-2FB3-6871-A854F9A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7D11-C8D5-2A71-AD30-4D8A9F6C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E8092-B08D-3BC8-DB82-55091C3B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F62E7-D520-3C83-E36A-08DC31DE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87335-05F3-12B0-410A-48A7DE7D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F6DF4-5560-7CA4-EDDC-7BAF1598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3A490-16C6-024A-73CD-29CEA4F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F50C-804C-1138-D95B-1D1D75E4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0CCF-68AC-8B00-48D3-ED5CB6E3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A0F5-5153-C588-73F4-AEB1036E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51DA-315B-5EC8-FE97-C8C2F9CD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3D8A-62F6-64CE-8B7C-F018E7B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6EC-B352-C8F6-E8FB-B4622639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AA9F2-13FF-14FA-26EA-A3569F9F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0DBE-E903-DA6E-EFBE-561D2E4C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783AE-F704-4BCB-E0EE-158402772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159A5-1AA6-6659-7698-A956A8E0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2041-E390-CD78-8D2D-F6D95F29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CD4B-25E9-B037-1026-952A33D0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15B3-C9E9-6AF3-A4C1-FC0103A2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57B70-AD83-D0A4-6B63-9D64CB2B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0FC2F-F849-C6D6-EA69-5B472F35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FDD7-136B-9C62-6B6D-00C2828C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419D-F11A-4A32-AB75-61B229076B4E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94C0-755D-9E3D-A020-6B1A109A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E7D8-7166-8834-0029-5ADDC1DC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2166-BD57-4477-AE91-FB097C39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EF2CB-9B6F-FD8B-4F19-AC381ADEF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1000"/>
          </a:blip>
          <a:srcRect r="19554" b="-1"/>
          <a:stretch/>
        </p:blipFill>
        <p:spPr>
          <a:xfrm>
            <a:off x="255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0088B-51C4-9C25-3D11-7B3CA52A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924" y="216816"/>
            <a:ext cx="11978135" cy="704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u="sng" dirty="0"/>
              <a:t>FinTech Prescription Management Ecosystem [F.P.M.E.]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B2A25-1502-C662-201D-02641E25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86" y="2921314"/>
            <a:ext cx="2401794" cy="2401794"/>
          </a:xfrm>
          <a:prstGeom prst="rect">
            <a:avLst/>
          </a:prstGeom>
        </p:spPr>
      </p:pic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31EAC8-465F-A5F6-D002-261A14A574D3}"/>
              </a:ext>
            </a:extLst>
          </p:cNvPr>
          <p:cNvSpPr/>
          <p:nvPr/>
        </p:nvSpPr>
        <p:spPr>
          <a:xfrm flipV="1">
            <a:off x="2690722" y="870666"/>
            <a:ext cx="6401020" cy="5970404"/>
          </a:xfrm>
          <a:prstGeom prst="donut">
            <a:avLst>
              <a:gd name="adj" fmla="val 500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4429A-F509-B7ED-F92D-5119926B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47" y="1151502"/>
            <a:ext cx="3071098" cy="1704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ECFAD-7B4F-9D2A-C41F-F17463F87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54" y="4274574"/>
            <a:ext cx="2340315" cy="2366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FE21F-CDF3-BE25-40FE-795684C58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073" y="1158095"/>
            <a:ext cx="3842602" cy="1970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BBC4-FD47-9C7B-0697-50BA8C748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8214" y="4185148"/>
            <a:ext cx="2761461" cy="20622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0D6BC0-656A-7E92-2383-656526A1F864}"/>
              </a:ext>
            </a:extLst>
          </p:cNvPr>
          <p:cNvSpPr txBox="1"/>
          <p:nvPr/>
        </p:nvSpPr>
        <p:spPr>
          <a:xfrm>
            <a:off x="5538083" y="32600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94696-77CA-5A6E-BCD8-A59EB614384A}"/>
              </a:ext>
            </a:extLst>
          </p:cNvPr>
          <p:cNvSpPr txBox="1"/>
          <p:nvPr/>
        </p:nvSpPr>
        <p:spPr>
          <a:xfrm>
            <a:off x="716579" y="6234151"/>
            <a:ext cx="1454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Insurance Providers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C36A6-C626-DDC9-1036-A74A63CAF337}"/>
              </a:ext>
            </a:extLst>
          </p:cNvPr>
          <p:cNvSpPr txBox="1"/>
          <p:nvPr/>
        </p:nvSpPr>
        <p:spPr>
          <a:xfrm>
            <a:off x="9782454" y="6095651"/>
            <a:ext cx="9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69888-1075-5AE4-48D7-0D2A2980E8F0}"/>
              </a:ext>
            </a:extLst>
          </p:cNvPr>
          <p:cNvSpPr txBox="1"/>
          <p:nvPr/>
        </p:nvSpPr>
        <p:spPr>
          <a:xfrm>
            <a:off x="10320933" y="2499168"/>
            <a:ext cx="138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Companies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BA389-1C75-8036-467B-1ED3B5E3D693}"/>
              </a:ext>
            </a:extLst>
          </p:cNvPr>
          <p:cNvSpPr txBox="1"/>
          <p:nvPr/>
        </p:nvSpPr>
        <p:spPr>
          <a:xfrm>
            <a:off x="1038389" y="2526253"/>
            <a:ext cx="1573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Medical Practitioners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B0606-FF71-6232-C496-AE8581AB8B17}"/>
              </a:ext>
            </a:extLst>
          </p:cNvPr>
          <p:cNvSpPr txBox="1"/>
          <p:nvPr/>
        </p:nvSpPr>
        <p:spPr>
          <a:xfrm>
            <a:off x="4895987" y="5344919"/>
            <a:ext cx="221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Patient [F.P.M.E. App Interface]</a:t>
            </a:r>
          </a:p>
        </p:txBody>
      </p:sp>
    </p:spTree>
    <p:extLst>
      <p:ext uri="{BB962C8B-B14F-4D97-AF65-F5344CB8AC3E}">
        <p14:creationId xmlns:p14="http://schemas.microsoft.com/office/powerpoint/2010/main" val="41859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FinTech Prescription Management Ecosystem [F.P.M.E.]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E7 INVESTMENT GROUP</dc:creator>
  <cp:lastModifiedBy>E7 INVESTMENT GROUP</cp:lastModifiedBy>
  <cp:revision>6</cp:revision>
  <dcterms:created xsi:type="dcterms:W3CDTF">2022-07-30T14:56:48Z</dcterms:created>
  <dcterms:modified xsi:type="dcterms:W3CDTF">2022-08-01T00:45:27Z</dcterms:modified>
</cp:coreProperties>
</file>