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21"/>
  </p:notesMasterIdLst>
  <p:handoutMasterIdLst>
    <p:handoutMasterId r:id="rId22"/>
  </p:handoutMasterIdLst>
  <p:sldIdLst>
    <p:sldId id="392" r:id="rId2"/>
    <p:sldId id="466" r:id="rId3"/>
    <p:sldId id="467" r:id="rId4"/>
    <p:sldId id="506" r:id="rId5"/>
    <p:sldId id="520" r:id="rId6"/>
    <p:sldId id="508" r:id="rId7"/>
    <p:sldId id="617" r:id="rId8"/>
    <p:sldId id="532" r:id="rId9"/>
    <p:sldId id="540" r:id="rId10"/>
    <p:sldId id="608" r:id="rId11"/>
    <p:sldId id="609" r:id="rId12"/>
    <p:sldId id="610" r:id="rId13"/>
    <p:sldId id="611" r:id="rId14"/>
    <p:sldId id="613" r:id="rId15"/>
    <p:sldId id="612" r:id="rId16"/>
    <p:sldId id="570" r:id="rId17"/>
    <p:sldId id="616" r:id="rId18"/>
    <p:sldId id="579" r:id="rId19"/>
    <p:sldId id="258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6"/>
            <p14:sldId id="467"/>
            <p14:sldId id="506"/>
            <p14:sldId id="520"/>
            <p14:sldId id="508"/>
            <p14:sldId id="617"/>
            <p14:sldId id="532"/>
            <p14:sldId id="540"/>
            <p14:sldId id="608"/>
            <p14:sldId id="609"/>
            <p14:sldId id="610"/>
            <p14:sldId id="611"/>
            <p14:sldId id="613"/>
            <p14:sldId id="612"/>
            <p14:sldId id="570"/>
            <p14:sldId id="616"/>
            <p14:sldId id="579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91144" autoAdjust="0"/>
  </p:normalViewPr>
  <p:slideViewPr>
    <p:cSldViewPr>
      <p:cViewPr>
        <p:scale>
          <a:sx n="110" d="100"/>
          <a:sy n="110" d="100"/>
        </p:scale>
        <p:origin x="-234" y="-84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6" y="174013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操作插件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开发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27534"/>
            <a:ext cx="8353425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OnPreparePropertys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操作初始化之后，加载待处理的单据数据之前触发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</a:t>
            </a:r>
            <a:r>
              <a:rPr lang="zh-CN" altLang="zh-CN" sz="1800" b="1" dirty="0">
                <a:solidFill>
                  <a:prstClr val="black"/>
                </a:solidFill>
              </a:rPr>
              <a:t>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/>
              <a:t>可以定制加载指定字段到实体里</a:t>
            </a:r>
            <a:endParaRPr lang="en-US" altLang="zh-CN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84330"/>
              </p:ext>
            </p:extLst>
          </p:nvPr>
        </p:nvGraphicFramePr>
        <p:xfrm>
          <a:off x="253108" y="1851670"/>
          <a:ext cx="8351837" cy="4176712"/>
        </p:xfrm>
        <a:graphic>
          <a:graphicData uri="http://schemas.openxmlformats.org/drawingml/2006/table">
            <a:tbl>
              <a:tblPr/>
              <a:tblGrid>
                <a:gridCol w="8351837"/>
              </a:tblGrid>
              <a:tr h="41767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latin typeface="微软雅黑"/>
                          <a:ea typeface="微软雅黑"/>
                        </a:rPr>
                        <a:t>       </a:t>
                      </a:r>
                      <a:r>
                        <a:rPr lang="en-US" altLang="zh-CN" sz="1400" kern="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微软雅黑"/>
                          <a:ea typeface="微软雅黑"/>
                          <a:cs typeface="Consolas"/>
                        </a:rPr>
                        <a:t>        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public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altLang="zh-CN" sz="1400" kern="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override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altLang="zh-CN" sz="1400" kern="0" dirty="0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OnPreparePropertys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err="1" smtClean="0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PreparePropertysEventArgs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e)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{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   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e.FieldKeys.Add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FSupplierID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   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e.FieldKeys.Add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FSupplierLocId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   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e.FieldKeys.Add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FDefPriceListId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); 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   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e.FieldKeys.Add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FcreateorgId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    </a:t>
                      </a:r>
                      <a:r>
                        <a:rPr lang="en-US" altLang="zh-CN" sz="1400" kern="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e.FieldKeys.Add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err="1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FuseorgId</a:t>
                      </a:r>
                      <a:r>
                        <a:rPr lang="en-US" altLang="zh-CN" sz="1400" kern="0" dirty="0" smtClean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  <a:cs typeface="Consolas"/>
                        </a:rPr>
                        <a:t>        }</a:t>
                      </a:r>
                      <a:endParaRPr lang="zh-CN" altLang="zh-CN" sz="16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altLang="zh-CN" sz="1400" kern="100" dirty="0" smtClean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400" dirty="0" smtClean="0">
                        <a:solidFill>
                          <a:srgbClr val="0000FF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36474"/>
            <a:ext cx="835342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OnAddValidators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单据数据加载后，数据校验前触发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</a:t>
            </a:r>
            <a:r>
              <a:rPr lang="zh-CN" altLang="zh-CN" sz="1800" b="1" dirty="0">
                <a:solidFill>
                  <a:prstClr val="black"/>
                </a:solidFill>
              </a:rPr>
              <a:t>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用于注册自定义的操作校验器，增加校验；或者移除预置的校验器，避开校验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800" b="1" dirty="0">
                <a:solidFill>
                  <a:prstClr val="black"/>
                </a:solidFill>
              </a:rPr>
              <a:t>案例演示</a:t>
            </a:r>
            <a:endParaRPr lang="en-US" altLang="zh-CN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36474"/>
            <a:ext cx="835342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BeforeExecuteOperationTransaction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操作事务前事件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操作</a:t>
            </a:r>
            <a:r>
              <a:rPr lang="zh-CN" altLang="zh-CN" sz="1800" dirty="0"/>
              <a:t>执行前（事务外）事件，在数据检查完毕，正式开始执行操作前触发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</a:t>
            </a:r>
            <a:r>
              <a:rPr lang="zh-CN" altLang="zh-CN" sz="1800" b="1" dirty="0">
                <a:solidFill>
                  <a:prstClr val="black"/>
                </a:solidFill>
              </a:rPr>
              <a:t>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通常将一些与数据更新无关的前期数据准备，放在本事件中进行，以减少事务占用时间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789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19749"/>
            <a:ext cx="835342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ExecuteOperationTransaction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操作事务后事件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操作</a:t>
            </a:r>
            <a:r>
              <a:rPr lang="zh-CN" altLang="zh-CN" sz="1800" dirty="0"/>
              <a:t>执行后（事务外）事件，在操作处理完毕，事务提交完毕后</a:t>
            </a:r>
            <a:r>
              <a:rPr lang="zh-CN" altLang="zh-CN" sz="1800" dirty="0" smtClean="0"/>
              <a:t>触发</a:t>
            </a:r>
            <a:r>
              <a:rPr lang="zh-CN" altLang="en-US" sz="1800" dirty="0"/>
              <a:t>。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通常用于在操作完毕后，进行后续的处理，但因为操作的事务已经提交，不能够撤销操作。如操作完毕后，修饰操作提示信息，使之更加人性化。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515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62257"/>
            <a:ext cx="8353425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BeginOperationTransaction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操作事件前触发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数据检查完毕，启动事务之后</a:t>
            </a:r>
            <a:r>
              <a:rPr lang="zh-CN" altLang="zh-CN" sz="1800" dirty="0" smtClean="0"/>
              <a:t>触发</a:t>
            </a:r>
            <a:r>
              <a:rPr lang="zh-CN" altLang="zh-CN" sz="1800" dirty="0"/>
              <a:t>（事务内） 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适用于需要在操作前，基于原始数据，对数据库进行更新，并与操作保持在一个事务中的需求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800" b="1" dirty="0">
                <a:solidFill>
                  <a:prstClr val="black"/>
                </a:solidFill>
              </a:rPr>
              <a:t>应用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案例</a:t>
            </a:r>
            <a:r>
              <a:rPr lang="zh-CN" altLang="en-US" sz="1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 smtClean="0"/>
              <a:t>如果</a:t>
            </a:r>
            <a:r>
              <a:rPr lang="zh-CN" altLang="zh-CN" sz="1800" dirty="0"/>
              <a:t>单据反审核操作失败，</a:t>
            </a:r>
            <a:r>
              <a:rPr lang="zh-CN" altLang="zh-CN" sz="1800" dirty="0" smtClean="0"/>
              <a:t>则</a:t>
            </a:r>
            <a:r>
              <a:rPr lang="zh-CN" altLang="en-US" sz="1800" dirty="0" smtClean="0"/>
              <a:t>先</a:t>
            </a:r>
            <a:r>
              <a:rPr lang="zh-CN" altLang="zh-CN" sz="1800" dirty="0" smtClean="0"/>
              <a:t>回</a:t>
            </a:r>
            <a:r>
              <a:rPr lang="zh-CN" altLang="zh-CN" sz="1800" dirty="0"/>
              <a:t>滚对内部交易单据的删除，恢复原始数据。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502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662257"/>
            <a:ext cx="8353425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EndOperationTransaction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操作事件完毕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触发时机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操作处理完毕，未提交事务前触发</a:t>
            </a:r>
            <a:r>
              <a:rPr lang="zh-CN" altLang="zh-CN" sz="1800" dirty="0" smtClean="0"/>
              <a:t>（</a:t>
            </a:r>
            <a:r>
              <a:rPr lang="zh-CN" altLang="zh-CN" sz="1800" dirty="0"/>
              <a:t>事务内） 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sz="1800" b="1" dirty="0" smtClean="0">
                <a:solidFill>
                  <a:prstClr val="black"/>
                </a:solidFill>
              </a:rPr>
              <a:t>应用场景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此事件适合于在操作执行完毕，单据数据已经更改，需要基于更改后的数据，进行其他关联数据的处理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800" b="1" dirty="0">
                <a:solidFill>
                  <a:prstClr val="black"/>
                </a:solidFill>
              </a:rPr>
              <a:t>应用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案例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dirty="0"/>
              <a:t>需要在单据审核完毕，库存更新成功后，检查产生的负库存条目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846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操作插件开发介绍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9495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r>
              <a:rPr lang="zh-CN" altLang="en-US" dirty="0" smtClean="0"/>
              <a:t>保存操作时，校验员工</a:t>
            </a:r>
            <a:r>
              <a:rPr lang="zh-CN" altLang="en-US" smtClean="0"/>
              <a:t>的某个文本字段</a:t>
            </a:r>
            <a:r>
              <a:rPr lang="zh-CN" altLang="en-US" dirty="0"/>
              <a:t>值非空情况下不能</a:t>
            </a:r>
            <a:r>
              <a:rPr lang="zh-CN" altLang="en-US" dirty="0" smtClean="0"/>
              <a:t>重复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采购订单审核时进行超额校验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校验规则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检查明细信息中的物料采购总数量，如果数量超过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个，禁止审核</a:t>
            </a:r>
            <a:endParaRPr lang="en-US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课堂测验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掌握操作插件配置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掌握操作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插件开发</a:t>
            </a:r>
            <a:endParaRPr kumimoji="1"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6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操作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介绍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237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操作插件开发介绍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35767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650106"/>
            <a:ext cx="8712968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操作插件，用于对操作的执行过程进行干预、控制，以实现自定义扩展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如可以为审核操作，附加插件，在审核前，进行数据检查，只有符合条件的数据才允许审核；审核后，进行自动下推，并与审核操作保持在一个事务，如果自动下推失败，则审核回滚，确保数据的完整性。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特别说明：请谨慎使用单据维护界面插件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BeforeExecuteOperationTransaction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事件、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ExecuteOperationTransaction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，进行操作前后处理。单据维护界面的这两个事件，与操作本身并不是同一事务，如果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ExecuteOperationTransaction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同步数据处理，如果处理失败，则无法回滚数据，从而造成数据不一致。</a:t>
            </a:r>
          </a:p>
        </p:txBody>
      </p:sp>
    </p:spTree>
    <p:extLst>
      <p:ext uri="{BB962C8B-B14F-4D97-AF65-F5344CB8AC3E}">
        <p14:creationId xmlns:p14="http://schemas.microsoft.com/office/powerpoint/2010/main" val="16693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操作插件开发介绍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24114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配置入口</a:t>
            </a:r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504" y="685800"/>
            <a:ext cx="460774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挂在操作上的服务插件，对于操作进行扩展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和校验器配合使用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运行于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插件配置入口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操作列表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编辑操作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b="11807"/>
          <a:stretch/>
        </p:blipFill>
        <p:spPr bwMode="auto">
          <a:xfrm>
            <a:off x="2881312" y="828675"/>
            <a:ext cx="3381375" cy="3486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 rotWithShape="1">
          <a:blip r:embed="rId3"/>
          <a:srcRect b="26638"/>
          <a:stretch/>
        </p:blipFill>
        <p:spPr bwMode="auto">
          <a:xfrm>
            <a:off x="2771800" y="1059582"/>
            <a:ext cx="376809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75" y="1347614"/>
            <a:ext cx="6527650" cy="32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6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接口结构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288" y="1369467"/>
            <a:ext cx="4176712" cy="1865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0825" y="771550"/>
            <a:ext cx="3529013" cy="293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插件特性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IOperationServicePlugin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一般会附加校验器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运行于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事务保护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插件针对对象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68028"/>
            <a:ext cx="32543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329780"/>
            <a:ext cx="8353425" cy="1865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520" y="818877"/>
            <a:ext cx="8353425" cy="312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应用服务器插件与业务数据更新操作在一个事务执行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校验器插件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AbstractValidator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在服务插件的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OnAddValidators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122922</TotalTime>
  <Words>749</Words>
  <Application>Microsoft Office PowerPoint</Application>
  <PresentationFormat>全屏显示(16:9)</PresentationFormat>
  <Paragraphs>108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操作插件开发</vt:lpstr>
      <vt:lpstr>课程收益</vt:lpstr>
      <vt:lpstr>PowerPoint 演示文稿</vt:lpstr>
      <vt:lpstr>PowerPoint 演示文稿</vt:lpstr>
      <vt:lpstr>概述</vt:lpstr>
      <vt:lpstr>PowerPoint 演示文稿</vt:lpstr>
      <vt:lpstr>插件开发-配置入口</vt:lpstr>
      <vt:lpstr>插件开发-接口结构</vt:lpstr>
      <vt:lpstr>插件开发-接口结构</vt:lpstr>
      <vt:lpstr>插件开发-AbstractOperationServicePlugIn</vt:lpstr>
      <vt:lpstr>插件开发-AbstractOperationServicePlugIn</vt:lpstr>
      <vt:lpstr>插件开发-AbstractOperationServicePlugIn</vt:lpstr>
      <vt:lpstr>插件开发-AbstractOperationServicePlugIn</vt:lpstr>
      <vt:lpstr>插件开发-AbstractOperationServicePlugIn</vt:lpstr>
      <vt:lpstr>插件开发-AbstractOperationServicePlugIn</vt:lpstr>
      <vt:lpstr>PowerPoint 演示文稿</vt:lpstr>
      <vt:lpstr>案例演示-操作插件</vt:lpstr>
      <vt:lpstr>课堂测验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Windows 用户</cp:lastModifiedBy>
  <cp:revision>5540</cp:revision>
  <dcterms:created xsi:type="dcterms:W3CDTF">2005-02-25T05:47:44Z</dcterms:created>
  <dcterms:modified xsi:type="dcterms:W3CDTF">2018-09-03T16:23:49Z</dcterms:modified>
</cp:coreProperties>
</file>